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333300"/>
    <a:srgbClr val="404040"/>
    <a:srgbClr val="660033"/>
    <a:srgbClr val="990033"/>
    <a:srgbClr val="A50021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assist module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7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42458" y="1729046"/>
            <a:ext cx="1313411" cy="498763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 4 mm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51913" y="1737358"/>
            <a:ext cx="1828800" cy="490451"/>
          </a:xfrm>
          <a:prstGeom prst="rect">
            <a:avLst/>
          </a:prstGeom>
          <a:solidFill>
            <a:srgbClr val="333300">
              <a:alpha val="8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&gt;= 4 mm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09854" y="2518757"/>
            <a:ext cx="1670859" cy="473825"/>
          </a:xfrm>
          <a:prstGeom prst="ellipse">
            <a:avLst/>
          </a:prstGeom>
          <a:solidFill>
            <a:srgbClr val="333300">
              <a:alpha val="8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Enhancing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48" name="Straight Arrow Connector 47"/>
          <p:cNvCxnSpPr>
            <a:endCxn id="25" idx="0"/>
          </p:cNvCxnSpPr>
          <p:nvPr/>
        </p:nvCxnSpPr>
        <p:spPr>
          <a:xfrm>
            <a:off x="6945283" y="2240276"/>
            <a:ext cx="1" cy="2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8363" y="4763193"/>
            <a:ext cx="2543694" cy="748145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follow-up needed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07476" y="4763193"/>
            <a:ext cx="2651761" cy="748145"/>
          </a:xfrm>
          <a:prstGeom prst="rect">
            <a:avLst/>
          </a:prstGeom>
          <a:solidFill>
            <a:srgbClr val="333300">
              <a:alpha val="8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 an immediate </a:t>
            </a:r>
            <a:r>
              <a:rPr lang="en-US" dirty="0" smtClean="0">
                <a:solidFill>
                  <a:schemeClr val="tx1"/>
                </a:solidFill>
              </a:rPr>
              <a:t>follow-up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60129" y="4763193"/>
            <a:ext cx="2748394" cy="748145"/>
          </a:xfrm>
          <a:prstGeom prst="rect">
            <a:avLst/>
          </a:prstGeom>
          <a:solidFill>
            <a:srgbClr val="333300">
              <a:alpha val="8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Follow-up is </a:t>
            </a:r>
            <a:r>
              <a:rPr lang="en-US" dirty="0">
                <a:solidFill>
                  <a:schemeClr val="tx1"/>
                </a:solidFill>
              </a:rPr>
              <a:t>recommended in 6 </a:t>
            </a:r>
            <a:r>
              <a:rPr lang="en-US" dirty="0" err="1" smtClean="0">
                <a:solidFill>
                  <a:schemeClr val="tx1"/>
                </a:solidFill>
              </a:rPr>
              <a:t>mo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9694" y="282634"/>
            <a:ext cx="1346662" cy="440572"/>
          </a:xfrm>
          <a:prstGeom prst="rect">
            <a:avLst/>
          </a:prstGeom>
          <a:solidFill>
            <a:srgbClr val="800000">
              <a:alpha val="96078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Size?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3890357" y="723206"/>
            <a:ext cx="1612668" cy="97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4" idx="0"/>
          </p:cNvCxnSpPr>
          <p:nvPr/>
        </p:nvCxnSpPr>
        <p:spPr>
          <a:xfrm>
            <a:off x="5503025" y="739829"/>
            <a:ext cx="1363288" cy="99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49736" y="3283530"/>
            <a:ext cx="1510838" cy="365759"/>
          </a:xfrm>
          <a:prstGeom prst="rect">
            <a:avLst/>
          </a:prstGeom>
          <a:solidFill>
            <a:srgbClr val="333300">
              <a:alpha val="8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523018" y="3283530"/>
            <a:ext cx="1321724" cy="365758"/>
          </a:xfrm>
          <a:prstGeom prst="rect">
            <a:avLst/>
          </a:prstGeom>
          <a:solidFill>
            <a:srgbClr val="333300">
              <a:alpha val="8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23" idx="2"/>
          </p:cNvCxnSpPr>
          <p:nvPr/>
        </p:nvCxnSpPr>
        <p:spPr>
          <a:xfrm flipH="1">
            <a:off x="1729047" y="2227809"/>
            <a:ext cx="1970117" cy="243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2" idx="0"/>
          </p:cNvCxnSpPr>
          <p:nvPr/>
        </p:nvCxnSpPr>
        <p:spPr>
          <a:xfrm flipH="1">
            <a:off x="5905155" y="2992583"/>
            <a:ext cx="1011035" cy="29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5" idx="4"/>
            <a:endCxn id="63" idx="0"/>
          </p:cNvCxnSpPr>
          <p:nvPr/>
        </p:nvCxnSpPr>
        <p:spPr>
          <a:xfrm>
            <a:off x="6945284" y="2992582"/>
            <a:ext cx="1238596" cy="29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2"/>
            <a:endCxn id="50" idx="0"/>
          </p:cNvCxnSpPr>
          <p:nvPr/>
        </p:nvCxnSpPr>
        <p:spPr>
          <a:xfrm flipH="1">
            <a:off x="5033357" y="3649289"/>
            <a:ext cx="871798" cy="111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2"/>
            <a:endCxn id="51" idx="0"/>
          </p:cNvCxnSpPr>
          <p:nvPr/>
        </p:nvCxnSpPr>
        <p:spPr>
          <a:xfrm>
            <a:off x="8183880" y="3649288"/>
            <a:ext cx="45044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3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118311" y="1729046"/>
            <a:ext cx="1313411" cy="498763"/>
          </a:xfrm>
          <a:prstGeom prst="rect">
            <a:avLst/>
          </a:prstGeom>
          <a:solidFill>
            <a:srgbClr val="333300">
              <a:alpha val="82745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4 mm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93477" y="1704112"/>
            <a:ext cx="1828800" cy="490451"/>
          </a:xfrm>
          <a:prstGeom prst="rect">
            <a:avLst/>
          </a:prstGeom>
          <a:solidFill>
            <a:srgbClr val="8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&gt;= 4 mm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109854" y="2518757"/>
            <a:ext cx="1670859" cy="473825"/>
          </a:xfrm>
          <a:prstGeom prst="ellipse">
            <a:avLst/>
          </a:prstGeom>
          <a:solidFill>
            <a:srgbClr val="8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Enhancing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>
          <a:xfrm>
            <a:off x="6945283" y="2240276"/>
            <a:ext cx="1" cy="2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62890" y="4829695"/>
            <a:ext cx="2543694" cy="681643"/>
          </a:xfrm>
          <a:prstGeom prst="rect">
            <a:avLst/>
          </a:prstGeom>
          <a:solidFill>
            <a:srgbClr val="333300">
              <a:alpha val="8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follow-up needed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707476" y="4763193"/>
            <a:ext cx="2651761" cy="748145"/>
          </a:xfrm>
          <a:prstGeom prst="rect">
            <a:avLst/>
          </a:prstGeom>
          <a:solidFill>
            <a:srgbClr val="8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 an immediate </a:t>
            </a:r>
            <a:r>
              <a:rPr lang="en-US" dirty="0" smtClean="0">
                <a:solidFill>
                  <a:schemeClr val="tx1"/>
                </a:solidFill>
              </a:rPr>
              <a:t>follow-up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60129" y="4763193"/>
            <a:ext cx="2748394" cy="748145"/>
          </a:xfrm>
          <a:prstGeom prst="rect">
            <a:avLst/>
          </a:prstGeom>
          <a:solidFill>
            <a:srgbClr val="333300">
              <a:alpha val="8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Follow-up is </a:t>
            </a:r>
            <a:r>
              <a:rPr lang="en-US" dirty="0">
                <a:solidFill>
                  <a:schemeClr val="tx1"/>
                </a:solidFill>
              </a:rPr>
              <a:t>recommended in 6 </a:t>
            </a:r>
            <a:r>
              <a:rPr lang="en-US" dirty="0" err="1" smtClean="0">
                <a:solidFill>
                  <a:schemeClr val="tx1"/>
                </a:solidFill>
              </a:rPr>
              <a:t>mo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829694" y="282634"/>
            <a:ext cx="1346662" cy="440572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Size?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3890357" y="723206"/>
            <a:ext cx="1612668" cy="97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5" idx="0"/>
          </p:cNvCxnSpPr>
          <p:nvPr/>
        </p:nvCxnSpPr>
        <p:spPr>
          <a:xfrm>
            <a:off x="5544589" y="706583"/>
            <a:ext cx="1363288" cy="99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78829" y="3283529"/>
            <a:ext cx="1510838" cy="365759"/>
          </a:xfrm>
          <a:prstGeom prst="rect">
            <a:avLst/>
          </a:prstGeom>
          <a:solidFill>
            <a:srgbClr val="8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23018" y="3283530"/>
            <a:ext cx="1321724" cy="365758"/>
          </a:xfrm>
          <a:prstGeom prst="rect">
            <a:avLst/>
          </a:prstGeom>
          <a:solidFill>
            <a:srgbClr val="333300">
              <a:alpha val="8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1671377" y="2227809"/>
            <a:ext cx="2103640" cy="253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0"/>
          </p:cNvCxnSpPr>
          <p:nvPr/>
        </p:nvCxnSpPr>
        <p:spPr>
          <a:xfrm flipH="1">
            <a:off x="5934248" y="2992582"/>
            <a:ext cx="1011035" cy="29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4"/>
            <a:endCxn id="45" idx="0"/>
          </p:cNvCxnSpPr>
          <p:nvPr/>
        </p:nvCxnSpPr>
        <p:spPr>
          <a:xfrm>
            <a:off x="6945284" y="2992582"/>
            <a:ext cx="1238596" cy="29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2"/>
            <a:endCxn id="39" idx="0"/>
          </p:cNvCxnSpPr>
          <p:nvPr/>
        </p:nvCxnSpPr>
        <p:spPr>
          <a:xfrm flipH="1">
            <a:off x="5033357" y="3649288"/>
            <a:ext cx="900891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2"/>
            <a:endCxn id="40" idx="0"/>
          </p:cNvCxnSpPr>
          <p:nvPr/>
        </p:nvCxnSpPr>
        <p:spPr>
          <a:xfrm>
            <a:off x="8183880" y="3649288"/>
            <a:ext cx="45044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25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2458" y="1729046"/>
            <a:ext cx="1313411" cy="498763"/>
          </a:xfrm>
          <a:prstGeom prst="rect">
            <a:avLst/>
          </a:prstGeom>
          <a:solidFill>
            <a:srgbClr val="333300">
              <a:alpha val="8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4 mm</a:t>
            </a:r>
          </a:p>
        </p:txBody>
      </p:sp>
      <p:sp>
        <p:nvSpPr>
          <p:cNvPr id="3" name="Rectangle 2"/>
          <p:cNvSpPr/>
          <p:nvPr/>
        </p:nvSpPr>
        <p:spPr>
          <a:xfrm>
            <a:off x="5951913" y="1737358"/>
            <a:ext cx="1828800" cy="490451"/>
          </a:xfrm>
          <a:prstGeom prst="rect">
            <a:avLst/>
          </a:prstGeom>
          <a:solidFill>
            <a:srgbClr val="8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&gt;= 4 mm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109854" y="2518757"/>
            <a:ext cx="1670859" cy="473825"/>
          </a:xfrm>
          <a:prstGeom prst="ellipse">
            <a:avLst/>
          </a:prstGeom>
          <a:solidFill>
            <a:srgbClr val="8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Enhancing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>
            <a:off x="6945283" y="2240276"/>
            <a:ext cx="1" cy="2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8363" y="4763193"/>
            <a:ext cx="2543694" cy="748145"/>
          </a:xfrm>
          <a:prstGeom prst="rect">
            <a:avLst/>
          </a:prstGeom>
          <a:solidFill>
            <a:srgbClr val="333300">
              <a:alpha val="8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follow-up needed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7476" y="4763193"/>
            <a:ext cx="2651761" cy="748145"/>
          </a:xfrm>
          <a:prstGeom prst="rect">
            <a:avLst/>
          </a:prstGeom>
          <a:solidFill>
            <a:srgbClr val="333300">
              <a:alpha val="8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 an immediate follow-up</a:t>
            </a:r>
          </a:p>
        </p:txBody>
      </p:sp>
      <p:sp>
        <p:nvSpPr>
          <p:cNvPr id="8" name="Rectangle 7"/>
          <p:cNvSpPr/>
          <p:nvPr/>
        </p:nvSpPr>
        <p:spPr>
          <a:xfrm>
            <a:off x="7260129" y="4763193"/>
            <a:ext cx="2748394" cy="748145"/>
          </a:xfrm>
          <a:prstGeom prst="rect">
            <a:avLst/>
          </a:prstGeom>
          <a:solidFill>
            <a:srgbClr val="8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Follow-up is </a:t>
            </a:r>
            <a:r>
              <a:rPr lang="en-US" dirty="0">
                <a:solidFill>
                  <a:schemeClr val="tx1"/>
                </a:solidFill>
              </a:rPr>
              <a:t>recommended in 6 </a:t>
            </a:r>
            <a:r>
              <a:rPr lang="en-US" dirty="0" err="1" smtClean="0">
                <a:solidFill>
                  <a:schemeClr val="tx1"/>
                </a:solidFill>
              </a:rPr>
              <a:t>mo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9694" y="282634"/>
            <a:ext cx="1346662" cy="440572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Size?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3890357" y="723206"/>
            <a:ext cx="1612668" cy="97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0"/>
          </p:cNvCxnSpPr>
          <p:nvPr/>
        </p:nvCxnSpPr>
        <p:spPr>
          <a:xfrm>
            <a:off x="5503025" y="739829"/>
            <a:ext cx="1363288" cy="99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58295" y="3287683"/>
            <a:ext cx="1510838" cy="365759"/>
          </a:xfrm>
          <a:prstGeom prst="rect">
            <a:avLst/>
          </a:prstGeom>
          <a:solidFill>
            <a:srgbClr val="333300">
              <a:alpha val="8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3018" y="3283530"/>
            <a:ext cx="1321724" cy="365758"/>
          </a:xfrm>
          <a:prstGeom prst="rect">
            <a:avLst/>
          </a:prstGeom>
          <a:solidFill>
            <a:srgbClr val="8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</p:cNvCxnSpPr>
          <p:nvPr/>
        </p:nvCxnSpPr>
        <p:spPr>
          <a:xfrm flipH="1">
            <a:off x="1729047" y="2227809"/>
            <a:ext cx="1970117" cy="243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0"/>
          </p:cNvCxnSpPr>
          <p:nvPr/>
        </p:nvCxnSpPr>
        <p:spPr>
          <a:xfrm flipH="1">
            <a:off x="5813714" y="2996736"/>
            <a:ext cx="1011035" cy="29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13" idx="0"/>
          </p:cNvCxnSpPr>
          <p:nvPr/>
        </p:nvCxnSpPr>
        <p:spPr>
          <a:xfrm>
            <a:off x="6945284" y="2992582"/>
            <a:ext cx="1238596" cy="29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7" idx="0"/>
          </p:cNvCxnSpPr>
          <p:nvPr/>
        </p:nvCxnSpPr>
        <p:spPr>
          <a:xfrm flipH="1">
            <a:off x="5033357" y="3653442"/>
            <a:ext cx="780357" cy="110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8" idx="0"/>
          </p:cNvCxnSpPr>
          <p:nvPr/>
        </p:nvCxnSpPr>
        <p:spPr>
          <a:xfrm>
            <a:off x="8183880" y="3649288"/>
            <a:ext cx="45044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3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197</TotalTime>
  <Words>82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Hello assist module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assist module</dc:title>
  <dc:creator>Farish, Natalia</dc:creator>
  <cp:lastModifiedBy>Farish, Natalia</cp:lastModifiedBy>
  <cp:revision>17</cp:revision>
  <dcterms:created xsi:type="dcterms:W3CDTF">2019-02-20T18:09:34Z</dcterms:created>
  <dcterms:modified xsi:type="dcterms:W3CDTF">2019-02-21T20:42:38Z</dcterms:modified>
</cp:coreProperties>
</file>