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>
        <p:scale>
          <a:sx n="75" d="100"/>
          <a:sy n="75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7489A-18E8-4E32-8709-EB100609EC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60485E7-2848-472E-90D6-6D4321291025}">
      <dgm:prSet phldrT="[Text]"/>
      <dgm:spPr/>
      <dgm:t>
        <a:bodyPr/>
        <a:lstStyle/>
        <a:p>
          <a:r>
            <a:rPr lang="en-US" dirty="0" err="1"/>
            <a:t>Nelder</a:t>
          </a:r>
          <a:r>
            <a:rPr lang="en-US" dirty="0"/>
            <a:t>-Mead </a:t>
          </a:r>
          <a:r>
            <a:rPr lang="en-US" dirty="0" err="1"/>
            <a:t>Optimiser</a:t>
          </a:r>
          <a:endParaRPr lang="en-AU" dirty="0"/>
        </a:p>
      </dgm:t>
    </dgm:pt>
    <dgm:pt modelId="{CF189CE4-F343-43FB-9F1D-159C69FED9A7}" type="parTrans" cxnId="{E2B4BD9E-0496-4D87-B700-249C9D0D5B25}">
      <dgm:prSet/>
      <dgm:spPr/>
      <dgm:t>
        <a:bodyPr/>
        <a:lstStyle/>
        <a:p>
          <a:endParaRPr lang="en-AU"/>
        </a:p>
      </dgm:t>
    </dgm:pt>
    <dgm:pt modelId="{DDC969FF-AA5A-4313-9368-78DD18D80248}" type="sibTrans" cxnId="{E2B4BD9E-0496-4D87-B700-249C9D0D5B25}">
      <dgm:prSet/>
      <dgm:spPr/>
      <dgm:t>
        <a:bodyPr/>
        <a:lstStyle/>
        <a:p>
          <a:endParaRPr lang="en-AU"/>
        </a:p>
      </dgm:t>
    </dgm:pt>
    <dgm:pt modelId="{2740FD78-6D3D-486B-BEE9-D7B2A77E6948}">
      <dgm:prSet phldrT="[Text]"/>
      <dgm:spPr/>
      <dgm:t>
        <a:bodyPr/>
        <a:lstStyle/>
        <a:p>
          <a:r>
            <a:rPr lang="en-US" dirty="0"/>
            <a:t>Bayesian </a:t>
          </a:r>
          <a:r>
            <a:rPr lang="en-US" dirty="0" err="1"/>
            <a:t>Optimiser</a:t>
          </a:r>
          <a:endParaRPr lang="en-AU" dirty="0"/>
        </a:p>
      </dgm:t>
    </dgm:pt>
    <dgm:pt modelId="{BD8E5EA3-CD71-4230-9396-B57597577043}" type="parTrans" cxnId="{613816BD-4428-4F60-8EAD-2B63E70E7434}">
      <dgm:prSet/>
      <dgm:spPr/>
      <dgm:t>
        <a:bodyPr/>
        <a:lstStyle/>
        <a:p>
          <a:endParaRPr lang="en-AU"/>
        </a:p>
      </dgm:t>
    </dgm:pt>
    <dgm:pt modelId="{69F25BCE-5E63-449D-BA68-0F993809CAB1}" type="sibTrans" cxnId="{613816BD-4428-4F60-8EAD-2B63E70E7434}">
      <dgm:prSet/>
      <dgm:spPr/>
      <dgm:t>
        <a:bodyPr/>
        <a:lstStyle/>
        <a:p>
          <a:endParaRPr lang="en-AU"/>
        </a:p>
      </dgm:t>
    </dgm:pt>
    <dgm:pt modelId="{5BA3B12A-E335-4478-B0EC-578476540499}">
      <dgm:prSet phldrT="[Text]"/>
      <dgm:spPr/>
      <dgm:t>
        <a:bodyPr/>
        <a:lstStyle/>
        <a:p>
          <a:r>
            <a:rPr lang="en-US" dirty="0"/>
            <a:t>Other </a:t>
          </a:r>
          <a:r>
            <a:rPr lang="en-US" dirty="0" err="1"/>
            <a:t>optimisers</a:t>
          </a:r>
          <a:endParaRPr lang="en-AU" dirty="0"/>
        </a:p>
      </dgm:t>
    </dgm:pt>
    <dgm:pt modelId="{B64CCA89-4E76-4CE7-B798-6C3341B51AFD}" type="parTrans" cxnId="{24630AF8-7F81-4558-BD25-40CD5559BD84}">
      <dgm:prSet/>
      <dgm:spPr/>
      <dgm:t>
        <a:bodyPr/>
        <a:lstStyle/>
        <a:p>
          <a:endParaRPr lang="en-AU"/>
        </a:p>
      </dgm:t>
    </dgm:pt>
    <dgm:pt modelId="{97434E46-290D-4FB1-9C70-3BAF7F8C1E14}" type="sibTrans" cxnId="{24630AF8-7F81-4558-BD25-40CD5559BD84}">
      <dgm:prSet/>
      <dgm:spPr/>
      <dgm:t>
        <a:bodyPr/>
        <a:lstStyle/>
        <a:p>
          <a:endParaRPr lang="en-AU"/>
        </a:p>
      </dgm:t>
    </dgm:pt>
    <dgm:pt modelId="{D2040A88-DC98-4268-AC3C-FA1CDE900A1F}">
      <dgm:prSet phldrT="[Text]"/>
      <dgm:spPr/>
      <dgm:t>
        <a:bodyPr/>
        <a:lstStyle/>
        <a:p>
          <a:r>
            <a:rPr lang="en-US" dirty="0" err="1"/>
            <a:t>TopasOpt</a:t>
          </a:r>
          <a:r>
            <a:rPr lang="en-US" dirty="0"/>
            <a:t> Base Class</a:t>
          </a:r>
          <a:endParaRPr lang="en-AU" dirty="0"/>
        </a:p>
      </dgm:t>
    </dgm:pt>
    <dgm:pt modelId="{BD5DD8AD-A741-4D64-AE12-8A569133A0E0}" type="sibTrans" cxnId="{8DBE6120-487A-427E-8207-E710D5EE9BC2}">
      <dgm:prSet/>
      <dgm:spPr/>
      <dgm:t>
        <a:bodyPr/>
        <a:lstStyle/>
        <a:p>
          <a:endParaRPr lang="en-AU"/>
        </a:p>
      </dgm:t>
    </dgm:pt>
    <dgm:pt modelId="{4EEDE561-3FEA-463F-8CD7-D3A5A855D916}" type="parTrans" cxnId="{8DBE6120-487A-427E-8207-E710D5EE9BC2}">
      <dgm:prSet/>
      <dgm:spPr/>
      <dgm:t>
        <a:bodyPr/>
        <a:lstStyle/>
        <a:p>
          <a:endParaRPr lang="en-AU"/>
        </a:p>
      </dgm:t>
    </dgm:pt>
    <dgm:pt modelId="{1FF352ED-BD34-4132-A1BA-D1A5260D8B43}" type="pres">
      <dgm:prSet presAssocID="{A997489A-18E8-4E32-8709-EB100609EC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8F58E7-8019-416B-819C-3E0245DFF007}" type="pres">
      <dgm:prSet presAssocID="{D2040A88-DC98-4268-AC3C-FA1CDE900A1F}" presName="hierRoot1" presStyleCnt="0"/>
      <dgm:spPr/>
    </dgm:pt>
    <dgm:pt modelId="{E3073106-1B29-4361-B42A-F3C9BC16AF7F}" type="pres">
      <dgm:prSet presAssocID="{D2040A88-DC98-4268-AC3C-FA1CDE900A1F}" presName="composite" presStyleCnt="0"/>
      <dgm:spPr/>
    </dgm:pt>
    <dgm:pt modelId="{EDFABA5C-EF01-4399-A582-F0B4180721AF}" type="pres">
      <dgm:prSet presAssocID="{D2040A88-DC98-4268-AC3C-FA1CDE900A1F}" presName="background" presStyleLbl="node0" presStyleIdx="0" presStyleCnt="1"/>
      <dgm:spPr/>
    </dgm:pt>
    <dgm:pt modelId="{058A5A77-CA2E-4749-ABAA-3E0648D9E32F}" type="pres">
      <dgm:prSet presAssocID="{D2040A88-DC98-4268-AC3C-FA1CDE900A1F}" presName="text" presStyleLbl="fgAcc0" presStyleIdx="0" presStyleCnt="1" custLinFactNeighborX="-1553" custLinFactNeighborY="-44033">
        <dgm:presLayoutVars>
          <dgm:chPref val="3"/>
        </dgm:presLayoutVars>
      </dgm:prSet>
      <dgm:spPr/>
    </dgm:pt>
    <dgm:pt modelId="{7FCB40C5-B2BF-4225-9134-567424C70B06}" type="pres">
      <dgm:prSet presAssocID="{D2040A88-DC98-4268-AC3C-FA1CDE900A1F}" presName="hierChild2" presStyleCnt="0"/>
      <dgm:spPr/>
    </dgm:pt>
    <dgm:pt modelId="{76C095CC-8C37-4D40-B242-09C166A359BC}" type="pres">
      <dgm:prSet presAssocID="{CF189CE4-F343-43FB-9F1D-159C69FED9A7}" presName="Name10" presStyleLbl="parChTrans1D2" presStyleIdx="0" presStyleCnt="3"/>
      <dgm:spPr/>
    </dgm:pt>
    <dgm:pt modelId="{3CFC2457-ECBE-4C7E-AA4A-B2C95AB20DE1}" type="pres">
      <dgm:prSet presAssocID="{760485E7-2848-472E-90D6-6D4321291025}" presName="hierRoot2" presStyleCnt="0"/>
      <dgm:spPr/>
    </dgm:pt>
    <dgm:pt modelId="{C264609B-9C4D-4D34-9216-DB3655AC8680}" type="pres">
      <dgm:prSet presAssocID="{760485E7-2848-472E-90D6-6D4321291025}" presName="composite2" presStyleCnt="0"/>
      <dgm:spPr/>
    </dgm:pt>
    <dgm:pt modelId="{67F04471-CE1B-4E68-8E60-065EE921FE7B}" type="pres">
      <dgm:prSet presAssocID="{760485E7-2848-472E-90D6-6D4321291025}" presName="background2" presStyleLbl="node2" presStyleIdx="0" presStyleCnt="3"/>
      <dgm:spPr/>
    </dgm:pt>
    <dgm:pt modelId="{1AB7223D-EA1D-4E9B-BBB6-6EB1307B4933}" type="pres">
      <dgm:prSet presAssocID="{760485E7-2848-472E-90D6-6D4321291025}" presName="text2" presStyleLbl="fgAcc2" presStyleIdx="0" presStyleCnt="3">
        <dgm:presLayoutVars>
          <dgm:chPref val="3"/>
        </dgm:presLayoutVars>
      </dgm:prSet>
      <dgm:spPr/>
    </dgm:pt>
    <dgm:pt modelId="{860C94AB-AC63-41AA-9FEF-BBC0965AEBAD}" type="pres">
      <dgm:prSet presAssocID="{760485E7-2848-472E-90D6-6D4321291025}" presName="hierChild3" presStyleCnt="0"/>
      <dgm:spPr/>
    </dgm:pt>
    <dgm:pt modelId="{F3E0AFEF-86D8-4B77-ADA6-4F1A1F15CD3D}" type="pres">
      <dgm:prSet presAssocID="{BD8E5EA3-CD71-4230-9396-B57597577043}" presName="Name10" presStyleLbl="parChTrans1D2" presStyleIdx="1" presStyleCnt="3"/>
      <dgm:spPr/>
    </dgm:pt>
    <dgm:pt modelId="{4B3D782F-D225-4E19-A5C2-8DEE700BBC4C}" type="pres">
      <dgm:prSet presAssocID="{2740FD78-6D3D-486B-BEE9-D7B2A77E6948}" presName="hierRoot2" presStyleCnt="0"/>
      <dgm:spPr/>
    </dgm:pt>
    <dgm:pt modelId="{6A96A53C-4FBD-4A1A-B8D3-9124757857D7}" type="pres">
      <dgm:prSet presAssocID="{2740FD78-6D3D-486B-BEE9-D7B2A77E6948}" presName="composite2" presStyleCnt="0"/>
      <dgm:spPr/>
    </dgm:pt>
    <dgm:pt modelId="{494C29B1-0B33-490D-9351-0CD2E11A05A4}" type="pres">
      <dgm:prSet presAssocID="{2740FD78-6D3D-486B-BEE9-D7B2A77E6948}" presName="background2" presStyleLbl="node2" presStyleIdx="1" presStyleCnt="3"/>
      <dgm:spPr/>
    </dgm:pt>
    <dgm:pt modelId="{20487E87-B3E6-4629-A97F-20B44B1891A2}" type="pres">
      <dgm:prSet presAssocID="{2740FD78-6D3D-486B-BEE9-D7B2A77E6948}" presName="text2" presStyleLbl="fgAcc2" presStyleIdx="1" presStyleCnt="3">
        <dgm:presLayoutVars>
          <dgm:chPref val="3"/>
        </dgm:presLayoutVars>
      </dgm:prSet>
      <dgm:spPr/>
    </dgm:pt>
    <dgm:pt modelId="{753C63AA-D6B7-48FF-AC43-EB653AF4FCC8}" type="pres">
      <dgm:prSet presAssocID="{2740FD78-6D3D-486B-BEE9-D7B2A77E6948}" presName="hierChild3" presStyleCnt="0"/>
      <dgm:spPr/>
    </dgm:pt>
    <dgm:pt modelId="{A48744BF-AF07-4EC7-9EB5-24FE6DE968E7}" type="pres">
      <dgm:prSet presAssocID="{B64CCA89-4E76-4CE7-B798-6C3341B51AFD}" presName="Name10" presStyleLbl="parChTrans1D2" presStyleIdx="2" presStyleCnt="3"/>
      <dgm:spPr/>
    </dgm:pt>
    <dgm:pt modelId="{8CB74FDB-923F-4FF5-BE07-570A1144CE51}" type="pres">
      <dgm:prSet presAssocID="{5BA3B12A-E335-4478-B0EC-578476540499}" presName="hierRoot2" presStyleCnt="0"/>
      <dgm:spPr/>
    </dgm:pt>
    <dgm:pt modelId="{30137E75-1E22-4866-A643-AA963AC6388B}" type="pres">
      <dgm:prSet presAssocID="{5BA3B12A-E335-4478-B0EC-578476540499}" presName="composite2" presStyleCnt="0"/>
      <dgm:spPr/>
    </dgm:pt>
    <dgm:pt modelId="{DCC66989-F8BD-4509-8ED8-A103869DCFF9}" type="pres">
      <dgm:prSet presAssocID="{5BA3B12A-E335-4478-B0EC-578476540499}" presName="background2" presStyleLbl="node2" presStyleIdx="2" presStyleCnt="3"/>
      <dgm:spPr/>
    </dgm:pt>
    <dgm:pt modelId="{556BAABD-C2B9-4946-BB39-3B6FDCE5110E}" type="pres">
      <dgm:prSet presAssocID="{5BA3B12A-E335-4478-B0EC-578476540499}" presName="text2" presStyleLbl="fgAcc2" presStyleIdx="2" presStyleCnt="3">
        <dgm:presLayoutVars>
          <dgm:chPref val="3"/>
        </dgm:presLayoutVars>
      </dgm:prSet>
      <dgm:spPr/>
    </dgm:pt>
    <dgm:pt modelId="{532F3446-49E7-4334-9FF5-63EC76BA6D7F}" type="pres">
      <dgm:prSet presAssocID="{5BA3B12A-E335-4478-B0EC-578476540499}" presName="hierChild3" presStyleCnt="0"/>
      <dgm:spPr/>
    </dgm:pt>
  </dgm:ptLst>
  <dgm:cxnLst>
    <dgm:cxn modelId="{7765ED13-00F1-4D43-80E9-DE3F0B23AA01}" type="presOf" srcId="{5BA3B12A-E335-4478-B0EC-578476540499}" destId="{556BAABD-C2B9-4946-BB39-3B6FDCE5110E}" srcOrd="0" destOrd="0" presId="urn:microsoft.com/office/officeart/2005/8/layout/hierarchy1"/>
    <dgm:cxn modelId="{8DBE6120-487A-427E-8207-E710D5EE9BC2}" srcId="{A997489A-18E8-4E32-8709-EB100609EC7C}" destId="{D2040A88-DC98-4268-AC3C-FA1CDE900A1F}" srcOrd="0" destOrd="0" parTransId="{4EEDE561-3FEA-463F-8CD7-D3A5A855D916}" sibTransId="{BD5DD8AD-A741-4D64-AE12-8A569133A0E0}"/>
    <dgm:cxn modelId="{85B2A524-1138-4BA3-9BEE-A847B86F4FA1}" type="presOf" srcId="{BD8E5EA3-CD71-4230-9396-B57597577043}" destId="{F3E0AFEF-86D8-4B77-ADA6-4F1A1F15CD3D}" srcOrd="0" destOrd="0" presId="urn:microsoft.com/office/officeart/2005/8/layout/hierarchy1"/>
    <dgm:cxn modelId="{9F68F041-66FD-453A-8C70-523EAC3718CC}" type="presOf" srcId="{CF189CE4-F343-43FB-9F1D-159C69FED9A7}" destId="{76C095CC-8C37-4D40-B242-09C166A359BC}" srcOrd="0" destOrd="0" presId="urn:microsoft.com/office/officeart/2005/8/layout/hierarchy1"/>
    <dgm:cxn modelId="{E2B4BD9E-0496-4D87-B700-249C9D0D5B25}" srcId="{D2040A88-DC98-4268-AC3C-FA1CDE900A1F}" destId="{760485E7-2848-472E-90D6-6D4321291025}" srcOrd="0" destOrd="0" parTransId="{CF189CE4-F343-43FB-9F1D-159C69FED9A7}" sibTransId="{DDC969FF-AA5A-4313-9368-78DD18D80248}"/>
    <dgm:cxn modelId="{121651A6-A38A-4DE5-90FE-FAA4C68A1266}" type="presOf" srcId="{A997489A-18E8-4E32-8709-EB100609EC7C}" destId="{1FF352ED-BD34-4132-A1BA-D1A5260D8B43}" srcOrd="0" destOrd="0" presId="urn:microsoft.com/office/officeart/2005/8/layout/hierarchy1"/>
    <dgm:cxn modelId="{28AD7DB4-1C87-44AE-B5BE-B85FF60BCB60}" type="presOf" srcId="{D2040A88-DC98-4268-AC3C-FA1CDE900A1F}" destId="{058A5A77-CA2E-4749-ABAA-3E0648D9E32F}" srcOrd="0" destOrd="0" presId="urn:microsoft.com/office/officeart/2005/8/layout/hierarchy1"/>
    <dgm:cxn modelId="{A7B67DBC-E35C-46CA-AF56-9ED0A4B5F999}" type="presOf" srcId="{2740FD78-6D3D-486B-BEE9-D7B2A77E6948}" destId="{20487E87-B3E6-4629-A97F-20B44B1891A2}" srcOrd="0" destOrd="0" presId="urn:microsoft.com/office/officeart/2005/8/layout/hierarchy1"/>
    <dgm:cxn modelId="{613816BD-4428-4F60-8EAD-2B63E70E7434}" srcId="{D2040A88-DC98-4268-AC3C-FA1CDE900A1F}" destId="{2740FD78-6D3D-486B-BEE9-D7B2A77E6948}" srcOrd="1" destOrd="0" parTransId="{BD8E5EA3-CD71-4230-9396-B57597577043}" sibTransId="{69F25BCE-5E63-449D-BA68-0F993809CAB1}"/>
    <dgm:cxn modelId="{3EDC87C5-4905-434D-B614-08996E61CC17}" type="presOf" srcId="{760485E7-2848-472E-90D6-6D4321291025}" destId="{1AB7223D-EA1D-4E9B-BBB6-6EB1307B4933}" srcOrd="0" destOrd="0" presId="urn:microsoft.com/office/officeart/2005/8/layout/hierarchy1"/>
    <dgm:cxn modelId="{756558F1-BFB3-4582-9098-650FADC72D1E}" type="presOf" srcId="{B64CCA89-4E76-4CE7-B798-6C3341B51AFD}" destId="{A48744BF-AF07-4EC7-9EB5-24FE6DE968E7}" srcOrd="0" destOrd="0" presId="urn:microsoft.com/office/officeart/2005/8/layout/hierarchy1"/>
    <dgm:cxn modelId="{24630AF8-7F81-4558-BD25-40CD5559BD84}" srcId="{D2040A88-DC98-4268-AC3C-FA1CDE900A1F}" destId="{5BA3B12A-E335-4478-B0EC-578476540499}" srcOrd="2" destOrd="0" parTransId="{B64CCA89-4E76-4CE7-B798-6C3341B51AFD}" sibTransId="{97434E46-290D-4FB1-9C70-3BAF7F8C1E14}"/>
    <dgm:cxn modelId="{ADB6825F-E6C0-4B16-8EED-9E80E9B6650C}" type="presParOf" srcId="{1FF352ED-BD34-4132-A1BA-D1A5260D8B43}" destId="{9A8F58E7-8019-416B-819C-3E0245DFF007}" srcOrd="0" destOrd="0" presId="urn:microsoft.com/office/officeart/2005/8/layout/hierarchy1"/>
    <dgm:cxn modelId="{4C9AAE92-6116-4189-892C-E9A3C3781D52}" type="presParOf" srcId="{9A8F58E7-8019-416B-819C-3E0245DFF007}" destId="{E3073106-1B29-4361-B42A-F3C9BC16AF7F}" srcOrd="0" destOrd="0" presId="urn:microsoft.com/office/officeart/2005/8/layout/hierarchy1"/>
    <dgm:cxn modelId="{91BB51B3-417D-46CD-BD49-CA068EE9816C}" type="presParOf" srcId="{E3073106-1B29-4361-B42A-F3C9BC16AF7F}" destId="{EDFABA5C-EF01-4399-A582-F0B4180721AF}" srcOrd="0" destOrd="0" presId="urn:microsoft.com/office/officeart/2005/8/layout/hierarchy1"/>
    <dgm:cxn modelId="{8703ED0A-433C-422E-8F0B-273A680F0662}" type="presParOf" srcId="{E3073106-1B29-4361-B42A-F3C9BC16AF7F}" destId="{058A5A77-CA2E-4749-ABAA-3E0648D9E32F}" srcOrd="1" destOrd="0" presId="urn:microsoft.com/office/officeart/2005/8/layout/hierarchy1"/>
    <dgm:cxn modelId="{3F55C9AB-642F-41E6-A481-2D1BC8A575BC}" type="presParOf" srcId="{9A8F58E7-8019-416B-819C-3E0245DFF007}" destId="{7FCB40C5-B2BF-4225-9134-567424C70B06}" srcOrd="1" destOrd="0" presId="urn:microsoft.com/office/officeart/2005/8/layout/hierarchy1"/>
    <dgm:cxn modelId="{A67E6E88-3EE0-4DBE-A8D0-63F1AE3F70AD}" type="presParOf" srcId="{7FCB40C5-B2BF-4225-9134-567424C70B06}" destId="{76C095CC-8C37-4D40-B242-09C166A359BC}" srcOrd="0" destOrd="0" presId="urn:microsoft.com/office/officeart/2005/8/layout/hierarchy1"/>
    <dgm:cxn modelId="{CF9AB7AD-AD5E-4FF9-8545-6B69C5ADD40C}" type="presParOf" srcId="{7FCB40C5-B2BF-4225-9134-567424C70B06}" destId="{3CFC2457-ECBE-4C7E-AA4A-B2C95AB20DE1}" srcOrd="1" destOrd="0" presId="urn:microsoft.com/office/officeart/2005/8/layout/hierarchy1"/>
    <dgm:cxn modelId="{E2578ECF-F81A-45C5-A8BC-D8F682416732}" type="presParOf" srcId="{3CFC2457-ECBE-4C7E-AA4A-B2C95AB20DE1}" destId="{C264609B-9C4D-4D34-9216-DB3655AC8680}" srcOrd="0" destOrd="0" presId="urn:microsoft.com/office/officeart/2005/8/layout/hierarchy1"/>
    <dgm:cxn modelId="{C87271DD-F50F-4C8D-9385-AEE002D0B7D8}" type="presParOf" srcId="{C264609B-9C4D-4D34-9216-DB3655AC8680}" destId="{67F04471-CE1B-4E68-8E60-065EE921FE7B}" srcOrd="0" destOrd="0" presId="urn:microsoft.com/office/officeart/2005/8/layout/hierarchy1"/>
    <dgm:cxn modelId="{E945325D-F479-4D64-9A85-0CF007656AAF}" type="presParOf" srcId="{C264609B-9C4D-4D34-9216-DB3655AC8680}" destId="{1AB7223D-EA1D-4E9B-BBB6-6EB1307B4933}" srcOrd="1" destOrd="0" presId="urn:microsoft.com/office/officeart/2005/8/layout/hierarchy1"/>
    <dgm:cxn modelId="{B8837986-76C2-44C1-886F-589CA615742E}" type="presParOf" srcId="{3CFC2457-ECBE-4C7E-AA4A-B2C95AB20DE1}" destId="{860C94AB-AC63-41AA-9FEF-BBC0965AEBAD}" srcOrd="1" destOrd="0" presId="urn:microsoft.com/office/officeart/2005/8/layout/hierarchy1"/>
    <dgm:cxn modelId="{5071E70D-5452-4442-8DD1-1B922F12B05E}" type="presParOf" srcId="{7FCB40C5-B2BF-4225-9134-567424C70B06}" destId="{F3E0AFEF-86D8-4B77-ADA6-4F1A1F15CD3D}" srcOrd="2" destOrd="0" presId="urn:microsoft.com/office/officeart/2005/8/layout/hierarchy1"/>
    <dgm:cxn modelId="{4301433E-83F5-4D9C-8630-A102FBAFC910}" type="presParOf" srcId="{7FCB40C5-B2BF-4225-9134-567424C70B06}" destId="{4B3D782F-D225-4E19-A5C2-8DEE700BBC4C}" srcOrd="3" destOrd="0" presId="urn:microsoft.com/office/officeart/2005/8/layout/hierarchy1"/>
    <dgm:cxn modelId="{8AB06FC5-60B4-4AA0-AACC-3F418B0DE631}" type="presParOf" srcId="{4B3D782F-D225-4E19-A5C2-8DEE700BBC4C}" destId="{6A96A53C-4FBD-4A1A-B8D3-9124757857D7}" srcOrd="0" destOrd="0" presId="urn:microsoft.com/office/officeart/2005/8/layout/hierarchy1"/>
    <dgm:cxn modelId="{B990F047-C7E2-47FC-A077-2E25290E3DF1}" type="presParOf" srcId="{6A96A53C-4FBD-4A1A-B8D3-9124757857D7}" destId="{494C29B1-0B33-490D-9351-0CD2E11A05A4}" srcOrd="0" destOrd="0" presId="urn:microsoft.com/office/officeart/2005/8/layout/hierarchy1"/>
    <dgm:cxn modelId="{911FED39-EAB3-4151-A75C-A56DEF2D6613}" type="presParOf" srcId="{6A96A53C-4FBD-4A1A-B8D3-9124757857D7}" destId="{20487E87-B3E6-4629-A97F-20B44B1891A2}" srcOrd="1" destOrd="0" presId="urn:microsoft.com/office/officeart/2005/8/layout/hierarchy1"/>
    <dgm:cxn modelId="{7DC7FAD6-0414-4255-B274-F88C80FD5A0D}" type="presParOf" srcId="{4B3D782F-D225-4E19-A5C2-8DEE700BBC4C}" destId="{753C63AA-D6B7-48FF-AC43-EB653AF4FCC8}" srcOrd="1" destOrd="0" presId="urn:microsoft.com/office/officeart/2005/8/layout/hierarchy1"/>
    <dgm:cxn modelId="{900DB3B4-A503-4E34-907F-3F5EA000778D}" type="presParOf" srcId="{7FCB40C5-B2BF-4225-9134-567424C70B06}" destId="{A48744BF-AF07-4EC7-9EB5-24FE6DE968E7}" srcOrd="4" destOrd="0" presId="urn:microsoft.com/office/officeart/2005/8/layout/hierarchy1"/>
    <dgm:cxn modelId="{4A38AE40-6CB0-44A7-9CF1-B25E94E9700B}" type="presParOf" srcId="{7FCB40C5-B2BF-4225-9134-567424C70B06}" destId="{8CB74FDB-923F-4FF5-BE07-570A1144CE51}" srcOrd="5" destOrd="0" presId="urn:microsoft.com/office/officeart/2005/8/layout/hierarchy1"/>
    <dgm:cxn modelId="{3A9AD2E3-71E1-432E-9F47-9E49A56D7C5B}" type="presParOf" srcId="{8CB74FDB-923F-4FF5-BE07-570A1144CE51}" destId="{30137E75-1E22-4866-A643-AA963AC6388B}" srcOrd="0" destOrd="0" presId="urn:microsoft.com/office/officeart/2005/8/layout/hierarchy1"/>
    <dgm:cxn modelId="{05BF5723-5D1B-4A81-8E44-2D51D4BD70B7}" type="presParOf" srcId="{30137E75-1E22-4866-A643-AA963AC6388B}" destId="{DCC66989-F8BD-4509-8ED8-A103869DCFF9}" srcOrd="0" destOrd="0" presId="urn:microsoft.com/office/officeart/2005/8/layout/hierarchy1"/>
    <dgm:cxn modelId="{6F3D651D-66A1-4D90-A4CB-6712F03AA027}" type="presParOf" srcId="{30137E75-1E22-4866-A643-AA963AC6388B}" destId="{556BAABD-C2B9-4946-BB39-3B6FDCE5110E}" srcOrd="1" destOrd="0" presId="urn:microsoft.com/office/officeart/2005/8/layout/hierarchy1"/>
    <dgm:cxn modelId="{8A01EA09-BE8F-4365-B459-DA471BE0500D}" type="presParOf" srcId="{8CB74FDB-923F-4FF5-BE07-570A1144CE51}" destId="{532F3446-49E7-4334-9FF5-63EC76BA6D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6CB94E-DA87-46EB-8112-A3730D201D1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5ABC217-74D7-4CAF-8D14-32DC04C7D9CB}">
      <dgm:prSet phldrT="[Text]"/>
      <dgm:spPr/>
      <dgm:t>
        <a:bodyPr/>
        <a:lstStyle/>
        <a:p>
          <a:r>
            <a:rPr lang="en-US" dirty="0"/>
            <a:t>Generate model</a:t>
          </a:r>
          <a:endParaRPr lang="en-AU" dirty="0"/>
        </a:p>
      </dgm:t>
    </dgm:pt>
    <dgm:pt modelId="{CF6FDF15-DC3E-4404-B575-2C8FDD8A1781}" type="parTrans" cxnId="{598F59F4-EF5C-48C7-B162-E06FAC0051C0}">
      <dgm:prSet/>
      <dgm:spPr/>
      <dgm:t>
        <a:bodyPr/>
        <a:lstStyle/>
        <a:p>
          <a:endParaRPr lang="en-AU"/>
        </a:p>
      </dgm:t>
    </dgm:pt>
    <dgm:pt modelId="{698CB638-DB9A-4979-B7C4-CE388769FBC2}" type="sibTrans" cxnId="{598F59F4-EF5C-48C7-B162-E06FAC0051C0}">
      <dgm:prSet/>
      <dgm:spPr/>
      <dgm:t>
        <a:bodyPr/>
        <a:lstStyle/>
        <a:p>
          <a:endParaRPr lang="en-AU"/>
        </a:p>
      </dgm:t>
    </dgm:pt>
    <dgm:pt modelId="{126F605A-F7E6-4F85-83FD-5EDF6AB3177C}">
      <dgm:prSet phldrT="[Text]"/>
      <dgm:spPr/>
      <dgm:t>
        <a:bodyPr/>
        <a:lstStyle/>
        <a:p>
          <a:r>
            <a:rPr lang="en-US" dirty="0"/>
            <a:t>Run model</a:t>
          </a:r>
          <a:endParaRPr lang="en-AU" dirty="0"/>
        </a:p>
      </dgm:t>
    </dgm:pt>
    <dgm:pt modelId="{03092286-16BA-40AE-A4B9-024C3593CA57}" type="parTrans" cxnId="{13C76B49-9D84-4C74-ABCD-CA1918CCF767}">
      <dgm:prSet/>
      <dgm:spPr/>
      <dgm:t>
        <a:bodyPr/>
        <a:lstStyle/>
        <a:p>
          <a:endParaRPr lang="en-AU"/>
        </a:p>
      </dgm:t>
    </dgm:pt>
    <dgm:pt modelId="{5CA2E3D5-7312-4121-AB7B-12D28B0F4517}" type="sibTrans" cxnId="{13C76B49-9D84-4C74-ABCD-CA1918CCF767}">
      <dgm:prSet/>
      <dgm:spPr/>
      <dgm:t>
        <a:bodyPr/>
        <a:lstStyle/>
        <a:p>
          <a:endParaRPr lang="en-AU"/>
        </a:p>
      </dgm:t>
    </dgm:pt>
    <dgm:pt modelId="{384E5CB9-6790-44BD-BDF7-EEE4F6A93F38}">
      <dgm:prSet phldrT="[Text]" phldr="1"/>
      <dgm:spPr/>
      <dgm:t>
        <a:bodyPr/>
        <a:lstStyle/>
        <a:p>
          <a:endParaRPr lang="en-AU" dirty="0"/>
        </a:p>
      </dgm:t>
    </dgm:pt>
    <dgm:pt modelId="{0FBF3E4A-8B29-42A6-B941-FB6AF41F2530}" type="parTrans" cxnId="{1A383E35-3346-41AE-8212-24BCF7A938AF}">
      <dgm:prSet/>
      <dgm:spPr/>
      <dgm:t>
        <a:bodyPr/>
        <a:lstStyle/>
        <a:p>
          <a:endParaRPr lang="en-AU"/>
        </a:p>
      </dgm:t>
    </dgm:pt>
    <dgm:pt modelId="{AEBE7094-2CE6-4BBB-B9F0-A7B3F7E0A878}" type="sibTrans" cxnId="{1A383E35-3346-41AE-8212-24BCF7A938AF}">
      <dgm:prSet/>
      <dgm:spPr/>
      <dgm:t>
        <a:bodyPr/>
        <a:lstStyle/>
        <a:p>
          <a:endParaRPr lang="en-AU"/>
        </a:p>
      </dgm:t>
    </dgm:pt>
    <dgm:pt modelId="{0F40A5DD-8394-4141-8294-B0826CDA0365}">
      <dgm:prSet phldrT="[Text]" phldr="1"/>
      <dgm:spPr/>
      <dgm:t>
        <a:bodyPr/>
        <a:lstStyle/>
        <a:p>
          <a:endParaRPr lang="en-AU"/>
        </a:p>
      </dgm:t>
    </dgm:pt>
    <dgm:pt modelId="{30CFC380-DD46-4A74-A166-5082CF8CC8B3}" type="parTrans" cxnId="{283EC18D-1233-4B1C-9105-D01E31019B62}">
      <dgm:prSet/>
      <dgm:spPr/>
      <dgm:t>
        <a:bodyPr/>
        <a:lstStyle/>
        <a:p>
          <a:endParaRPr lang="en-AU"/>
        </a:p>
      </dgm:t>
    </dgm:pt>
    <dgm:pt modelId="{B884C1D6-D8DD-4DDC-AE3F-6A623D2457CF}" type="sibTrans" cxnId="{283EC18D-1233-4B1C-9105-D01E31019B62}">
      <dgm:prSet/>
      <dgm:spPr/>
      <dgm:t>
        <a:bodyPr/>
        <a:lstStyle/>
        <a:p>
          <a:endParaRPr lang="en-AU"/>
        </a:p>
      </dgm:t>
    </dgm:pt>
    <dgm:pt modelId="{97312F4E-115E-4D53-91CC-0E17A8E48B95}">
      <dgm:prSet phldrT="[Text]" phldr="1"/>
      <dgm:spPr/>
      <dgm:t>
        <a:bodyPr/>
        <a:lstStyle/>
        <a:p>
          <a:endParaRPr lang="en-AU"/>
        </a:p>
      </dgm:t>
    </dgm:pt>
    <dgm:pt modelId="{8BFA5FBC-7E9E-4702-A695-0288B8BDAC71}" type="parTrans" cxnId="{2247C9BB-6FB5-4B6F-9F20-5D56B2C8FB12}">
      <dgm:prSet/>
      <dgm:spPr/>
      <dgm:t>
        <a:bodyPr/>
        <a:lstStyle/>
        <a:p>
          <a:endParaRPr lang="en-AU"/>
        </a:p>
      </dgm:t>
    </dgm:pt>
    <dgm:pt modelId="{A64C2A1D-9616-4F86-AE0B-15A7FDEF9FAD}" type="sibTrans" cxnId="{2247C9BB-6FB5-4B6F-9F20-5D56B2C8FB12}">
      <dgm:prSet/>
      <dgm:spPr/>
      <dgm:t>
        <a:bodyPr/>
        <a:lstStyle/>
        <a:p>
          <a:endParaRPr lang="en-AU"/>
        </a:p>
      </dgm:t>
    </dgm:pt>
    <dgm:pt modelId="{4B4C112A-5139-47A8-A7E1-7E3417F75D6A}" type="pres">
      <dgm:prSet presAssocID="{6E6CB94E-DA87-46EB-8112-A3730D201D1D}" presName="cycle" presStyleCnt="0">
        <dgm:presLayoutVars>
          <dgm:dir/>
          <dgm:resizeHandles val="exact"/>
        </dgm:presLayoutVars>
      </dgm:prSet>
      <dgm:spPr/>
    </dgm:pt>
    <dgm:pt modelId="{A31CC1F7-60FE-4B7C-B85F-3F4397C0158D}" type="pres">
      <dgm:prSet presAssocID="{05ABC217-74D7-4CAF-8D14-32DC04C7D9CB}" presName="node" presStyleLbl="node1" presStyleIdx="0" presStyleCnt="5">
        <dgm:presLayoutVars>
          <dgm:bulletEnabled val="1"/>
        </dgm:presLayoutVars>
      </dgm:prSet>
      <dgm:spPr/>
    </dgm:pt>
    <dgm:pt modelId="{C100BF06-03EC-43CF-A498-95F6008ED7E3}" type="pres">
      <dgm:prSet presAssocID="{05ABC217-74D7-4CAF-8D14-32DC04C7D9CB}" presName="spNode" presStyleCnt="0"/>
      <dgm:spPr/>
    </dgm:pt>
    <dgm:pt modelId="{7BD50D8D-58FC-4216-85D4-B6BF9630CBC4}" type="pres">
      <dgm:prSet presAssocID="{698CB638-DB9A-4979-B7C4-CE388769FBC2}" presName="sibTrans" presStyleLbl="sibTrans1D1" presStyleIdx="0" presStyleCnt="5"/>
      <dgm:spPr/>
    </dgm:pt>
    <dgm:pt modelId="{4D429D02-90DB-4BF1-A96D-8F0FD96F601F}" type="pres">
      <dgm:prSet presAssocID="{126F605A-F7E6-4F85-83FD-5EDF6AB3177C}" presName="node" presStyleLbl="node1" presStyleIdx="1" presStyleCnt="5">
        <dgm:presLayoutVars>
          <dgm:bulletEnabled val="1"/>
        </dgm:presLayoutVars>
      </dgm:prSet>
      <dgm:spPr/>
    </dgm:pt>
    <dgm:pt modelId="{A9990E06-88FD-4AB7-B981-C12825C1F802}" type="pres">
      <dgm:prSet presAssocID="{126F605A-F7E6-4F85-83FD-5EDF6AB3177C}" presName="spNode" presStyleCnt="0"/>
      <dgm:spPr/>
    </dgm:pt>
    <dgm:pt modelId="{13FB90BD-7D44-4D40-B181-4CDAAD1EF864}" type="pres">
      <dgm:prSet presAssocID="{5CA2E3D5-7312-4121-AB7B-12D28B0F4517}" presName="sibTrans" presStyleLbl="sibTrans1D1" presStyleIdx="1" presStyleCnt="5"/>
      <dgm:spPr/>
    </dgm:pt>
    <dgm:pt modelId="{4394D5A6-88BE-4778-B61D-949313331D48}" type="pres">
      <dgm:prSet presAssocID="{384E5CB9-6790-44BD-BDF7-EEE4F6A93F38}" presName="node" presStyleLbl="node1" presStyleIdx="2" presStyleCnt="5">
        <dgm:presLayoutVars>
          <dgm:bulletEnabled val="1"/>
        </dgm:presLayoutVars>
      </dgm:prSet>
      <dgm:spPr/>
    </dgm:pt>
    <dgm:pt modelId="{6D6B64E9-E25B-481D-8A40-4301525F6C40}" type="pres">
      <dgm:prSet presAssocID="{384E5CB9-6790-44BD-BDF7-EEE4F6A93F38}" presName="spNode" presStyleCnt="0"/>
      <dgm:spPr/>
    </dgm:pt>
    <dgm:pt modelId="{E0970447-FFB7-432C-ABAF-E4405A48A7D0}" type="pres">
      <dgm:prSet presAssocID="{AEBE7094-2CE6-4BBB-B9F0-A7B3F7E0A878}" presName="sibTrans" presStyleLbl="sibTrans1D1" presStyleIdx="2" presStyleCnt="5"/>
      <dgm:spPr/>
    </dgm:pt>
    <dgm:pt modelId="{FB64DF27-050B-43CB-B83A-84DFBE06C818}" type="pres">
      <dgm:prSet presAssocID="{0F40A5DD-8394-4141-8294-B0826CDA0365}" presName="node" presStyleLbl="node1" presStyleIdx="3" presStyleCnt="5">
        <dgm:presLayoutVars>
          <dgm:bulletEnabled val="1"/>
        </dgm:presLayoutVars>
      </dgm:prSet>
      <dgm:spPr/>
    </dgm:pt>
    <dgm:pt modelId="{F4E36518-9F67-486B-A6AF-FA6C4DF23FC4}" type="pres">
      <dgm:prSet presAssocID="{0F40A5DD-8394-4141-8294-B0826CDA0365}" presName="spNode" presStyleCnt="0"/>
      <dgm:spPr/>
    </dgm:pt>
    <dgm:pt modelId="{CDC47236-6643-4E16-B31C-C0B6AE412CF1}" type="pres">
      <dgm:prSet presAssocID="{B884C1D6-D8DD-4DDC-AE3F-6A623D2457CF}" presName="sibTrans" presStyleLbl="sibTrans1D1" presStyleIdx="3" presStyleCnt="5"/>
      <dgm:spPr/>
    </dgm:pt>
    <dgm:pt modelId="{0C66FA79-4F4C-4D26-A54E-90C3BC682A1F}" type="pres">
      <dgm:prSet presAssocID="{97312F4E-115E-4D53-91CC-0E17A8E48B95}" presName="node" presStyleLbl="node1" presStyleIdx="4" presStyleCnt="5">
        <dgm:presLayoutVars>
          <dgm:bulletEnabled val="1"/>
        </dgm:presLayoutVars>
      </dgm:prSet>
      <dgm:spPr/>
    </dgm:pt>
    <dgm:pt modelId="{53B063CF-882B-4A4D-B481-FDED7A0D576A}" type="pres">
      <dgm:prSet presAssocID="{97312F4E-115E-4D53-91CC-0E17A8E48B95}" presName="spNode" presStyleCnt="0"/>
      <dgm:spPr/>
    </dgm:pt>
    <dgm:pt modelId="{14D7FD77-27A2-4F3C-BCF7-2C72ED76FC37}" type="pres">
      <dgm:prSet presAssocID="{A64C2A1D-9616-4F86-AE0B-15A7FDEF9FAD}" presName="sibTrans" presStyleLbl="sibTrans1D1" presStyleIdx="4" presStyleCnt="5"/>
      <dgm:spPr/>
    </dgm:pt>
  </dgm:ptLst>
  <dgm:cxnLst>
    <dgm:cxn modelId="{56F5F71C-0BD8-4A75-B934-0201381CC1E6}" type="presOf" srcId="{AEBE7094-2CE6-4BBB-B9F0-A7B3F7E0A878}" destId="{E0970447-FFB7-432C-ABAF-E4405A48A7D0}" srcOrd="0" destOrd="0" presId="urn:microsoft.com/office/officeart/2005/8/layout/cycle5"/>
    <dgm:cxn modelId="{65C61A27-ADD7-447E-AFC5-B8E41B445C3C}" type="presOf" srcId="{0F40A5DD-8394-4141-8294-B0826CDA0365}" destId="{FB64DF27-050B-43CB-B83A-84DFBE06C818}" srcOrd="0" destOrd="0" presId="urn:microsoft.com/office/officeart/2005/8/layout/cycle5"/>
    <dgm:cxn modelId="{1A383E35-3346-41AE-8212-24BCF7A938AF}" srcId="{6E6CB94E-DA87-46EB-8112-A3730D201D1D}" destId="{384E5CB9-6790-44BD-BDF7-EEE4F6A93F38}" srcOrd="2" destOrd="0" parTransId="{0FBF3E4A-8B29-42A6-B941-FB6AF41F2530}" sibTransId="{AEBE7094-2CE6-4BBB-B9F0-A7B3F7E0A878}"/>
    <dgm:cxn modelId="{AD74523D-78D7-41FE-B2B4-AB9720806E96}" type="presOf" srcId="{6E6CB94E-DA87-46EB-8112-A3730D201D1D}" destId="{4B4C112A-5139-47A8-A7E1-7E3417F75D6A}" srcOrd="0" destOrd="0" presId="urn:microsoft.com/office/officeart/2005/8/layout/cycle5"/>
    <dgm:cxn modelId="{13C76B49-9D84-4C74-ABCD-CA1918CCF767}" srcId="{6E6CB94E-DA87-46EB-8112-A3730D201D1D}" destId="{126F605A-F7E6-4F85-83FD-5EDF6AB3177C}" srcOrd="1" destOrd="0" parTransId="{03092286-16BA-40AE-A4B9-024C3593CA57}" sibTransId="{5CA2E3D5-7312-4121-AB7B-12D28B0F4517}"/>
    <dgm:cxn modelId="{617F2A50-637E-4769-86FD-2AB58121F772}" type="presOf" srcId="{126F605A-F7E6-4F85-83FD-5EDF6AB3177C}" destId="{4D429D02-90DB-4BF1-A96D-8F0FD96F601F}" srcOrd="0" destOrd="0" presId="urn:microsoft.com/office/officeart/2005/8/layout/cycle5"/>
    <dgm:cxn modelId="{38D63451-703F-4B67-A0FB-40CF6BB8645B}" type="presOf" srcId="{A64C2A1D-9616-4F86-AE0B-15A7FDEF9FAD}" destId="{14D7FD77-27A2-4F3C-BCF7-2C72ED76FC37}" srcOrd="0" destOrd="0" presId="urn:microsoft.com/office/officeart/2005/8/layout/cycle5"/>
    <dgm:cxn modelId="{556FDF57-1DC2-4CCE-A6B4-9256A40638E8}" type="presOf" srcId="{05ABC217-74D7-4CAF-8D14-32DC04C7D9CB}" destId="{A31CC1F7-60FE-4B7C-B85F-3F4397C0158D}" srcOrd="0" destOrd="0" presId="urn:microsoft.com/office/officeart/2005/8/layout/cycle5"/>
    <dgm:cxn modelId="{283EC18D-1233-4B1C-9105-D01E31019B62}" srcId="{6E6CB94E-DA87-46EB-8112-A3730D201D1D}" destId="{0F40A5DD-8394-4141-8294-B0826CDA0365}" srcOrd="3" destOrd="0" parTransId="{30CFC380-DD46-4A74-A166-5082CF8CC8B3}" sibTransId="{B884C1D6-D8DD-4DDC-AE3F-6A623D2457CF}"/>
    <dgm:cxn modelId="{3CC11AA6-B962-4FF4-95A9-3239258911FC}" type="presOf" srcId="{698CB638-DB9A-4979-B7C4-CE388769FBC2}" destId="{7BD50D8D-58FC-4216-85D4-B6BF9630CBC4}" srcOrd="0" destOrd="0" presId="urn:microsoft.com/office/officeart/2005/8/layout/cycle5"/>
    <dgm:cxn modelId="{820FA7B8-F0F6-4082-9112-B370FBE9D5CC}" type="presOf" srcId="{5CA2E3D5-7312-4121-AB7B-12D28B0F4517}" destId="{13FB90BD-7D44-4D40-B181-4CDAAD1EF864}" srcOrd="0" destOrd="0" presId="urn:microsoft.com/office/officeart/2005/8/layout/cycle5"/>
    <dgm:cxn modelId="{2247C9BB-6FB5-4B6F-9F20-5D56B2C8FB12}" srcId="{6E6CB94E-DA87-46EB-8112-A3730D201D1D}" destId="{97312F4E-115E-4D53-91CC-0E17A8E48B95}" srcOrd="4" destOrd="0" parTransId="{8BFA5FBC-7E9E-4702-A695-0288B8BDAC71}" sibTransId="{A64C2A1D-9616-4F86-AE0B-15A7FDEF9FAD}"/>
    <dgm:cxn modelId="{14CED4CE-1F17-4DEA-93C6-7F169A2314BD}" type="presOf" srcId="{97312F4E-115E-4D53-91CC-0E17A8E48B95}" destId="{0C66FA79-4F4C-4D26-A54E-90C3BC682A1F}" srcOrd="0" destOrd="0" presId="urn:microsoft.com/office/officeart/2005/8/layout/cycle5"/>
    <dgm:cxn modelId="{ACEC10D7-8AB4-4F23-A05E-31F2D658A678}" type="presOf" srcId="{B884C1D6-D8DD-4DDC-AE3F-6A623D2457CF}" destId="{CDC47236-6643-4E16-B31C-C0B6AE412CF1}" srcOrd="0" destOrd="0" presId="urn:microsoft.com/office/officeart/2005/8/layout/cycle5"/>
    <dgm:cxn modelId="{598F59F4-EF5C-48C7-B162-E06FAC0051C0}" srcId="{6E6CB94E-DA87-46EB-8112-A3730D201D1D}" destId="{05ABC217-74D7-4CAF-8D14-32DC04C7D9CB}" srcOrd="0" destOrd="0" parTransId="{CF6FDF15-DC3E-4404-B575-2C8FDD8A1781}" sibTransId="{698CB638-DB9A-4979-B7C4-CE388769FBC2}"/>
    <dgm:cxn modelId="{A49758FA-7EA1-4FC4-ADBE-7E352D879CED}" type="presOf" srcId="{384E5CB9-6790-44BD-BDF7-EEE4F6A93F38}" destId="{4394D5A6-88BE-4778-B61D-949313331D48}" srcOrd="0" destOrd="0" presId="urn:microsoft.com/office/officeart/2005/8/layout/cycle5"/>
    <dgm:cxn modelId="{30EF86D1-AF4F-484E-A3E5-51B26575280F}" type="presParOf" srcId="{4B4C112A-5139-47A8-A7E1-7E3417F75D6A}" destId="{A31CC1F7-60FE-4B7C-B85F-3F4397C0158D}" srcOrd="0" destOrd="0" presId="urn:microsoft.com/office/officeart/2005/8/layout/cycle5"/>
    <dgm:cxn modelId="{D8E5C53C-3340-4F64-9E88-8741F3B81C49}" type="presParOf" srcId="{4B4C112A-5139-47A8-A7E1-7E3417F75D6A}" destId="{C100BF06-03EC-43CF-A498-95F6008ED7E3}" srcOrd="1" destOrd="0" presId="urn:microsoft.com/office/officeart/2005/8/layout/cycle5"/>
    <dgm:cxn modelId="{880F2517-3081-4E5D-8F64-502727E9F984}" type="presParOf" srcId="{4B4C112A-5139-47A8-A7E1-7E3417F75D6A}" destId="{7BD50D8D-58FC-4216-85D4-B6BF9630CBC4}" srcOrd="2" destOrd="0" presId="urn:microsoft.com/office/officeart/2005/8/layout/cycle5"/>
    <dgm:cxn modelId="{07CEAF92-477A-4C89-847C-B276A19DD5FB}" type="presParOf" srcId="{4B4C112A-5139-47A8-A7E1-7E3417F75D6A}" destId="{4D429D02-90DB-4BF1-A96D-8F0FD96F601F}" srcOrd="3" destOrd="0" presId="urn:microsoft.com/office/officeart/2005/8/layout/cycle5"/>
    <dgm:cxn modelId="{03E67F57-0A68-4005-8575-4344B7EE355E}" type="presParOf" srcId="{4B4C112A-5139-47A8-A7E1-7E3417F75D6A}" destId="{A9990E06-88FD-4AB7-B981-C12825C1F802}" srcOrd="4" destOrd="0" presId="urn:microsoft.com/office/officeart/2005/8/layout/cycle5"/>
    <dgm:cxn modelId="{543A0707-41A8-42D1-BEA5-A5D16EF609D4}" type="presParOf" srcId="{4B4C112A-5139-47A8-A7E1-7E3417F75D6A}" destId="{13FB90BD-7D44-4D40-B181-4CDAAD1EF864}" srcOrd="5" destOrd="0" presId="urn:microsoft.com/office/officeart/2005/8/layout/cycle5"/>
    <dgm:cxn modelId="{471697E6-B2DD-4EE0-843C-C83F131DC077}" type="presParOf" srcId="{4B4C112A-5139-47A8-A7E1-7E3417F75D6A}" destId="{4394D5A6-88BE-4778-B61D-949313331D48}" srcOrd="6" destOrd="0" presId="urn:microsoft.com/office/officeart/2005/8/layout/cycle5"/>
    <dgm:cxn modelId="{EB4EE2F1-0226-4D39-9417-5EAAD7261B12}" type="presParOf" srcId="{4B4C112A-5139-47A8-A7E1-7E3417F75D6A}" destId="{6D6B64E9-E25B-481D-8A40-4301525F6C40}" srcOrd="7" destOrd="0" presId="urn:microsoft.com/office/officeart/2005/8/layout/cycle5"/>
    <dgm:cxn modelId="{EDEE8435-D077-4B13-9F34-FB0AB17CA6AE}" type="presParOf" srcId="{4B4C112A-5139-47A8-A7E1-7E3417F75D6A}" destId="{E0970447-FFB7-432C-ABAF-E4405A48A7D0}" srcOrd="8" destOrd="0" presId="urn:microsoft.com/office/officeart/2005/8/layout/cycle5"/>
    <dgm:cxn modelId="{B9E5F160-7C29-4E8F-BD34-544E73E6C2E4}" type="presParOf" srcId="{4B4C112A-5139-47A8-A7E1-7E3417F75D6A}" destId="{FB64DF27-050B-43CB-B83A-84DFBE06C818}" srcOrd="9" destOrd="0" presId="urn:microsoft.com/office/officeart/2005/8/layout/cycle5"/>
    <dgm:cxn modelId="{90362A5F-D1B5-491A-829E-C6C93DF44C95}" type="presParOf" srcId="{4B4C112A-5139-47A8-A7E1-7E3417F75D6A}" destId="{F4E36518-9F67-486B-A6AF-FA6C4DF23FC4}" srcOrd="10" destOrd="0" presId="urn:microsoft.com/office/officeart/2005/8/layout/cycle5"/>
    <dgm:cxn modelId="{F0CF7DE4-EAAD-4902-B10D-44B8B2797655}" type="presParOf" srcId="{4B4C112A-5139-47A8-A7E1-7E3417F75D6A}" destId="{CDC47236-6643-4E16-B31C-C0B6AE412CF1}" srcOrd="11" destOrd="0" presId="urn:microsoft.com/office/officeart/2005/8/layout/cycle5"/>
    <dgm:cxn modelId="{A19455DE-FE28-460D-98E0-5B07D67FE2DF}" type="presParOf" srcId="{4B4C112A-5139-47A8-A7E1-7E3417F75D6A}" destId="{0C66FA79-4F4C-4D26-A54E-90C3BC682A1F}" srcOrd="12" destOrd="0" presId="urn:microsoft.com/office/officeart/2005/8/layout/cycle5"/>
    <dgm:cxn modelId="{6FCE4197-0774-43B1-ACCF-9E082F4BE2F1}" type="presParOf" srcId="{4B4C112A-5139-47A8-A7E1-7E3417F75D6A}" destId="{53B063CF-882B-4A4D-B481-FDED7A0D576A}" srcOrd="13" destOrd="0" presId="urn:microsoft.com/office/officeart/2005/8/layout/cycle5"/>
    <dgm:cxn modelId="{B8DFC895-173B-4D1F-8C1F-CA7910388BFF}" type="presParOf" srcId="{4B4C112A-5139-47A8-A7E1-7E3417F75D6A}" destId="{14D7FD77-27A2-4F3C-BCF7-2C72ED76FC3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744BF-AF07-4EC7-9EB5-24FE6DE968E7}">
      <dsp:nvSpPr>
        <dsp:cNvPr id="0" name=""/>
        <dsp:cNvSpPr/>
      </dsp:nvSpPr>
      <dsp:spPr>
        <a:xfrm>
          <a:off x="3901498" y="1617073"/>
          <a:ext cx="2829501" cy="130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2259"/>
              </a:lnTo>
              <a:lnTo>
                <a:pt x="2829501" y="1092259"/>
              </a:lnTo>
              <a:lnTo>
                <a:pt x="2829501" y="1304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0AFEF-86D8-4B77-ADA6-4F1A1F15CD3D}">
      <dsp:nvSpPr>
        <dsp:cNvPr id="0" name=""/>
        <dsp:cNvSpPr/>
      </dsp:nvSpPr>
      <dsp:spPr>
        <a:xfrm>
          <a:off x="3855778" y="1617073"/>
          <a:ext cx="91440" cy="1304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2259"/>
              </a:lnTo>
              <a:lnTo>
                <a:pt x="81221" y="1092259"/>
              </a:lnTo>
              <a:lnTo>
                <a:pt x="81221" y="1304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095CC-8C37-4D40-B242-09C166A359BC}">
      <dsp:nvSpPr>
        <dsp:cNvPr id="0" name=""/>
        <dsp:cNvSpPr/>
      </dsp:nvSpPr>
      <dsp:spPr>
        <a:xfrm>
          <a:off x="1143000" y="1617073"/>
          <a:ext cx="2758498" cy="1304032"/>
        </a:xfrm>
        <a:custGeom>
          <a:avLst/>
          <a:gdLst/>
          <a:ahLst/>
          <a:cxnLst/>
          <a:rect l="0" t="0" r="0" b="0"/>
          <a:pathLst>
            <a:path>
              <a:moveTo>
                <a:pt x="2758498" y="0"/>
              </a:moveTo>
              <a:lnTo>
                <a:pt x="2758498" y="1092259"/>
              </a:lnTo>
              <a:lnTo>
                <a:pt x="0" y="1092259"/>
              </a:lnTo>
              <a:lnTo>
                <a:pt x="0" y="1304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ABA5C-EF01-4399-A582-F0B4180721AF}">
      <dsp:nvSpPr>
        <dsp:cNvPr id="0" name=""/>
        <dsp:cNvSpPr/>
      </dsp:nvSpPr>
      <dsp:spPr>
        <a:xfrm>
          <a:off x="2758498" y="165463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A5A77-CA2E-4749-ABAA-3E0648D9E32F}">
      <dsp:nvSpPr>
        <dsp:cNvPr id="0" name=""/>
        <dsp:cNvSpPr/>
      </dsp:nvSpPr>
      <dsp:spPr>
        <a:xfrm>
          <a:off x="3012498" y="406763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TopasOpt</a:t>
          </a:r>
          <a:r>
            <a:rPr lang="en-US" sz="2800" kern="1200" dirty="0"/>
            <a:t> Base Class</a:t>
          </a:r>
          <a:endParaRPr lang="en-AU" sz="2800" kern="1200" dirty="0"/>
        </a:p>
      </dsp:txBody>
      <dsp:txXfrm>
        <a:off x="3055014" y="449279"/>
        <a:ext cx="2200967" cy="1366577"/>
      </dsp:txXfrm>
    </dsp:sp>
    <dsp:sp modelId="{67F04471-CE1B-4E68-8E60-065EE921FE7B}">
      <dsp:nvSpPr>
        <dsp:cNvPr id="0" name=""/>
        <dsp:cNvSpPr/>
      </dsp:nvSpPr>
      <dsp:spPr>
        <a:xfrm>
          <a:off x="0" y="2921106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7223D-EA1D-4E9B-BBB6-6EB1307B4933}">
      <dsp:nvSpPr>
        <dsp:cNvPr id="0" name=""/>
        <dsp:cNvSpPr/>
      </dsp:nvSpPr>
      <dsp:spPr>
        <a:xfrm>
          <a:off x="254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Nelder</a:t>
          </a:r>
          <a:r>
            <a:rPr lang="en-US" sz="2800" kern="1200" dirty="0"/>
            <a:t>-Mead </a:t>
          </a:r>
          <a:r>
            <a:rPr lang="en-US" sz="2800" kern="1200" dirty="0" err="1"/>
            <a:t>Optimiser</a:t>
          </a:r>
          <a:endParaRPr lang="en-AU" sz="2800" kern="1200" dirty="0"/>
        </a:p>
      </dsp:txBody>
      <dsp:txXfrm>
        <a:off x="296516" y="3204922"/>
        <a:ext cx="2200967" cy="1366577"/>
      </dsp:txXfrm>
    </dsp:sp>
    <dsp:sp modelId="{494C29B1-0B33-490D-9351-0CD2E11A05A4}">
      <dsp:nvSpPr>
        <dsp:cNvPr id="0" name=""/>
        <dsp:cNvSpPr/>
      </dsp:nvSpPr>
      <dsp:spPr>
        <a:xfrm>
          <a:off x="2794000" y="2921106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87E87-B3E6-4629-A97F-20B44B1891A2}">
      <dsp:nvSpPr>
        <dsp:cNvPr id="0" name=""/>
        <dsp:cNvSpPr/>
      </dsp:nvSpPr>
      <dsp:spPr>
        <a:xfrm>
          <a:off x="3048000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Bayesian </a:t>
          </a:r>
          <a:r>
            <a:rPr lang="en-US" sz="2800" kern="1200" dirty="0" err="1"/>
            <a:t>Optimiser</a:t>
          </a:r>
          <a:endParaRPr lang="en-AU" sz="2800" kern="1200" dirty="0"/>
        </a:p>
      </dsp:txBody>
      <dsp:txXfrm>
        <a:off x="3090516" y="3204922"/>
        <a:ext cx="2200967" cy="1366577"/>
      </dsp:txXfrm>
    </dsp:sp>
    <dsp:sp modelId="{DCC66989-F8BD-4509-8ED8-A103869DCFF9}">
      <dsp:nvSpPr>
        <dsp:cNvPr id="0" name=""/>
        <dsp:cNvSpPr/>
      </dsp:nvSpPr>
      <dsp:spPr>
        <a:xfrm>
          <a:off x="5587999" y="2921106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BAABD-C2B9-4946-BB39-3B6FDCE5110E}">
      <dsp:nvSpPr>
        <dsp:cNvPr id="0" name=""/>
        <dsp:cNvSpPr/>
      </dsp:nvSpPr>
      <dsp:spPr>
        <a:xfrm>
          <a:off x="5841999" y="3162406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Other </a:t>
          </a:r>
          <a:r>
            <a:rPr lang="en-US" sz="2800" kern="1200" dirty="0" err="1"/>
            <a:t>optimisers</a:t>
          </a:r>
          <a:endParaRPr lang="en-AU" sz="2800" kern="1200" dirty="0"/>
        </a:p>
      </dsp:txBody>
      <dsp:txXfrm>
        <a:off x="5884515" y="3204922"/>
        <a:ext cx="2200967" cy="1366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C1F7-60FE-4B7C-B85F-3F4397C0158D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Generate model</a:t>
          </a:r>
          <a:endParaRPr lang="en-AU" sz="2900" kern="1200" dirty="0"/>
        </a:p>
      </dsp:txBody>
      <dsp:txXfrm>
        <a:off x="3230487" y="59640"/>
        <a:ext cx="1667024" cy="1044029"/>
      </dsp:txXfrm>
    </dsp:sp>
    <dsp:sp modelId="{7BD50D8D-58FC-4216-85D4-B6BF9630CBC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29D02-90DB-4BF1-A96D-8F0FD96F601F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Run model</a:t>
          </a:r>
          <a:endParaRPr lang="en-AU" sz="2900" kern="1200" dirty="0"/>
        </a:p>
      </dsp:txBody>
      <dsp:txXfrm>
        <a:off x="5427548" y="1655898"/>
        <a:ext cx="1667024" cy="1044029"/>
      </dsp:txXfrm>
    </dsp:sp>
    <dsp:sp modelId="{13FB90BD-7D44-4D40-B181-4CDAAD1EF86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4D5A6-88BE-4778-B61D-949313331D48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 dirty="0"/>
        </a:p>
      </dsp:txBody>
      <dsp:txXfrm>
        <a:off x="4588345" y="4238698"/>
        <a:ext cx="1667024" cy="1044029"/>
      </dsp:txXfrm>
    </dsp:sp>
    <dsp:sp modelId="{E0970447-FFB7-432C-ABAF-E4405A48A7D0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4DF27-050B-43CB-B83A-84DFBE06C818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1872629" y="4238698"/>
        <a:ext cx="1667024" cy="1044029"/>
      </dsp:txXfrm>
    </dsp:sp>
    <dsp:sp modelId="{CDC47236-6643-4E16-B31C-C0B6AE412CF1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6FA79-4F4C-4D26-A54E-90C3BC682A1F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900" kern="1200"/>
        </a:p>
      </dsp:txBody>
      <dsp:txXfrm>
        <a:off x="1033427" y="1655898"/>
        <a:ext cx="1667024" cy="1044029"/>
      </dsp:txXfrm>
    </dsp:sp>
    <dsp:sp modelId="{14D7FD77-27A2-4F3C-BCF7-2C72ED76FC3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9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4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27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34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3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6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25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5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84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98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B555-08B4-40A8-BBAB-879833AA5A7D}" type="datetimeFigureOut">
              <a:rPr lang="en-AU" smtClean="0"/>
              <a:t>24/02/2022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60E1-F9F3-47B1-A4B8-2014F70FA4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67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BFB07-8181-4BA4-ADE4-FBF335BECAF0}"/>
              </a:ext>
            </a:extLst>
          </p:cNvPr>
          <p:cNvSpPr/>
          <p:nvPr/>
        </p:nvSpPr>
        <p:spPr>
          <a:xfrm>
            <a:off x="4371093" y="3090395"/>
            <a:ext cx="2059619" cy="1597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040B2-FC51-44C8-947A-410AF1C79C98}"/>
              </a:ext>
            </a:extLst>
          </p:cNvPr>
          <p:cNvSpPr/>
          <p:nvPr/>
        </p:nvSpPr>
        <p:spPr>
          <a:xfrm>
            <a:off x="4371093" y="3250196"/>
            <a:ext cx="2059619" cy="1056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51B3998-E0F0-4577-BC91-5FF6E21A6664}"/>
              </a:ext>
            </a:extLst>
          </p:cNvPr>
          <p:cNvSpPr/>
          <p:nvPr/>
        </p:nvSpPr>
        <p:spPr>
          <a:xfrm>
            <a:off x="4743954" y="3257124"/>
            <a:ext cx="1313895" cy="2418428"/>
          </a:xfrm>
          <a:custGeom>
            <a:avLst/>
            <a:gdLst>
              <a:gd name="connsiteX0" fmla="*/ 506980 w 1313895"/>
              <a:gd name="connsiteY0" fmla="*/ 0 h 2418428"/>
              <a:gd name="connsiteX1" fmla="*/ 806916 w 1313895"/>
              <a:gd name="connsiteY1" fmla="*/ 0 h 2418428"/>
              <a:gd name="connsiteX2" fmla="*/ 1313895 w 1313895"/>
              <a:gd name="connsiteY2" fmla="*/ 2418428 h 2418428"/>
              <a:gd name="connsiteX3" fmla="*/ 0 w 1313895"/>
              <a:gd name="connsiteY3" fmla="*/ 2418428 h 241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3895" h="2418428">
                <a:moveTo>
                  <a:pt x="506980" y="0"/>
                </a:moveTo>
                <a:lnTo>
                  <a:pt x="806916" y="0"/>
                </a:lnTo>
                <a:lnTo>
                  <a:pt x="1313895" y="2418428"/>
                </a:lnTo>
                <a:lnTo>
                  <a:pt x="0" y="2418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1236B-36FC-4F4D-8925-5CEA13FFDD8C}"/>
              </a:ext>
            </a:extLst>
          </p:cNvPr>
          <p:cNvSpPr/>
          <p:nvPr/>
        </p:nvSpPr>
        <p:spPr>
          <a:xfrm>
            <a:off x="4371091" y="4898105"/>
            <a:ext cx="2059619" cy="852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233E710-B83A-4ACE-8317-9A31CC51EAD6}"/>
              </a:ext>
            </a:extLst>
          </p:cNvPr>
          <p:cNvSpPr/>
          <p:nvPr/>
        </p:nvSpPr>
        <p:spPr>
          <a:xfrm>
            <a:off x="4979209" y="3733247"/>
            <a:ext cx="843378" cy="373306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2CC98-225A-4DEC-9F79-1F93683BB870}"/>
              </a:ext>
            </a:extLst>
          </p:cNvPr>
          <p:cNvSpPr/>
          <p:nvPr/>
        </p:nvSpPr>
        <p:spPr>
          <a:xfrm>
            <a:off x="4317924" y="7087731"/>
            <a:ext cx="2175030" cy="1686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9CE75-2108-4AA0-A12B-F617E73021D4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400904" y="2531102"/>
            <a:ext cx="4537" cy="62433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28A092-32FE-4DC8-A04C-AC78F456A89C}"/>
              </a:ext>
            </a:extLst>
          </p:cNvPr>
          <p:cNvCxnSpPr>
            <a:cxnSpLocks/>
            <a:stCxn id="9" idx="3"/>
            <a:endCxn id="9" idx="1"/>
          </p:cNvCxnSpPr>
          <p:nvPr/>
        </p:nvCxnSpPr>
        <p:spPr>
          <a:xfrm flipH="1">
            <a:off x="4317924" y="7931108"/>
            <a:ext cx="217503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7EBE64-C708-4FA2-81CC-C52A7878FE8A}"/>
              </a:ext>
            </a:extLst>
          </p:cNvPr>
          <p:cNvSpPr txBox="1"/>
          <p:nvPr/>
        </p:nvSpPr>
        <p:spPr>
          <a:xfrm>
            <a:off x="4986799" y="2535672"/>
            <a:ext cx="45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e-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AD6AA9-8E04-4F03-8C00-DB35429577A7}"/>
              </a:ext>
            </a:extLst>
          </p:cNvPr>
          <p:cNvCxnSpPr/>
          <p:nvPr/>
        </p:nvCxnSpPr>
        <p:spPr>
          <a:xfrm>
            <a:off x="5319610" y="2552368"/>
            <a:ext cx="0" cy="461434"/>
          </a:xfrm>
          <a:prstGeom prst="straightConnector1">
            <a:avLst/>
          </a:prstGeom>
          <a:ln>
            <a:solidFill>
              <a:srgbClr val="2F5597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7ED876C-4FC9-453A-B701-CCBC69CB25F1}"/>
              </a:ext>
            </a:extLst>
          </p:cNvPr>
          <p:cNvSpPr txBox="1"/>
          <p:nvPr/>
        </p:nvSpPr>
        <p:spPr>
          <a:xfrm>
            <a:off x="6430709" y="2985628"/>
            <a:ext cx="19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X-ray target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F7100D-CEC2-4DC7-B579-F84146FDA36A}"/>
              </a:ext>
            </a:extLst>
          </p:cNvPr>
          <p:cNvSpPr txBox="1"/>
          <p:nvPr/>
        </p:nvSpPr>
        <p:spPr>
          <a:xfrm>
            <a:off x="6488418" y="3593750"/>
            <a:ext cx="19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collimator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E956B1-F5E5-497B-9961-90984BBE4052}"/>
              </a:ext>
            </a:extLst>
          </p:cNvPr>
          <p:cNvSpPr txBox="1"/>
          <p:nvPr/>
        </p:nvSpPr>
        <p:spPr>
          <a:xfrm>
            <a:off x="6488418" y="5039711"/>
            <a:ext cx="190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collimator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EE0319-D4E0-4981-A9B7-F48094D820C2}"/>
              </a:ext>
            </a:extLst>
          </p:cNvPr>
          <p:cNvCxnSpPr>
            <a:cxnSpLocks/>
          </p:cNvCxnSpPr>
          <p:nvPr/>
        </p:nvCxnSpPr>
        <p:spPr>
          <a:xfrm>
            <a:off x="5274359" y="4898102"/>
            <a:ext cx="2667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D3B601-7434-4921-BDC4-6FDDBF6DBD86}"/>
              </a:ext>
            </a:extLst>
          </p:cNvPr>
          <p:cNvCxnSpPr>
            <a:cxnSpLocks/>
          </p:cNvCxnSpPr>
          <p:nvPr/>
        </p:nvCxnSpPr>
        <p:spPr>
          <a:xfrm>
            <a:off x="5188634" y="5750363"/>
            <a:ext cx="44291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72E6A1-90FE-4025-81FA-3132E6B07D17}"/>
              </a:ext>
            </a:extLst>
          </p:cNvPr>
          <p:cNvCxnSpPr>
            <a:cxnSpLocks/>
          </p:cNvCxnSpPr>
          <p:nvPr/>
        </p:nvCxnSpPr>
        <p:spPr>
          <a:xfrm>
            <a:off x="4317923" y="4880834"/>
            <a:ext cx="0" cy="8742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AF30EA-DEA6-4FC4-A5E2-F063E345EB21}"/>
              </a:ext>
            </a:extLst>
          </p:cNvPr>
          <p:cNvSpPr txBox="1"/>
          <p:nvPr/>
        </p:nvSpPr>
        <p:spPr>
          <a:xfrm>
            <a:off x="6488418" y="7505247"/>
            <a:ext cx="19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 tank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A46727-5ADE-4BCA-8D74-54377AE61EC0}"/>
              </a:ext>
            </a:extLst>
          </p:cNvPr>
          <p:cNvSpPr txBox="1"/>
          <p:nvPr/>
        </p:nvSpPr>
        <p:spPr>
          <a:xfrm>
            <a:off x="5375714" y="4563195"/>
            <a:ext cx="277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Up-stream aperture radius</a:t>
            </a:r>
            <a:endParaRPr lang="en-AU" b="1" i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73D269-C424-41BF-93A7-94DF91CA901E}"/>
              </a:ext>
            </a:extLst>
          </p:cNvPr>
          <p:cNvSpPr txBox="1"/>
          <p:nvPr/>
        </p:nvSpPr>
        <p:spPr>
          <a:xfrm>
            <a:off x="5346098" y="5743558"/>
            <a:ext cx="277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Down-stream aperture radius</a:t>
            </a:r>
            <a:endParaRPr lang="en-AU" b="1" i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19E1B4-7850-44BD-9BC1-E84D787DA2F8}"/>
              </a:ext>
            </a:extLst>
          </p:cNvPr>
          <p:cNvSpPr txBox="1"/>
          <p:nvPr/>
        </p:nvSpPr>
        <p:spPr>
          <a:xfrm>
            <a:off x="3326706" y="4602270"/>
            <a:ext cx="120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Collimator Thickness</a:t>
            </a:r>
            <a:endParaRPr lang="en-AU" b="1" i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D31A13-E480-47CD-90DB-4505E99A4ABA}"/>
              </a:ext>
            </a:extLst>
          </p:cNvPr>
          <p:cNvSpPr txBox="1"/>
          <p:nvPr/>
        </p:nvSpPr>
        <p:spPr>
          <a:xfrm>
            <a:off x="4142309" y="1908699"/>
            <a:ext cx="3831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Energy, Position </a:t>
            </a:r>
            <a:r>
              <a:rPr lang="en-AU" b="1" dirty="0" err="1">
                <a:solidFill>
                  <a:schemeClr val="accent1">
                    <a:lumMod val="75000"/>
                  </a:schemeClr>
                </a:solidFill>
              </a:rPr>
              <a:t>Cutoff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, Position Spread, Angular Spread, Angular </a:t>
            </a:r>
            <a:r>
              <a:rPr lang="en-AU" b="1" dirty="0" err="1">
                <a:solidFill>
                  <a:schemeClr val="accent1">
                    <a:lumMod val="75000"/>
                  </a:schemeClr>
                </a:solidFill>
              </a:rPr>
              <a:t>Cutoff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7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5FF19F3-A77C-4645-9618-E76E20AE47CC}"/>
              </a:ext>
            </a:extLst>
          </p:cNvPr>
          <p:cNvGrpSpPr/>
          <p:nvPr/>
        </p:nvGrpSpPr>
        <p:grpSpPr>
          <a:xfrm>
            <a:off x="-48512" y="683050"/>
            <a:ext cx="5064734" cy="6865789"/>
            <a:chOff x="-73912" y="92599"/>
            <a:chExt cx="5064734" cy="68657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FBFB07-8181-4BA4-ADE4-FBF335BECAF0}"/>
                </a:ext>
              </a:extLst>
            </p:cNvPr>
            <p:cNvSpPr/>
            <p:nvPr/>
          </p:nvSpPr>
          <p:spPr>
            <a:xfrm>
              <a:off x="970476" y="1274295"/>
              <a:ext cx="2059619" cy="1597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F040B2-FC51-44C8-947A-410AF1C79C98}"/>
                </a:ext>
              </a:extLst>
            </p:cNvPr>
            <p:cNvSpPr/>
            <p:nvPr/>
          </p:nvSpPr>
          <p:spPr>
            <a:xfrm>
              <a:off x="970476" y="1434096"/>
              <a:ext cx="2059619" cy="105644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1B3998-E0F0-4577-BC91-5FF6E21A6664}"/>
                </a:ext>
              </a:extLst>
            </p:cNvPr>
            <p:cNvSpPr/>
            <p:nvPr/>
          </p:nvSpPr>
          <p:spPr>
            <a:xfrm>
              <a:off x="1343337" y="1441024"/>
              <a:ext cx="1313895" cy="2418428"/>
            </a:xfrm>
            <a:custGeom>
              <a:avLst/>
              <a:gdLst>
                <a:gd name="connsiteX0" fmla="*/ 506980 w 1313895"/>
                <a:gd name="connsiteY0" fmla="*/ 0 h 2418428"/>
                <a:gd name="connsiteX1" fmla="*/ 806916 w 1313895"/>
                <a:gd name="connsiteY1" fmla="*/ 0 h 2418428"/>
                <a:gd name="connsiteX2" fmla="*/ 1313895 w 1313895"/>
                <a:gd name="connsiteY2" fmla="*/ 2418428 h 2418428"/>
                <a:gd name="connsiteX3" fmla="*/ 0 w 1313895"/>
                <a:gd name="connsiteY3" fmla="*/ 2418428 h 2418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895" h="2418428">
                  <a:moveTo>
                    <a:pt x="506980" y="0"/>
                  </a:moveTo>
                  <a:lnTo>
                    <a:pt x="806916" y="0"/>
                  </a:lnTo>
                  <a:lnTo>
                    <a:pt x="1313895" y="2418428"/>
                  </a:lnTo>
                  <a:lnTo>
                    <a:pt x="0" y="24184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F1236B-36FC-4F4D-8925-5CEA13FFDD8C}"/>
                </a:ext>
              </a:extLst>
            </p:cNvPr>
            <p:cNvSpPr/>
            <p:nvPr/>
          </p:nvSpPr>
          <p:spPr>
            <a:xfrm>
              <a:off x="970474" y="3082005"/>
              <a:ext cx="2059619" cy="8522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233E710-B83A-4ACE-8317-9A31CC51EAD6}"/>
                </a:ext>
              </a:extLst>
            </p:cNvPr>
            <p:cNvSpPr/>
            <p:nvPr/>
          </p:nvSpPr>
          <p:spPr>
            <a:xfrm>
              <a:off x="1578592" y="1917147"/>
              <a:ext cx="843378" cy="37330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F2CC98-225A-4DEC-9F79-1F93683BB870}"/>
                </a:ext>
              </a:extLst>
            </p:cNvPr>
            <p:cNvSpPr/>
            <p:nvPr/>
          </p:nvSpPr>
          <p:spPr>
            <a:xfrm>
              <a:off x="917307" y="5271631"/>
              <a:ext cx="2175030" cy="1686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A9CE75-2108-4AA0-A12B-F617E73021D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000287" y="715002"/>
              <a:ext cx="4537" cy="624338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28A092-32FE-4DC8-A04C-AC78F456A89C}"/>
                </a:ext>
              </a:extLst>
            </p:cNvPr>
            <p:cNvCxnSpPr>
              <a:cxnSpLocks/>
              <a:stCxn id="9" idx="3"/>
              <a:endCxn id="9" idx="1"/>
            </p:cNvCxnSpPr>
            <p:nvPr/>
          </p:nvCxnSpPr>
          <p:spPr>
            <a:xfrm flipH="1">
              <a:off x="917307" y="6115008"/>
              <a:ext cx="21750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7EBE64-C708-4FA2-81CC-C52A7878FE8A}"/>
                </a:ext>
              </a:extLst>
            </p:cNvPr>
            <p:cNvSpPr txBox="1"/>
            <p:nvPr/>
          </p:nvSpPr>
          <p:spPr>
            <a:xfrm>
              <a:off x="1586182" y="719572"/>
              <a:ext cx="454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e-</a:t>
              </a:r>
              <a:endParaRPr lang="en-AU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8AD6AA9-8E04-4F03-8C00-DB35429577A7}"/>
                </a:ext>
              </a:extLst>
            </p:cNvPr>
            <p:cNvCxnSpPr>
              <a:cxnSpLocks/>
            </p:cNvCxnSpPr>
            <p:nvPr/>
          </p:nvCxnSpPr>
          <p:spPr>
            <a:xfrm>
              <a:off x="1918993" y="736268"/>
              <a:ext cx="0" cy="461434"/>
            </a:xfrm>
            <a:prstGeom prst="straightConnector1">
              <a:avLst/>
            </a:prstGeom>
            <a:ln>
              <a:solidFill>
                <a:srgbClr val="2F559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ED876C-4FC9-453A-B701-CCBC69CB25F1}"/>
                </a:ext>
              </a:extLst>
            </p:cNvPr>
            <p:cNvSpPr txBox="1"/>
            <p:nvPr/>
          </p:nvSpPr>
          <p:spPr>
            <a:xfrm>
              <a:off x="3030092" y="1169528"/>
              <a:ext cx="190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X-ray target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F7100D-CEC2-4DC7-B579-F84146FDA36A}"/>
                </a:ext>
              </a:extLst>
            </p:cNvPr>
            <p:cNvSpPr txBox="1"/>
            <p:nvPr/>
          </p:nvSpPr>
          <p:spPr>
            <a:xfrm>
              <a:off x="3087801" y="1777650"/>
              <a:ext cx="190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Primary collimator</a:t>
              </a:r>
              <a:endParaRPr lang="en-A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E956B1-F5E5-497B-9961-90984BBE4052}"/>
                </a:ext>
              </a:extLst>
            </p:cNvPr>
            <p:cNvSpPr txBox="1"/>
            <p:nvPr/>
          </p:nvSpPr>
          <p:spPr>
            <a:xfrm>
              <a:off x="3087801" y="3223611"/>
              <a:ext cx="1903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Secondary collimator</a:t>
              </a:r>
              <a:endParaRPr lang="en-AU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EE0319-D4E0-4981-A9B7-F48094D820C2}"/>
                </a:ext>
              </a:extLst>
            </p:cNvPr>
            <p:cNvCxnSpPr>
              <a:cxnSpLocks/>
            </p:cNvCxnSpPr>
            <p:nvPr/>
          </p:nvCxnSpPr>
          <p:spPr>
            <a:xfrm>
              <a:off x="1873743" y="3082002"/>
              <a:ext cx="26670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1D3B601-7434-4921-BDC4-6FDDBF6DBD86}"/>
                </a:ext>
              </a:extLst>
            </p:cNvPr>
            <p:cNvCxnSpPr>
              <a:cxnSpLocks/>
            </p:cNvCxnSpPr>
            <p:nvPr/>
          </p:nvCxnSpPr>
          <p:spPr>
            <a:xfrm>
              <a:off x="1788017" y="3934263"/>
              <a:ext cx="44291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472E6A1-90FE-4025-81FA-3132E6B07D17}"/>
                </a:ext>
              </a:extLst>
            </p:cNvPr>
            <p:cNvCxnSpPr>
              <a:cxnSpLocks/>
            </p:cNvCxnSpPr>
            <p:nvPr/>
          </p:nvCxnSpPr>
          <p:spPr>
            <a:xfrm>
              <a:off x="917306" y="3064734"/>
              <a:ext cx="0" cy="87429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AF30EA-DEA6-4FC4-A5E2-F063E345EB21}"/>
                </a:ext>
              </a:extLst>
            </p:cNvPr>
            <p:cNvSpPr txBox="1"/>
            <p:nvPr/>
          </p:nvSpPr>
          <p:spPr>
            <a:xfrm>
              <a:off x="3087801" y="5689147"/>
              <a:ext cx="1903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Water tank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A46727-5ADE-4BCA-8D74-54377AE61EC0}"/>
                </a:ext>
              </a:extLst>
            </p:cNvPr>
            <p:cNvSpPr txBox="1"/>
            <p:nvPr/>
          </p:nvSpPr>
          <p:spPr>
            <a:xfrm>
              <a:off x="1975097" y="2747095"/>
              <a:ext cx="2777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Up-stream aperture radius</a:t>
              </a:r>
              <a:endParaRPr lang="en-AU" b="1" i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73D269-C424-41BF-93A7-94DF91CA901E}"/>
                </a:ext>
              </a:extLst>
            </p:cNvPr>
            <p:cNvSpPr txBox="1"/>
            <p:nvPr/>
          </p:nvSpPr>
          <p:spPr>
            <a:xfrm>
              <a:off x="1945481" y="3927458"/>
              <a:ext cx="2777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Down-stream aperture radius</a:t>
              </a:r>
              <a:endParaRPr lang="en-AU" b="1" i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19E1B4-7850-44BD-9BC1-E84D787DA2F8}"/>
                </a:ext>
              </a:extLst>
            </p:cNvPr>
            <p:cNvSpPr txBox="1"/>
            <p:nvPr/>
          </p:nvSpPr>
          <p:spPr>
            <a:xfrm>
              <a:off x="-73912" y="2786170"/>
              <a:ext cx="12067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Collimator Thickness</a:t>
              </a:r>
              <a:endParaRPr lang="en-AU" b="1" i="1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31A13-E480-47CD-90DB-4505E99A4ABA}"/>
                </a:ext>
              </a:extLst>
            </p:cNvPr>
            <p:cNvSpPr txBox="1"/>
            <p:nvPr/>
          </p:nvSpPr>
          <p:spPr>
            <a:xfrm>
              <a:off x="741692" y="92599"/>
              <a:ext cx="383107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{</a:t>
              </a:r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Energy, Position </a:t>
              </a:r>
              <a:r>
                <a:rPr lang="en-AU" b="1" dirty="0" err="1">
                  <a:solidFill>
                    <a:schemeClr val="accent1">
                      <a:lumMod val="75000"/>
                    </a:schemeClr>
                  </a:solidFill>
                </a:rPr>
                <a:t>Cutoff</a:t>
              </a:r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, Position Spread, Angular Spread, Angular </a:t>
              </a:r>
              <a:r>
                <a:rPr lang="en-AU" b="1" dirty="0" err="1">
                  <a:solidFill>
                    <a:schemeClr val="accent1">
                      <a:lumMod val="75000"/>
                    </a:schemeClr>
                  </a:solidFill>
                </a:rPr>
                <a:t>Cutoff</a:t>
              </a:r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}</a:t>
              </a:r>
            </a:p>
          </p:txBody>
        </p:sp>
      </p:grpSp>
      <p:pic>
        <p:nvPicPr>
          <p:cNvPr id="39" name="Picture 38" descr="Chart, line chart, histogram&#10;&#10;Description automatically generated">
            <a:extLst>
              <a:ext uri="{FF2B5EF4-FFF2-40B4-BE49-F238E27FC236}">
                <a16:creationId xmlns:a16="http://schemas.microsoft.com/office/drawing/2014/main" id="{42B209E6-DC6F-4213-9BDC-8250B5EE0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4816" r="9666"/>
          <a:stretch/>
        </p:blipFill>
        <p:spPr bwMode="auto">
          <a:xfrm>
            <a:off x="5242473" y="0"/>
            <a:ext cx="7301686" cy="4014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B963B8A4-612C-41C2-9EEC-FB94831404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" t="5796" r="8427"/>
          <a:stretch/>
        </p:blipFill>
        <p:spPr>
          <a:xfrm>
            <a:off x="5421391" y="4170825"/>
            <a:ext cx="7330505" cy="40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0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173D95-15B8-4888-B154-6931C59B1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067807"/>
              </p:ext>
            </p:extLst>
          </p:nvPr>
        </p:nvGraphicFramePr>
        <p:xfrm>
          <a:off x="2443647" y="243252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75E3C3-9E41-4815-81AA-B597F2294733}"/>
              </a:ext>
            </a:extLst>
          </p:cNvPr>
          <p:cNvSpPr txBox="1"/>
          <p:nvPr/>
        </p:nvSpPr>
        <p:spPr>
          <a:xfrm>
            <a:off x="7984303" y="2539051"/>
            <a:ext cx="3568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60" indent="-285760">
              <a:buFontTx/>
              <a:buChar char="-"/>
            </a:pPr>
            <a:r>
              <a:rPr lang="en-US" dirty="0"/>
              <a:t>Set up directory structure</a:t>
            </a:r>
          </a:p>
          <a:p>
            <a:pPr marL="285760" indent="-285760">
              <a:buFontTx/>
              <a:buChar char="-"/>
            </a:pPr>
            <a:r>
              <a:rPr lang="en-US" dirty="0"/>
              <a:t>Model generation</a:t>
            </a:r>
          </a:p>
          <a:p>
            <a:pPr marL="285760" indent="-285760">
              <a:buFontTx/>
              <a:buChar char="-"/>
            </a:pPr>
            <a:r>
              <a:rPr lang="en-US" dirty="0"/>
              <a:t>Run model</a:t>
            </a:r>
          </a:p>
          <a:p>
            <a:pPr marL="285760" indent="-285760">
              <a:buFontTx/>
              <a:buChar char="-"/>
            </a:pPr>
            <a:r>
              <a:rPr lang="en-US" dirty="0"/>
              <a:t>Find and call </a:t>
            </a:r>
            <a:r>
              <a:rPr lang="en-US"/>
              <a:t>objective function</a:t>
            </a:r>
          </a:p>
          <a:p>
            <a:pPr marL="285760" indent="-28576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0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BFFC07-7E70-47E8-87C0-C3410F09E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964549"/>
              </p:ext>
            </p:extLst>
          </p:nvPr>
        </p:nvGraphicFramePr>
        <p:xfrm>
          <a:off x="3136106" y="26905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00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90</Words>
  <Application>Microsoft Office PowerPoint</Application>
  <PresentationFormat>Custom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Whelan</dc:creator>
  <cp:lastModifiedBy>Brendan Whelan</cp:lastModifiedBy>
  <cp:revision>3</cp:revision>
  <dcterms:created xsi:type="dcterms:W3CDTF">2021-12-13T00:00:32Z</dcterms:created>
  <dcterms:modified xsi:type="dcterms:W3CDTF">2022-02-24T07:18:57Z</dcterms:modified>
</cp:coreProperties>
</file>