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EBA4-27B9-3E59-8F8D-31D1601DF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Ecogame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8B6EBC-5405-697C-1AA8-0C0E77D15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Unfolding</a:t>
            </a:r>
            <a:r>
              <a:rPr lang="fr-FR" dirty="0"/>
              <a:t> and </a:t>
            </a:r>
            <a:r>
              <a:rPr lang="fr-FR" dirty="0" err="1"/>
              <a:t>rules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87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5CCF-1CC7-0D33-2234-DE432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129"/>
            <a:ext cx="9601200" cy="773884"/>
          </a:xfrm>
        </p:spPr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and displays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9810E-CF30-D3BC-9C75-12F3951E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65" y="1627465"/>
            <a:ext cx="4567806" cy="4508383"/>
          </a:xfrm>
        </p:spPr>
        <p:txBody>
          <a:bodyPr/>
          <a:lstStyle/>
          <a:p>
            <a:r>
              <a:rPr lang="fr-FR" dirty="0"/>
              <a:t>Second, 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navigate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4 </a:t>
            </a:r>
            <a:r>
              <a:rPr lang="fr-FR" dirty="0" err="1"/>
              <a:t>maps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Global pollution location </a:t>
            </a:r>
          </a:p>
          <a:p>
            <a:pPr lvl="1"/>
            <a:r>
              <a:rPr lang="fr-FR" dirty="0"/>
              <a:t>Solid </a:t>
            </a:r>
            <a:r>
              <a:rPr lang="fr-FR" dirty="0" err="1"/>
              <a:t>waste</a:t>
            </a:r>
            <a:r>
              <a:rPr lang="fr-FR" dirty="0"/>
              <a:t> pollution </a:t>
            </a:r>
          </a:p>
          <a:p>
            <a:pPr lvl="1"/>
            <a:r>
              <a:rPr lang="fr-FR" dirty="0" err="1"/>
              <a:t>Canals</a:t>
            </a:r>
            <a:r>
              <a:rPr lang="fr-FR" dirty="0"/>
              <a:t> pollution </a:t>
            </a:r>
          </a:p>
          <a:p>
            <a:pPr lvl="1"/>
            <a:r>
              <a:rPr lang="fr-FR" dirty="0"/>
              <a:t>Production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DDD080-0607-51C9-8293-54F16E3840C3}"/>
              </a:ext>
            </a:extLst>
          </p:cNvPr>
          <p:cNvSpPr txBox="1"/>
          <p:nvPr/>
        </p:nvSpPr>
        <p:spPr>
          <a:xfrm>
            <a:off x="8682605" y="2782669"/>
            <a:ext cx="15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the 4 </a:t>
            </a:r>
            <a:r>
              <a:rPr lang="fr-FR" dirty="0" err="1">
                <a:highlight>
                  <a:srgbClr val="FFFF00"/>
                </a:highlight>
              </a:rPr>
              <a:t>maps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050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C66DD-CB42-350C-FE0F-3D55EC7A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 scenario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41EB2-D313-EA93-7DC6-5D3609E4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1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3374-0459-9ECA-D3B9-B547F2A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7050"/>
            <a:ext cx="9601200" cy="723550"/>
          </a:xfrm>
        </p:spPr>
        <p:txBody>
          <a:bodyPr/>
          <a:lstStyle/>
          <a:p>
            <a:r>
              <a:rPr lang="fr-FR" dirty="0"/>
              <a:t>Game settings and </a:t>
            </a:r>
            <a:r>
              <a:rPr lang="fr-FR" dirty="0" err="1"/>
              <a:t>players</a:t>
            </a:r>
            <a:r>
              <a:rPr lang="fr-FR" dirty="0"/>
              <a:t>’ 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DACC-D8A6-743D-3C89-986F4AF3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/>
          <a:lstStyle/>
          <a:p>
            <a:r>
              <a:rPr lang="fr-FR" dirty="0"/>
              <a:t>4 – 8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4 groups. </a:t>
            </a:r>
          </a:p>
          <a:p>
            <a:r>
              <a:rPr lang="fr-FR" dirty="0" err="1"/>
              <a:t>Each</a:t>
            </a:r>
            <a:r>
              <a:rPr lang="fr-FR" dirty="0"/>
              <a:t> group </a:t>
            </a:r>
            <a:r>
              <a:rPr lang="fr-FR" dirty="0" err="1"/>
              <a:t>plays</a:t>
            </a:r>
            <a:r>
              <a:rPr lang="fr-FR" dirty="0"/>
              <a:t> the </a:t>
            </a:r>
            <a:r>
              <a:rPr lang="fr-FR" dirty="0" err="1"/>
              <a:t>role</a:t>
            </a:r>
            <a:r>
              <a:rPr lang="fr-FR" dirty="0"/>
              <a:t> of a village </a:t>
            </a:r>
            <a:r>
              <a:rPr lang="fr-FR" dirty="0" err="1"/>
              <a:t>head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led</a:t>
            </a:r>
            <a:r>
              <a:rPr lang="fr-FR" dirty="0"/>
              <a:t> in 8 rounds. One round </a:t>
            </a:r>
            <a:r>
              <a:rPr lang="fr-FR" dirty="0" err="1"/>
              <a:t>represents</a:t>
            </a:r>
            <a:r>
              <a:rPr lang="fr-FR" dirty="0"/>
              <a:t> one </a:t>
            </a:r>
            <a:r>
              <a:rPr lang="fr-FR" dirty="0" err="1"/>
              <a:t>year</a:t>
            </a:r>
            <a:r>
              <a:rPr lang="fr-FR" dirty="0"/>
              <a:t> in the </a:t>
            </a:r>
            <a:r>
              <a:rPr lang="fr-FR" dirty="0" err="1"/>
              <a:t>territory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1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994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B1AFA-42B7-5A0D-5863-28D5C0C8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8015"/>
            <a:ext cx="9601200" cy="4659385"/>
          </a:xfrm>
        </p:spPr>
        <p:txBody>
          <a:bodyPr/>
          <a:lstStyle/>
          <a:p>
            <a:r>
              <a:rPr lang="fr-FR" dirty="0"/>
              <a:t>The commune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imaginary</a:t>
            </a:r>
            <a:r>
              <a:rPr lang="fr-FR" dirty="0"/>
              <a:t> 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4 villages. </a:t>
            </a:r>
            <a:r>
              <a:rPr lang="fr-FR" dirty="0" err="1"/>
              <a:t>Each</a:t>
            </a:r>
            <a:r>
              <a:rPr lang="fr-FR" dirty="0"/>
              <a:t> village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led</a:t>
            </a:r>
            <a:r>
              <a:rPr lang="fr-FR" dirty="0"/>
              <a:t> by one group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537102-9004-9E00-7925-0238A393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97" y="2301854"/>
            <a:ext cx="6343805" cy="44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291905"/>
            <a:ext cx="4447786" cy="4575496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by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entities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6EC80C3-F42C-68AD-B12A-F405B3A3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291905"/>
            <a:ext cx="4447786" cy="4575495"/>
          </a:xfrm>
        </p:spPr>
        <p:txBody>
          <a:bodyPr/>
          <a:lstStyle/>
          <a:p>
            <a:r>
              <a:rPr lang="fr-FR" dirty="0"/>
              <a:t>The population (</a:t>
            </a:r>
            <a:r>
              <a:rPr lang="fr-FR" dirty="0" err="1"/>
              <a:t>inhabitants</a:t>
            </a:r>
            <a:r>
              <a:rPr lang="fr-FR" dirty="0"/>
              <a:t> and </a:t>
            </a:r>
            <a:r>
              <a:rPr lang="fr-FR" dirty="0" err="1"/>
              <a:t>farmers</a:t>
            </a:r>
            <a:r>
              <a:rPr lang="fr-FR" dirty="0"/>
              <a:t>) </a:t>
            </a:r>
            <a:r>
              <a:rPr lang="fr-FR" dirty="0" err="1"/>
              <a:t>produce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types of </a:t>
            </a:r>
            <a:r>
              <a:rPr lang="fr-FR" dirty="0" err="1"/>
              <a:t>waste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6CB1ECD-8A40-AF30-07D0-F585690CD4D3}"/>
              </a:ext>
            </a:extLst>
          </p:cNvPr>
          <p:cNvCxnSpPr>
            <a:cxnSpLocks/>
          </p:cNvCxnSpPr>
          <p:nvPr/>
        </p:nvCxnSpPr>
        <p:spPr>
          <a:xfrm>
            <a:off x="6096000" y="1166070"/>
            <a:ext cx="61519" cy="528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CE5E275-9C92-81B8-891A-86E7A01A5A1B}"/>
              </a:ext>
            </a:extLst>
          </p:cNvPr>
          <p:cNvSpPr txBox="1"/>
          <p:nvPr/>
        </p:nvSpPr>
        <p:spPr>
          <a:xfrm>
            <a:off x="2454786" y="3105834"/>
            <a:ext cx="236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a local area </a:t>
            </a:r>
            <a:r>
              <a:rPr lang="fr-FR" dirty="0" err="1">
                <a:highlight>
                  <a:srgbClr val="FFFF00"/>
                </a:highlight>
              </a:rPr>
              <a:t>with</a:t>
            </a:r>
            <a:r>
              <a:rPr lang="fr-FR" dirty="0">
                <a:highlight>
                  <a:srgbClr val="FFFF00"/>
                </a:highlight>
              </a:rPr>
              <a:t> a </a:t>
            </a:r>
            <a:r>
              <a:rPr lang="fr-FR" dirty="0" err="1">
                <a:highlight>
                  <a:srgbClr val="FFFF00"/>
                </a:highlight>
              </a:rPr>
              <a:t>caption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03969C-AF76-C3B7-029D-49A0FF4CB43F}"/>
              </a:ext>
            </a:extLst>
          </p:cNvPr>
          <p:cNvSpPr txBox="1"/>
          <p:nvPr/>
        </p:nvSpPr>
        <p:spPr>
          <a:xfrm>
            <a:off x="8009696" y="3105833"/>
            <a:ext cx="236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</a:t>
            </a:r>
            <a:r>
              <a:rPr lang="fr-FR" dirty="0" err="1">
                <a:highlight>
                  <a:srgbClr val="FFFF00"/>
                </a:highlight>
              </a:rPr>
              <a:t>waste</a:t>
            </a:r>
            <a:r>
              <a:rPr lang="fr-FR" dirty="0">
                <a:highlight>
                  <a:srgbClr val="FFFF00"/>
                </a:highlight>
              </a:rPr>
              <a:t> water and </a:t>
            </a:r>
            <a:r>
              <a:rPr lang="fr-FR" dirty="0" err="1">
                <a:highlight>
                  <a:srgbClr val="FFFF00"/>
                </a:highlight>
              </a:rPr>
              <a:t>solid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waste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307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6376-A79C-FF69-2BB0-623414FF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796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Functionning</a:t>
            </a:r>
            <a:r>
              <a:rPr lang="fr-FR" dirty="0"/>
              <a:t> of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D9254-8F74-0618-30E5-2C824FF00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291905"/>
            <a:ext cx="4447786" cy="4575496"/>
          </a:xfrm>
        </p:spPr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waste</a:t>
            </a:r>
            <a:r>
              <a:rPr lang="fr-FR" dirty="0"/>
              <a:t> are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differently</a:t>
            </a:r>
            <a:r>
              <a:rPr lang="fr-FR" dirty="0"/>
              <a:t> on the </a:t>
            </a:r>
            <a:r>
              <a:rPr lang="fr-FR" dirty="0" err="1"/>
              <a:t>territory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6EC80C3-F42C-68AD-B12A-F405B3A3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291905"/>
            <a:ext cx="4447786" cy="4575495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canals</a:t>
            </a:r>
            <a:r>
              <a:rPr lang="fr-FR" dirty="0"/>
              <a:t> have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wastes</a:t>
            </a:r>
            <a:r>
              <a:rPr lang="fr-FR" dirty="0"/>
              <a:t> </a:t>
            </a:r>
            <a:r>
              <a:rPr lang="fr-FR" dirty="0" err="1"/>
              <a:t>travel</a:t>
            </a:r>
            <a:r>
              <a:rPr lang="fr-FR" dirty="0"/>
              <a:t> </a:t>
            </a:r>
            <a:r>
              <a:rPr lang="fr-FR" dirty="0" err="1"/>
              <a:t>throughout</a:t>
            </a:r>
            <a:r>
              <a:rPr lang="fr-FR" dirty="0"/>
              <a:t> the </a:t>
            </a:r>
            <a:r>
              <a:rPr lang="fr-FR" dirty="0" err="1"/>
              <a:t>territory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i="1" dirty="0" err="1"/>
              <a:t>see</a:t>
            </a:r>
            <a:r>
              <a:rPr lang="fr-FR" i="1" dirty="0"/>
              <a:t> on </a:t>
            </a:r>
            <a:r>
              <a:rPr lang="fr-FR" i="1" dirty="0" err="1"/>
              <a:t>presentation</a:t>
            </a:r>
            <a:r>
              <a:rPr lang="fr-FR" i="1" dirty="0"/>
              <a:t> model)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DF8A3F-1956-85B9-D734-A047F181C40E}"/>
              </a:ext>
            </a:extLst>
          </p:cNvPr>
          <p:cNvCxnSpPr>
            <a:cxnSpLocks/>
          </p:cNvCxnSpPr>
          <p:nvPr/>
        </p:nvCxnSpPr>
        <p:spPr>
          <a:xfrm>
            <a:off x="6096000" y="1166070"/>
            <a:ext cx="61519" cy="528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33C573-72F1-163B-C737-A5BF0BE7D01F}"/>
              </a:ext>
            </a:extLst>
          </p:cNvPr>
          <p:cNvSpPr txBox="1"/>
          <p:nvPr/>
        </p:nvSpPr>
        <p:spPr>
          <a:xfrm>
            <a:off x="2033546" y="3429000"/>
            <a:ext cx="3123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Reuse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previous</a:t>
            </a:r>
            <a:r>
              <a:rPr lang="fr-FR" dirty="0">
                <a:highlight>
                  <a:srgbClr val="FFFF00"/>
                </a:highlight>
              </a:rPr>
              <a:t> image </a:t>
            </a:r>
            <a:r>
              <a:rPr lang="fr-FR" dirty="0" err="1">
                <a:highlight>
                  <a:srgbClr val="FFFF00"/>
                </a:highlight>
              </a:rPr>
              <a:t>with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entities</a:t>
            </a:r>
            <a:r>
              <a:rPr lang="fr-FR" dirty="0">
                <a:highlight>
                  <a:srgbClr val="FFFF00"/>
                </a:highlight>
              </a:rPr>
              <a:t> to </a:t>
            </a:r>
            <a:r>
              <a:rPr lang="fr-FR" dirty="0" err="1">
                <a:highlight>
                  <a:srgbClr val="FFFF00"/>
                </a:highlight>
              </a:rPr>
              <a:t>explain</a:t>
            </a:r>
            <a:r>
              <a:rPr lang="fr-FR" dirty="0">
                <a:highlight>
                  <a:srgbClr val="FFFF00"/>
                </a:highlight>
              </a:rPr>
              <a:t> how the </a:t>
            </a:r>
            <a:r>
              <a:rPr lang="fr-FR" dirty="0" err="1">
                <a:highlight>
                  <a:srgbClr val="FFFF00"/>
                </a:highlight>
              </a:rPr>
              <a:t>waste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is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distributed</a:t>
            </a:r>
            <a:endParaRPr lang="fr-FR" dirty="0">
              <a:highlight>
                <a:srgbClr val="FFFF00"/>
              </a:highligh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9A48A93-5966-E462-FAD6-A913D248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23" y="2959440"/>
            <a:ext cx="4693563" cy="32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3374-0459-9ECA-D3B9-B547F2A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7050"/>
            <a:ext cx="9601200" cy="723550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and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DACC-D8A6-743D-3C89-986F4AF3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2848"/>
            <a:ext cx="9601200" cy="4684552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: </a:t>
            </a:r>
            <a:r>
              <a:rPr lang="fr-FR" dirty="0" err="1"/>
              <a:t>take</a:t>
            </a:r>
            <a:r>
              <a:rPr lang="fr-FR" dirty="0"/>
              <a:t> actions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the </a:t>
            </a:r>
            <a:r>
              <a:rPr lang="fr-FR" dirty="0" err="1"/>
              <a:t>EcoLabel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to pollution and production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has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posession</a:t>
            </a:r>
            <a:r>
              <a:rPr lang="fr-FR" dirty="0"/>
              <a:t> a deck of 9 actions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different</a:t>
            </a:r>
            <a:r>
              <a:rPr lang="fr-FR" dirty="0"/>
              <a:t> impacts on pollution and production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688178-4B9F-F469-0916-83625E1BB038}"/>
              </a:ext>
            </a:extLst>
          </p:cNvPr>
          <p:cNvSpPr txBox="1"/>
          <p:nvPr/>
        </p:nvSpPr>
        <p:spPr>
          <a:xfrm>
            <a:off x="4790113" y="4160241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Insert image of </a:t>
            </a:r>
            <a:r>
              <a:rPr lang="fr-FR" dirty="0" err="1">
                <a:highlight>
                  <a:srgbClr val="FFFF00"/>
                </a:highlight>
              </a:rPr>
              <a:t>two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cards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52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5DA5B-9928-F364-85EE-BD6F1D4E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3884"/>
          </a:xfrm>
        </p:spPr>
        <p:txBody>
          <a:bodyPr/>
          <a:lstStyle/>
          <a:p>
            <a:r>
              <a:rPr lang="fr-FR" dirty="0" err="1"/>
              <a:t>Players</a:t>
            </a:r>
            <a:r>
              <a:rPr lang="fr-FR" dirty="0"/>
              <a:t>’ objective and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AD871-712A-436F-8E05-322B5E2A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4241"/>
            <a:ext cx="9601200" cy="4681057"/>
          </a:xfrm>
        </p:spPr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action have a </a:t>
            </a:r>
            <a:r>
              <a:rPr lang="fr-FR" dirty="0" err="1"/>
              <a:t>different</a:t>
            </a:r>
            <a:r>
              <a:rPr lang="fr-FR" dirty="0"/>
              <a:t> impact on pollution or production,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both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actions can have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of impact. A </a:t>
            </a:r>
            <a:r>
              <a:rPr lang="fr-FR" dirty="0" err="1"/>
              <a:t>lower</a:t>
            </a:r>
            <a:r>
              <a:rPr lang="fr-FR" dirty="0"/>
              <a:t> impact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the 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 to </a:t>
            </a:r>
            <a:r>
              <a:rPr lang="fr-FR" dirty="0" err="1"/>
              <a:t>take</a:t>
            </a:r>
            <a:endParaRPr lang="fr-FR" dirty="0"/>
          </a:p>
          <a:p>
            <a:r>
              <a:rPr lang="fr-FR" dirty="0"/>
              <a:t>The actions </a:t>
            </a:r>
            <a:r>
              <a:rPr lang="fr-FR" dirty="0" err="1"/>
              <a:t>taken</a:t>
            </a:r>
            <a:r>
              <a:rPr lang="fr-FR" dirty="0"/>
              <a:t> by </a:t>
            </a:r>
            <a:r>
              <a:rPr lang="fr-FR" dirty="0" err="1"/>
              <a:t>each</a:t>
            </a:r>
            <a:r>
              <a:rPr lang="fr-FR" dirty="0"/>
              <a:t> group have an </a:t>
            </a:r>
            <a:r>
              <a:rPr lang="fr-FR" dirty="0" err="1"/>
              <a:t>effect</a:t>
            </a:r>
            <a:r>
              <a:rPr lang="fr-FR" dirty="0"/>
              <a:t> on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, or on the long </a:t>
            </a:r>
            <a:r>
              <a:rPr lang="fr-FR" dirty="0" err="1"/>
              <a:t>term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. The long </a:t>
            </a:r>
            <a:r>
              <a:rPr lang="fr-FR" dirty="0" err="1"/>
              <a:t>terms</a:t>
            </a:r>
            <a:r>
              <a:rPr lang="fr-FR" dirty="0"/>
              <a:t> actions are </a:t>
            </a:r>
            <a:r>
              <a:rPr lang="fr-FR" dirty="0" err="1"/>
              <a:t>marked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star </a:t>
            </a:r>
            <a:r>
              <a:rPr lang="fr-FR" dirty="0" err="1"/>
              <a:t>next</a:t>
            </a:r>
            <a:r>
              <a:rPr lang="fr-FR" dirty="0"/>
              <a:t> to the </a:t>
            </a:r>
            <a:r>
              <a:rPr lang="fr-FR" dirty="0" err="1"/>
              <a:t>card’s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the </a:t>
            </a:r>
            <a:r>
              <a:rPr lang="fr-FR" dirty="0" err="1"/>
              <a:t>functionning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action,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three</a:t>
            </a:r>
            <a:r>
              <a:rPr lang="fr-FR" dirty="0"/>
              <a:t> parts :</a:t>
            </a:r>
          </a:p>
          <a:p>
            <a:pPr lvl="1"/>
            <a:r>
              <a:rPr lang="fr-FR" dirty="0" err="1"/>
              <a:t>Mandatory</a:t>
            </a:r>
            <a:r>
              <a:rPr lang="fr-FR" dirty="0"/>
              <a:t> actions : actions 1, 3 (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negociated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).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taken</a:t>
            </a:r>
            <a:r>
              <a:rPr lang="fr-FR" dirty="0"/>
              <a:t> at the </a:t>
            </a:r>
            <a:r>
              <a:rPr lang="fr-FR" dirty="0" err="1"/>
              <a:t>begining</a:t>
            </a:r>
            <a:r>
              <a:rPr lang="fr-FR" dirty="0"/>
              <a:t> of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,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action</a:t>
            </a:r>
          </a:p>
          <a:p>
            <a:pPr lvl="1"/>
            <a:r>
              <a:rPr lang="fr-FR" dirty="0" err="1"/>
              <a:t>Punctual</a:t>
            </a:r>
            <a:r>
              <a:rPr lang="fr-FR" dirty="0"/>
              <a:t> actions for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 : action 2, 4, 5, 7, 8. If </a:t>
            </a:r>
            <a:r>
              <a:rPr lang="fr-FR" dirty="0" err="1"/>
              <a:t>taken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actions </a:t>
            </a:r>
            <a:r>
              <a:rPr lang="fr-FR" dirty="0" err="1"/>
              <a:t>will</a:t>
            </a:r>
            <a:r>
              <a:rPr lang="fr-FR" dirty="0"/>
              <a:t> have an impact </a:t>
            </a:r>
            <a:r>
              <a:rPr lang="fr-FR" dirty="0" err="1"/>
              <a:t>only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pPr lvl="1"/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actions : actions 6, 9. If </a:t>
            </a:r>
            <a:r>
              <a:rPr lang="fr-FR" dirty="0" err="1"/>
              <a:t>taken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actions have an impact </a:t>
            </a:r>
            <a:r>
              <a:rPr lang="fr-FR" dirty="0" err="1"/>
              <a:t>until</a:t>
            </a:r>
            <a:r>
              <a:rPr lang="fr-FR" dirty="0"/>
              <a:t> the end of the 8 rounds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95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5CCF-1CC7-0D33-2234-DE43225D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129"/>
            <a:ext cx="9601200" cy="773884"/>
          </a:xfrm>
        </p:spPr>
        <p:txBody>
          <a:bodyPr/>
          <a:lstStyle/>
          <a:p>
            <a:r>
              <a:rPr lang="fr-FR" dirty="0" err="1"/>
              <a:t>Maps</a:t>
            </a:r>
            <a:r>
              <a:rPr lang="fr-FR" dirty="0"/>
              <a:t> and displays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9810E-CF30-D3BC-9C75-12F3951E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7013"/>
            <a:ext cx="9601200" cy="847287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The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pieces</a:t>
            </a:r>
            <a:r>
              <a:rPr lang="fr-FR" dirty="0"/>
              <a:t> of information to guide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/>
              <a:t>First,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access</a:t>
            </a:r>
            <a:r>
              <a:rPr lang="fr-FR" dirty="0"/>
              <a:t> to the pollution and production of </a:t>
            </a:r>
            <a:r>
              <a:rPr lang="fr-FR" dirty="0" err="1"/>
              <a:t>each</a:t>
            </a:r>
            <a:r>
              <a:rPr lang="fr-FR" dirty="0"/>
              <a:t> village (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) and of the commune (global </a:t>
            </a:r>
            <a:r>
              <a:rPr lang="fr-FR" dirty="0" err="1"/>
              <a:t>indicators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A8131E-9E43-F295-6898-EDCBF244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58" y="1957515"/>
            <a:ext cx="9338084" cy="46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852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{80F578D6-05FB-47E4-945B-AB6DF2141632}tf10001105</Template>
  <TotalTime>79</TotalTime>
  <Words>460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Cadrage</vt:lpstr>
      <vt:lpstr>Ecogame</vt:lpstr>
      <vt:lpstr>Game scenario</vt:lpstr>
      <vt:lpstr>Game settings and players’ objective</vt:lpstr>
      <vt:lpstr>Functionning of the territory</vt:lpstr>
      <vt:lpstr>Functionning of the territory</vt:lpstr>
      <vt:lpstr>Functionning of the territory</vt:lpstr>
      <vt:lpstr>Players’ objective and actions </vt:lpstr>
      <vt:lpstr>Players’ objective and actions </vt:lpstr>
      <vt:lpstr>Maps and displays</vt:lpstr>
      <vt:lpstr>Maps and displays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Ecogame</dc:title>
  <dc:creator>leo bire</dc:creator>
  <cp:lastModifiedBy>Quynh-Nga PHUNG</cp:lastModifiedBy>
  <cp:revision>14</cp:revision>
  <dcterms:created xsi:type="dcterms:W3CDTF">2022-05-25T14:01:03Z</dcterms:created>
  <dcterms:modified xsi:type="dcterms:W3CDTF">2022-05-26T07:52:37Z</dcterms:modified>
</cp:coreProperties>
</file>