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>
        <p:scale>
          <a:sx n="162" d="100"/>
          <a:sy n="162" d="100"/>
        </p:scale>
        <p:origin x="-2450" y="-2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4005-FB6E-4B67-BDF8-5F1F8785B8CB}" type="datetimeFigureOut">
              <a:rPr lang="fr-FR" smtClean="0"/>
              <a:t>04/05/2022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A4F27-771D-4058-96EE-8100F411C1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2191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4005-FB6E-4B67-BDF8-5F1F8785B8CB}" type="datetimeFigureOut">
              <a:rPr lang="fr-FR" smtClean="0"/>
              <a:t>04/05/2022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A4F27-771D-4058-96EE-8100F411C1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747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4005-FB6E-4B67-BDF8-5F1F8785B8CB}" type="datetimeFigureOut">
              <a:rPr lang="fr-FR" smtClean="0"/>
              <a:t>04/05/2022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A4F27-771D-4058-96EE-8100F411C1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780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4005-FB6E-4B67-BDF8-5F1F8785B8CB}" type="datetimeFigureOut">
              <a:rPr lang="fr-FR" smtClean="0"/>
              <a:t>04/05/2022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A4F27-771D-4058-96EE-8100F411C1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568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4005-FB6E-4B67-BDF8-5F1F8785B8CB}" type="datetimeFigureOut">
              <a:rPr lang="fr-FR" smtClean="0"/>
              <a:t>04/05/2022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A4F27-771D-4058-96EE-8100F411C1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195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4005-FB6E-4B67-BDF8-5F1F8785B8CB}" type="datetimeFigureOut">
              <a:rPr lang="fr-FR" smtClean="0"/>
              <a:t>04/05/2022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A4F27-771D-4058-96EE-8100F411C1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505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4005-FB6E-4B67-BDF8-5F1F8785B8CB}" type="datetimeFigureOut">
              <a:rPr lang="fr-FR" smtClean="0"/>
              <a:t>04/05/2022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A4F27-771D-4058-96EE-8100F411C1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409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4005-FB6E-4B67-BDF8-5F1F8785B8CB}" type="datetimeFigureOut">
              <a:rPr lang="fr-FR" smtClean="0"/>
              <a:t>04/05/2022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A4F27-771D-4058-96EE-8100F411C1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518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4005-FB6E-4B67-BDF8-5F1F8785B8CB}" type="datetimeFigureOut">
              <a:rPr lang="fr-FR" smtClean="0"/>
              <a:t>04/05/2022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A4F27-771D-4058-96EE-8100F411C1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1392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4005-FB6E-4B67-BDF8-5F1F8785B8CB}" type="datetimeFigureOut">
              <a:rPr lang="fr-FR" smtClean="0"/>
              <a:t>04/05/2022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A4F27-771D-4058-96EE-8100F411C1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0801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4005-FB6E-4B67-BDF8-5F1F8785B8CB}" type="datetimeFigureOut">
              <a:rPr lang="fr-FR" smtClean="0"/>
              <a:t>04/05/2022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A4F27-771D-4058-96EE-8100F411C1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664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04005-FB6E-4B67-BDF8-5F1F8785B8CB}" type="datetimeFigureOut">
              <a:rPr lang="fr-FR" smtClean="0"/>
              <a:t>04/05/2022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A4F27-771D-4058-96EE-8100F411C1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8083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:Một phần sông Bắc Hưng Hải, nhìn sang phía đường Lạc Long Quân, thành phố Hải Dương, tỉnh Hải Dươ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12192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solidFill>
            <a:srgbClr val="000000">
              <a:alpha val="49020"/>
            </a:srgbClr>
          </a:solidFill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BHH </a:t>
            </a:r>
            <a:r>
              <a:rPr lang="fr-FR" dirty="0" err="1" smtClean="0">
                <a:solidFill>
                  <a:schemeClr val="bg1"/>
                </a:solidFill>
              </a:rPr>
              <a:t>Waste</a:t>
            </a:r>
            <a:r>
              <a:rPr lang="fr-FR" dirty="0" smtClean="0">
                <a:solidFill>
                  <a:schemeClr val="bg1"/>
                </a:solidFill>
              </a:rPr>
              <a:t> Management, the </a:t>
            </a:r>
            <a:r>
              <a:rPr lang="fr-FR" dirty="0" err="1" smtClean="0">
                <a:solidFill>
                  <a:schemeClr val="bg1"/>
                </a:solidFill>
              </a:rPr>
              <a:t>serious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game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/>
              <a:t>Current</a:t>
            </a:r>
            <a:r>
              <a:rPr lang="fr-FR" dirty="0" smtClean="0"/>
              <a:t> state: 4/5/2022</a:t>
            </a:r>
          </a:p>
          <a:p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2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Current</a:t>
            </a:r>
            <a:r>
              <a:rPr lang="fr-FR" dirty="0" smtClean="0"/>
              <a:t> model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24483" y="2391068"/>
            <a:ext cx="9051103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72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The </a:t>
            </a:r>
            <a:r>
              <a:rPr lang="fr-FR" dirty="0" err="1" smtClean="0"/>
              <a:t>game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074198" y="1473694"/>
            <a:ext cx="7199790" cy="4619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4 players play successively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  <a:r>
              <a:rPr lang="en-US" dirty="0" smtClean="0"/>
              <a:t> player plays the role of the local manager of one of the territory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1 round for all players = 1 year,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alternating between players' rounds and calculation of indicators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 player can do different actions on his territory (build bins, a waste treatment plant, ....)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Each action costs money taken from the global budget (one budget for all players).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Idea: use cards for the choice of actions to facilitate the manipulation of the actions and the discussion.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The indicators will be projected on a central table (or on a wall?)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771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121</Words>
  <Application>Microsoft Office PowerPoint</Application>
  <PresentationFormat>Grand écran</PresentationFormat>
  <Paragraphs>12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BHH Waste Management, the serious game</vt:lpstr>
      <vt:lpstr>Current model</vt:lpstr>
      <vt:lpstr>The game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BHH Waste Management, the serious game</dc:title>
  <dc:creator>admin_ptaillandie</dc:creator>
  <cp:lastModifiedBy>admin_ptaillandie</cp:lastModifiedBy>
  <cp:revision>6</cp:revision>
  <dcterms:created xsi:type="dcterms:W3CDTF">2022-05-03T05:48:18Z</dcterms:created>
  <dcterms:modified xsi:type="dcterms:W3CDTF">2022-05-04T14:11:11Z</dcterms:modified>
</cp:coreProperties>
</file>