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3" r:id="rId4"/>
    <p:sldId id="264" r:id="rId5"/>
    <p:sldId id="265"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a:t>Modifiez le style du titre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1/7/2020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23A1CC3-2375-41D4-9E03-427CAF2A4C1A}" type="datetimeFigureOut">
              <a:rPr lang="en-US" dirty="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fr-FR"/>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FF16868-8199-4C2C-A5B1-63AEE139F88E}" type="datetimeFigureOut">
              <a:rPr lang="en-US" dirty="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fr-FR"/>
              <a:t>Modifiez le style du titre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AD9FF7F-6988-44CC-821B-644E70CD2F73}" type="datetimeFigureOut">
              <a:rPr lang="en-US" dirty="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C12C299-16B2-4475-990D-751901EACC14}" type="datetimeFigureOut">
              <a:rPr lang="en-US" dirty="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1/7/2020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34E6425-0181-43F2-84FC-787E803FD2F8}" type="datetimeFigureOut">
              <a:rPr lang="en-US" dirty="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fr-FR"/>
              <a:t>Modifiez le style du titre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6E86A4C-8E40-4F87-A4F0-01A0687C5742}" type="datetimeFigureOut">
              <a:rPr lang="en-US" dirty="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fr-FR"/>
              <a:t>Cliquez sur l'icône pour ajouter une image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5E72C73-2D91-4E12-BA25-F0AA0C03599B}" type="datetimeFigureOut">
              <a:rPr lang="en-US" dirty="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r-FR"/>
              <a:t>Modifiez le style du titre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1/7/2020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yoast.com/wordpress-seo/" TargetMode="External"/><Relationship Id="rId2" Type="http://schemas.openxmlformats.org/officeDocument/2006/relationships/hyperlink" Target="https://wpmarmite.com/wordpress-se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B0A150-8A1A-4CDA-B658-1D80E7EFDDF1}"/>
              </a:ext>
            </a:extLst>
          </p:cNvPr>
          <p:cNvSpPr>
            <a:spLocks noGrp="1"/>
          </p:cNvSpPr>
          <p:nvPr>
            <p:ph type="ctrTitle"/>
          </p:nvPr>
        </p:nvSpPr>
        <p:spPr>
          <a:xfrm>
            <a:off x="759854" y="1327001"/>
            <a:ext cx="10444766" cy="2677648"/>
          </a:xfrm>
        </p:spPr>
        <p:txBody>
          <a:bodyPr/>
          <a:lstStyle/>
          <a:p>
            <a:pPr algn="ctr"/>
            <a:r>
              <a:rPr lang="fr-FR" dirty="0"/>
              <a:t>Optimisation d'un site Wordpress</a:t>
            </a:r>
          </a:p>
        </p:txBody>
      </p:sp>
      <p:sp>
        <p:nvSpPr>
          <p:cNvPr id="3" name="Sous-titre 2">
            <a:extLst>
              <a:ext uri="{FF2B5EF4-FFF2-40B4-BE49-F238E27FC236}">
                <a16:creationId xmlns:a16="http://schemas.microsoft.com/office/drawing/2014/main" id="{741D522E-FC27-44EF-A366-9C686F93F69D}"/>
              </a:ext>
            </a:extLst>
          </p:cNvPr>
          <p:cNvSpPr>
            <a:spLocks noGrp="1"/>
          </p:cNvSpPr>
          <p:nvPr>
            <p:ph type="subTitle" idx="1"/>
          </p:nvPr>
        </p:nvSpPr>
        <p:spPr>
          <a:xfrm>
            <a:off x="987380" y="4004649"/>
            <a:ext cx="8825658" cy="861420"/>
          </a:xfrm>
        </p:spPr>
        <p:txBody>
          <a:bodyPr/>
          <a:lstStyle/>
          <a:p>
            <a:pPr algn="r"/>
            <a:r>
              <a:rPr lang="fr-FR" dirty="0"/>
              <a:t>SEO, cache, pagespeed</a:t>
            </a:r>
          </a:p>
        </p:txBody>
      </p:sp>
    </p:spTree>
    <p:extLst>
      <p:ext uri="{BB962C8B-B14F-4D97-AF65-F5344CB8AC3E}">
        <p14:creationId xmlns:p14="http://schemas.microsoft.com/office/powerpoint/2010/main" val="1937452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C271BE-4231-44DB-8577-28BFFE50E3C5}"/>
              </a:ext>
            </a:extLst>
          </p:cNvPr>
          <p:cNvSpPr>
            <a:spLocks noGrp="1"/>
          </p:cNvSpPr>
          <p:nvPr>
            <p:ph type="title"/>
          </p:nvPr>
        </p:nvSpPr>
        <p:spPr/>
        <p:txBody>
          <a:bodyPr/>
          <a:lstStyle/>
          <a:p>
            <a:pPr algn="ctr"/>
            <a:r>
              <a:rPr lang="fr-FR" b="1" dirty="0"/>
              <a:t>SEO PLUGINS</a:t>
            </a:r>
          </a:p>
        </p:txBody>
      </p:sp>
      <p:sp>
        <p:nvSpPr>
          <p:cNvPr id="3" name="Espace réservé du contenu 2">
            <a:extLst>
              <a:ext uri="{FF2B5EF4-FFF2-40B4-BE49-F238E27FC236}">
                <a16:creationId xmlns:a16="http://schemas.microsoft.com/office/drawing/2014/main" id="{5FD107D8-2E5F-46A2-ABF0-1B0E4778EF33}"/>
              </a:ext>
            </a:extLst>
          </p:cNvPr>
          <p:cNvSpPr>
            <a:spLocks noGrp="1"/>
          </p:cNvSpPr>
          <p:nvPr>
            <p:ph idx="1"/>
          </p:nvPr>
        </p:nvSpPr>
        <p:spPr/>
        <p:txBody>
          <a:bodyPr>
            <a:normAutofit fontScale="85000" lnSpcReduction="20000"/>
          </a:bodyPr>
          <a:lstStyle/>
          <a:p>
            <a:pPr marL="0" indent="0" algn="ctr">
              <a:buNone/>
            </a:pPr>
            <a:r>
              <a:rPr lang="fr-FR" b="1" dirty="0"/>
              <a:t>Les meilleurs plugins SEO pour WordPress.</a:t>
            </a:r>
          </a:p>
          <a:p>
            <a:r>
              <a:rPr lang="en-US" dirty="0"/>
              <a:t>Yoast SEO</a:t>
            </a:r>
          </a:p>
          <a:p>
            <a:r>
              <a:rPr lang="en-US" dirty="0"/>
              <a:t>All in One SEO Pack</a:t>
            </a:r>
          </a:p>
          <a:p>
            <a:r>
              <a:rPr lang="en-US" dirty="0"/>
              <a:t>The SEO Framework</a:t>
            </a:r>
          </a:p>
          <a:p>
            <a:r>
              <a:rPr lang="en-US" dirty="0"/>
              <a:t>SEOPress</a:t>
            </a:r>
          </a:p>
          <a:p>
            <a:r>
              <a:rPr lang="en-US" dirty="0"/>
              <a:t>Rank Math</a:t>
            </a:r>
          </a:p>
          <a:p>
            <a:r>
              <a:rPr lang="en-US" dirty="0"/>
              <a:t>SEO Squirrly</a:t>
            </a:r>
          </a:p>
          <a:p>
            <a:r>
              <a:rPr lang="en-US" dirty="0"/>
              <a:t>Broken Link Checker</a:t>
            </a:r>
          </a:p>
          <a:p>
            <a:r>
              <a:rPr lang="en-US" dirty="0"/>
              <a:t>Rel NoFollow Checkbox</a:t>
            </a:r>
          </a:p>
          <a:p>
            <a:r>
              <a:rPr lang="en-US" dirty="0"/>
              <a:t>All in One Schema Rich Snippets</a:t>
            </a:r>
          </a:p>
          <a:p>
            <a:r>
              <a:rPr lang="en-US" dirty="0"/>
              <a:t>WordLift</a:t>
            </a:r>
            <a:endParaRPr lang="fr-FR" dirty="0"/>
          </a:p>
        </p:txBody>
      </p:sp>
    </p:spTree>
    <p:extLst>
      <p:ext uri="{BB962C8B-B14F-4D97-AF65-F5344CB8AC3E}">
        <p14:creationId xmlns:p14="http://schemas.microsoft.com/office/powerpoint/2010/main" val="2565597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145970-7711-4240-8E5A-6965C5C3ADFB}"/>
              </a:ext>
            </a:extLst>
          </p:cNvPr>
          <p:cNvSpPr>
            <a:spLocks noGrp="1"/>
          </p:cNvSpPr>
          <p:nvPr>
            <p:ph type="title"/>
          </p:nvPr>
        </p:nvSpPr>
        <p:spPr/>
        <p:txBody>
          <a:bodyPr/>
          <a:lstStyle/>
          <a:p>
            <a:r>
              <a:rPr lang="fr-FR" b="1" dirty="0"/>
              <a:t>Yoast SEO (C’est quoi?)</a:t>
            </a:r>
          </a:p>
        </p:txBody>
      </p:sp>
      <p:sp>
        <p:nvSpPr>
          <p:cNvPr id="3" name="Espace réservé du contenu 2">
            <a:extLst>
              <a:ext uri="{FF2B5EF4-FFF2-40B4-BE49-F238E27FC236}">
                <a16:creationId xmlns:a16="http://schemas.microsoft.com/office/drawing/2014/main" id="{B77F8FDE-6F7B-4A11-96C1-1EECAC0CF761}"/>
              </a:ext>
            </a:extLst>
          </p:cNvPr>
          <p:cNvSpPr>
            <a:spLocks noGrp="1"/>
          </p:cNvSpPr>
          <p:nvPr>
            <p:ph idx="1"/>
          </p:nvPr>
        </p:nvSpPr>
        <p:spPr>
          <a:xfrm>
            <a:off x="665482" y="2423194"/>
            <a:ext cx="10861035" cy="4157910"/>
          </a:xfrm>
        </p:spPr>
        <p:txBody>
          <a:bodyPr>
            <a:normAutofit fontScale="92500" lnSpcReduction="20000"/>
          </a:bodyPr>
          <a:lstStyle/>
          <a:p>
            <a:pPr marL="0" indent="0">
              <a:buNone/>
            </a:pPr>
            <a:r>
              <a:rPr lang="fr-FR" dirty="0"/>
              <a:t>Yoast SEO règne en maître comme le roi des extensions SEO WordPress, et c’est ce que nous utilisons ici sur le blog de Promo31. 👑 Avec un nombre incroyable de 25,543 évaluations de 5 étoiles au moment de cet article, Yoast continue d’impressionner le monde WordPress avec des mises à jour impressionnantes, une belle interface et l’option la plus conviviale pour faire ressortir vos articles de blog et pages de produits.</a:t>
            </a:r>
          </a:p>
          <a:p>
            <a:pPr marL="0" indent="0">
              <a:buNone/>
            </a:pPr>
            <a:r>
              <a:rPr lang="fr-FR" dirty="0"/>
              <a:t>De plus, Yoast SEO a son propre site web* avec des options de support premium, une communauté florissante dans la section forum, un blog informatif pour en savoir plus sur le SEO, et des cours de SEO pour les débutants, les intermédiaires et les utilisateurs avancés.</a:t>
            </a:r>
          </a:p>
          <a:p>
            <a:pPr marL="0" indent="0">
              <a:buNone/>
            </a:pPr>
            <a:r>
              <a:rPr lang="fr-FR" dirty="0"/>
              <a:t>Vous pouvez également accéder à Yoast SEO premium à partir de ce site Web, qui offre des fonctionnalités plus avancées comme l’optimisation de mots-clés pour cinq mots-clés sur une page, la prévisualisation de ce à quoi ressemblera votre page sur Twitter et Facebook, et des suggestions de liens internes pour envoyer des utilisateurs à d’autres endroits sur votre site Web. Gardez à l’esprit qu’il s’agit d’une petite partie des fonctions haut de gamme fournies.</a:t>
            </a:r>
          </a:p>
          <a:p>
            <a:pPr marL="0" indent="0">
              <a:buNone/>
            </a:pPr>
            <a:endParaRPr lang="fr-FR" dirty="0"/>
          </a:p>
          <a:p>
            <a:pPr marL="0" indent="0">
              <a:buNone/>
            </a:pPr>
            <a:r>
              <a:rPr lang="fr-FR" dirty="0"/>
              <a:t>L’extension premium se vend 89$ par site, ce qui en fait une bonne affaire pour tout le monde. Toutefois, ceux qui ont un petit budget utilisent toujours l’extension gratuite, qui bat la plupart des autres extensions SEO WordPress et de loin.</a:t>
            </a:r>
          </a:p>
        </p:txBody>
      </p:sp>
    </p:spTree>
    <p:extLst>
      <p:ext uri="{BB962C8B-B14F-4D97-AF65-F5344CB8AC3E}">
        <p14:creationId xmlns:p14="http://schemas.microsoft.com/office/powerpoint/2010/main" val="1267324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702CBE-6B15-4907-98C5-0346CC082A33}"/>
              </a:ext>
            </a:extLst>
          </p:cNvPr>
          <p:cNvSpPr>
            <a:spLocks noGrp="1"/>
          </p:cNvSpPr>
          <p:nvPr>
            <p:ph type="title"/>
          </p:nvPr>
        </p:nvSpPr>
        <p:spPr/>
        <p:txBody>
          <a:bodyPr/>
          <a:lstStyle/>
          <a:p>
            <a:r>
              <a:rPr lang="fr-FR" b="1" dirty="0"/>
              <a:t>Yoast SEO (Fonctionnalités)</a:t>
            </a:r>
          </a:p>
        </p:txBody>
      </p:sp>
      <p:sp>
        <p:nvSpPr>
          <p:cNvPr id="3" name="Espace réservé du contenu 2">
            <a:extLst>
              <a:ext uri="{FF2B5EF4-FFF2-40B4-BE49-F238E27FC236}">
                <a16:creationId xmlns:a16="http://schemas.microsoft.com/office/drawing/2014/main" id="{5490C3BA-6B04-4F0C-98D6-7D76A60ABFCD}"/>
              </a:ext>
            </a:extLst>
          </p:cNvPr>
          <p:cNvSpPr>
            <a:spLocks noGrp="1"/>
          </p:cNvSpPr>
          <p:nvPr>
            <p:ph idx="1"/>
          </p:nvPr>
        </p:nvSpPr>
        <p:spPr>
          <a:xfrm>
            <a:off x="736316" y="2384559"/>
            <a:ext cx="10719367" cy="3861694"/>
          </a:xfrm>
        </p:spPr>
        <p:txBody>
          <a:bodyPr>
            <a:normAutofit fontScale="92500" lnSpcReduction="20000"/>
          </a:bodyPr>
          <a:lstStyle/>
          <a:p>
            <a:pPr fontAlgn="base"/>
            <a:r>
              <a:rPr lang="fr-FR" dirty="0"/>
              <a:t>Tapez des mots-clés et analysez dans quelle mesure vous avez optimisé ces mots-clés sur les pages et les articles.</a:t>
            </a:r>
          </a:p>
          <a:p>
            <a:pPr fontAlgn="base"/>
            <a:r>
              <a:rPr lang="fr-FR" dirty="0"/>
              <a:t>Voyez exactement à quoi ressemblera le résultat de votre moteur de recherche Google. Avec cela, vous pouvez ajuster la méta description et le titre pour le rendre plus attrayant et plus riche en mots-clés.</a:t>
            </a:r>
          </a:p>
          <a:p>
            <a:pPr fontAlgn="base"/>
            <a:r>
              <a:rPr lang="fr-FR" dirty="0"/>
              <a:t>Un contrôle de lisibilité est effectué sur toutes les pages pour vous permettre de comprendre si vous avez besoin de décomposer des paragraphes ou d’ajouter des éléments comme des listes numérotées ou des en-têtes.</a:t>
            </a:r>
          </a:p>
          <a:p>
            <a:pPr fontAlgn="base"/>
            <a:r>
              <a:rPr lang="fr-FR" dirty="0"/>
              <a:t>L’extension détecte si vous avez du contenu dupliqué dans votre page ou votre article.</a:t>
            </a:r>
          </a:p>
          <a:p>
            <a:pPr fontAlgn="base"/>
            <a:r>
              <a:rPr lang="fr-FR" dirty="0"/>
              <a:t>Yoast dispose de certaines des meilleures ressources et du meilleur support que nous ayons jamais vu de la part d’un développeur d’extension.</a:t>
            </a:r>
          </a:p>
          <a:p>
            <a:pPr fontAlgn="base"/>
            <a:r>
              <a:rPr lang="fr-FR" dirty="0"/>
              <a:t>Ils mettent également à jour l’extension toutes les deux semaines.</a:t>
            </a:r>
          </a:p>
          <a:p>
            <a:pPr fontAlgn="base"/>
            <a:r>
              <a:rPr lang="fr-FR" dirty="0"/>
              <a:t>L’extension premium fournit un gestionnaire de redirection, un support gratuit, un aperçu du contenu et une interface sans publicité sur le backend.</a:t>
            </a:r>
          </a:p>
          <a:p>
            <a:endParaRPr lang="fr-FR" dirty="0"/>
          </a:p>
        </p:txBody>
      </p:sp>
    </p:spTree>
    <p:extLst>
      <p:ext uri="{BB962C8B-B14F-4D97-AF65-F5344CB8AC3E}">
        <p14:creationId xmlns:p14="http://schemas.microsoft.com/office/powerpoint/2010/main" val="500285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FD570B-C800-4F77-A557-CF0D0A0023B1}"/>
              </a:ext>
            </a:extLst>
          </p:cNvPr>
          <p:cNvSpPr>
            <a:spLocks noGrp="1"/>
          </p:cNvSpPr>
          <p:nvPr>
            <p:ph type="title"/>
          </p:nvPr>
        </p:nvSpPr>
        <p:spPr/>
        <p:txBody>
          <a:bodyPr/>
          <a:lstStyle/>
          <a:p>
            <a:r>
              <a:rPr lang="fr-FR" b="1" dirty="0"/>
              <a:t>Yoast SEO</a:t>
            </a:r>
            <a:endParaRPr lang="fr-FR" dirty="0"/>
          </a:p>
        </p:txBody>
      </p:sp>
      <p:sp>
        <p:nvSpPr>
          <p:cNvPr id="3" name="Espace réservé du contenu 2">
            <a:extLst>
              <a:ext uri="{FF2B5EF4-FFF2-40B4-BE49-F238E27FC236}">
                <a16:creationId xmlns:a16="http://schemas.microsoft.com/office/drawing/2014/main" id="{31553EEE-ADAD-41D2-B684-A00E58776601}"/>
              </a:ext>
            </a:extLst>
          </p:cNvPr>
          <p:cNvSpPr>
            <a:spLocks noGrp="1"/>
          </p:cNvSpPr>
          <p:nvPr>
            <p:ph idx="1"/>
          </p:nvPr>
        </p:nvSpPr>
        <p:spPr/>
        <p:txBody>
          <a:bodyPr>
            <a:normAutofit fontScale="92500" lnSpcReduction="10000"/>
          </a:bodyPr>
          <a:lstStyle/>
          <a:p>
            <a:pPr marL="0" indent="0">
              <a:buNone/>
            </a:pPr>
            <a:r>
              <a:rPr lang="fr-FR" dirty="0"/>
              <a:t>Yoast SEO est officiellement recommandé ‘Lucas Van Den Berg’</a:t>
            </a:r>
          </a:p>
          <a:p>
            <a:pPr marL="0" indent="0">
              <a:buNone/>
            </a:pPr>
            <a:r>
              <a:rPr lang="fr-FR" dirty="0"/>
              <a:t>et nous avons déjà un installateur automatique pour cette extension lorsque vous ajoutez un nouveau site WordPress.</a:t>
            </a:r>
          </a:p>
          <a:p>
            <a:pPr marL="0" indent="0">
              <a:buNone/>
            </a:pPr>
            <a:endParaRPr lang="fr-FR" dirty="0"/>
          </a:p>
          <a:p>
            <a:pPr marL="0" indent="0">
              <a:buNone/>
            </a:pPr>
            <a:r>
              <a:rPr lang="fr-FR" dirty="0"/>
              <a:t>Pour en savoir plus sur cette extension géniale, consultez  le tutoriel Officiel en profondeur : </a:t>
            </a:r>
          </a:p>
          <a:p>
            <a:pPr marL="0" indent="0">
              <a:buNone/>
            </a:pPr>
            <a:r>
              <a:rPr lang="fr-FR" dirty="0">
                <a:hlinkClick r:id="rId2"/>
              </a:rPr>
              <a:t>https://wpmarmite.com/wordpress-seo/</a:t>
            </a:r>
            <a:endParaRPr lang="fr-FR" dirty="0"/>
          </a:p>
          <a:p>
            <a:pPr marL="0" indent="0">
              <a:buNone/>
            </a:pPr>
            <a:r>
              <a:rPr lang="fr-FR" dirty="0">
                <a:hlinkClick r:id="rId3"/>
              </a:rPr>
              <a:t>https://yoast.com/wordpress-seo/</a:t>
            </a:r>
            <a:endParaRPr lang="fr-FR" dirty="0"/>
          </a:p>
          <a:p>
            <a:pPr marL="0" indent="0">
              <a:buNone/>
            </a:pPr>
            <a:endParaRPr lang="fr-FR" dirty="0"/>
          </a:p>
          <a:p>
            <a:pPr marL="0" indent="0">
              <a:buNone/>
            </a:pPr>
            <a:r>
              <a:rPr lang="fr-FR" b="1" dirty="0"/>
              <a:t>Yoast </a:t>
            </a:r>
            <a:r>
              <a:rPr lang="fr-FR" b="1" dirty="0" err="1"/>
              <a:t>SEO_Officiel</a:t>
            </a:r>
            <a:r>
              <a:rPr lang="fr-FR" b="1"/>
              <a:t>*</a:t>
            </a:r>
            <a:r>
              <a:rPr lang="fr-FR"/>
              <a:t>: </a:t>
            </a:r>
            <a:r>
              <a:rPr lang="fr-FR">
                <a:hlinkClick r:id="rId3"/>
              </a:rPr>
              <a:t>https://yoast.com/wordpress-seo/</a:t>
            </a:r>
            <a:endParaRPr lang="fr-FR"/>
          </a:p>
          <a:p>
            <a:pPr marL="0" indent="0">
              <a:buNone/>
            </a:pPr>
            <a:endParaRPr lang="fr-FR" dirty="0"/>
          </a:p>
        </p:txBody>
      </p:sp>
    </p:spTree>
    <p:extLst>
      <p:ext uri="{BB962C8B-B14F-4D97-AF65-F5344CB8AC3E}">
        <p14:creationId xmlns:p14="http://schemas.microsoft.com/office/powerpoint/2010/main" val="37349837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le d’ions">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Salle Ion</Template>
  <TotalTime>22</TotalTime>
  <Words>554</Words>
  <Application>Microsoft Office PowerPoint</Application>
  <PresentationFormat>Grand écran</PresentationFormat>
  <Paragraphs>37</Paragraphs>
  <Slides>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Arial</vt:lpstr>
      <vt:lpstr>Century Gothic</vt:lpstr>
      <vt:lpstr>Wingdings 3</vt:lpstr>
      <vt:lpstr>Salle d’ions</vt:lpstr>
      <vt:lpstr>Optimisation d'un site Wordpress</vt:lpstr>
      <vt:lpstr>SEO PLUGINS</vt:lpstr>
      <vt:lpstr>Yoast SEO (C’est quoi?)</vt:lpstr>
      <vt:lpstr>Yoast SEO (Fonctionnalités)</vt:lpstr>
      <vt:lpstr>Yoast SEO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Optimisation d'un site Wordpress</dc:title>
  <dc:creator>admin</dc:creator>
  <cp:lastModifiedBy>admin</cp:lastModifiedBy>
  <cp:revision>4</cp:revision>
  <dcterms:created xsi:type="dcterms:W3CDTF">2020-01-07T16:43:07Z</dcterms:created>
  <dcterms:modified xsi:type="dcterms:W3CDTF">2020-01-07T17:05:27Z</dcterms:modified>
</cp:coreProperties>
</file>