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 Bold" panose="00000800000000000000" pitchFamily="2" charset="0"/>
      <p:regular r:id="rId13"/>
      <p:bold r:id="rId14"/>
    </p:embeddedFont>
    <p:embeddedFont>
      <p:font typeface="Poppins Light" panose="00000400000000000000" pitchFamily="2" charset="0"/>
      <p:regular r:id="rId15"/>
      <p:bold r:id="rId16"/>
      <p:italic r:id="rId17"/>
    </p:embeddedFont>
    <p:embeddedFont>
      <p:font typeface="Poppins Medium" panose="00000600000000000000" pitchFamily="2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LE DSN sert à ce connecter à une base MySQL.</a:t>
            </a:r>
          </a:p>
          <a:p>
            <a:pPr lvl="0"/>
            <a:r>
              <a:rPr lang="en-US"/>
              <a:t>il faut indiquer l'host, le nom de la base de donnée et le port au besoin et le plus important c'est l'encodage en UTF8.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Si une erreur ce produit lors de la connesion à la base de données, un message contenant le nom d'utilisateur, l'hôte, ainsi que d'autres informations sont affichées à l'écran. Pour des raisons de sécurité (lorsque votre site sera en ligne). Vous pouvez m^me vous informer de cette erreur par mail en vous l'envoyant.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Le but de faire une requête SQL SELECT étant de récupérer des informations, je stocke le résultat de la requête  dans une variable en l'occurence ici la variable $query (non traiter en l'état) ensuite on appel la méthode fetch ou fetchAll pour récupérer les résultats.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Pour </a:t>
            </a:r>
            <a:r>
              <a:rPr lang="en-US" dirty="0" err="1"/>
              <a:t>effectuer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SQL qui </a:t>
            </a:r>
            <a:r>
              <a:rPr lang="en-US" dirty="0" err="1"/>
              <a:t>retourne</a:t>
            </a:r>
            <a:r>
              <a:rPr lang="en-US" dirty="0"/>
              <a:t> </a:t>
            </a:r>
            <a:r>
              <a:rPr lang="en-US" dirty="0" err="1"/>
              <a:t>aucun</a:t>
            </a:r>
            <a:r>
              <a:rPr lang="en-US" dirty="0"/>
              <a:t> </a:t>
            </a:r>
            <a:r>
              <a:rPr lang="en-US" dirty="0" err="1"/>
              <a:t>contenu</a:t>
            </a:r>
            <a:r>
              <a:rPr lang="en-US" dirty="0"/>
              <a:t> (INSERT, UPDATE, DELETE)</a:t>
            </a:r>
          </a:p>
          <a:p>
            <a:pPr lvl="0"/>
            <a:r>
              <a:rPr lang="en-US" dirty="0" err="1"/>
              <a:t>il</a:t>
            </a:r>
            <a:r>
              <a:rPr lang="en-US" dirty="0"/>
              <a:t> nous </a:t>
            </a:r>
            <a:r>
              <a:rPr lang="en-US" dirty="0" err="1"/>
              <a:t>suffit</a:t>
            </a:r>
            <a:r>
              <a:rPr lang="en-US" dirty="0"/>
              <a:t> </a:t>
            </a:r>
            <a:r>
              <a:rPr lang="en-US" dirty="0" err="1"/>
              <a:t>d'appeler</a:t>
            </a:r>
            <a:r>
              <a:rPr lang="en-US" dirty="0"/>
              <a:t> la </a:t>
            </a:r>
            <a:r>
              <a:rPr lang="en-US" dirty="0" err="1"/>
              <a:t>méthode</a:t>
            </a:r>
            <a:r>
              <a:rPr lang="en-US" dirty="0"/>
              <a:t> query() avec la </a:t>
            </a:r>
            <a:r>
              <a:rPr lang="en-US" dirty="0" err="1"/>
              <a:t>requête</a:t>
            </a:r>
            <a:r>
              <a:rPr lang="en-US" dirty="0"/>
              <a:t> SQL.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9787" y="-2158365"/>
            <a:ext cx="8229600" cy="8229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984105" y="8736965"/>
            <a:ext cx="6275195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b="1" i="0" spc="160">
                <a:solidFill>
                  <a:srgbClr val="00E091"/>
                </a:solidFill>
                <a:latin typeface="Poppins Medium"/>
              </a:rPr>
              <a:t>20 Novembre 2019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1654182" cy="6034325"/>
            <a:chOff x="0" y="0"/>
            <a:chExt cx="15538909" cy="8045766"/>
          </a:xfrm>
        </p:grpSpPr>
        <p:sp>
          <p:nvSpPr>
            <p:cNvPr id="5" name="TextBox 5"/>
            <p:cNvSpPr txBox="1"/>
            <p:nvPr/>
          </p:nvSpPr>
          <p:spPr>
            <a:xfrm>
              <a:off x="0" y="152400"/>
              <a:ext cx="15538909" cy="6570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20"/>
                </a:lnSpc>
              </a:pPr>
              <a:r>
                <a:rPr lang="en-US" sz="12000" b="1" i="1" spc="-204">
                  <a:solidFill>
                    <a:srgbClr val="00E091"/>
                  </a:solidFill>
                  <a:latin typeface="Poppins Bold"/>
                </a:rPr>
                <a:t>PRESENTATION SUR PDO en PHP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455005"/>
              <a:ext cx="1553890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b="0" i="0" spc="392">
                  <a:solidFill>
                    <a:srgbClr val="FFFFFF"/>
                  </a:solidFill>
                  <a:latin typeface="Poppins Light"/>
                </a:rPr>
                <a:t>PHP DATA OBJECTS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660918" y="8209426"/>
            <a:ext cx="8229600" cy="822960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-2454669">
            <a:off x="11689545" y="4040402"/>
            <a:ext cx="8173825" cy="15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 rot="-2454669">
            <a:off x="-250402" y="10458420"/>
            <a:ext cx="7417149" cy="2262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1293487" y="8716645"/>
            <a:ext cx="6275195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b="1" i="0" spc="160">
                <a:solidFill>
                  <a:srgbClr val="182722"/>
                </a:solidFill>
                <a:latin typeface="Poppins Medium"/>
              </a:rPr>
              <a:t>Acces Code School</a:t>
            </a:r>
          </a:p>
          <a:p>
            <a:pPr>
              <a:lnSpc>
                <a:spcPts val="4160"/>
              </a:lnSpc>
            </a:pPr>
            <a:r>
              <a:rPr lang="en-US" sz="3200" b="1" i="0" spc="160">
                <a:solidFill>
                  <a:srgbClr val="182722"/>
                </a:solidFill>
                <a:latin typeface="Poppins Medium"/>
              </a:rPr>
              <a:t>Promo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-175711"/>
            <a:ext cx="9344206" cy="10638421"/>
          </a:xfrm>
          <a:prstGeom prst="rect">
            <a:avLst/>
          </a:prstGeom>
          <a:solidFill>
            <a:srgbClr val="182722"/>
          </a:solidFill>
        </p:spPr>
      </p:sp>
      <p:sp>
        <p:nvSpPr>
          <p:cNvPr id="3" name="TextBox 3"/>
          <p:cNvSpPr txBox="1"/>
          <p:nvPr/>
        </p:nvSpPr>
        <p:spPr>
          <a:xfrm>
            <a:off x="10105596" y="1019175"/>
            <a:ext cx="7153704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PHP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DATA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OBJECTS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5530121"/>
            <a:ext cx="6671945" cy="3728179"/>
            <a:chOff x="0" y="0"/>
            <a:chExt cx="8895927" cy="4970905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889592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b="0" i="1" spc="570">
                  <a:solidFill>
                    <a:srgbClr val="182722"/>
                  </a:solidFill>
                  <a:latin typeface="Poppins Bold"/>
                </a:rPr>
                <a:t>UTILISER L'EXTENSION PDO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" y="1980055"/>
              <a:ext cx="8895923" cy="2990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b="0" i="0" spc="30">
                  <a:solidFill>
                    <a:srgbClr val="182722"/>
                  </a:solidFill>
                  <a:latin typeface="Poppins Medium"/>
                </a:rPr>
                <a:t>CREER UN DSN (Data Source Name)</a:t>
              </a: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846684">
            <a:off x="-660918" y="-5846641"/>
            <a:ext cx="8229600" cy="822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1415" y="5781134"/>
            <a:ext cx="8229600" cy="8229600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utoShape 10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7105" y="1342764"/>
            <a:ext cx="8755250" cy="42169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132823" y="562617"/>
            <a:ext cx="246369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b="0" i="0">
                <a:solidFill>
                  <a:srgbClr val="000000"/>
                </a:solidFill>
                <a:latin typeface="Poppins Bold"/>
              </a:rPr>
              <a:t>Méthode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32823" y="2261870"/>
            <a:ext cx="246369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b="0" i="0">
                <a:solidFill>
                  <a:srgbClr val="000000"/>
                </a:solidFill>
                <a:latin typeface="Poppins Bold"/>
              </a:rPr>
              <a:t>Méthode 2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7105" y="3189148"/>
            <a:ext cx="8755250" cy="309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-175711"/>
            <a:ext cx="9344206" cy="10638421"/>
          </a:xfrm>
          <a:prstGeom prst="rect">
            <a:avLst/>
          </a:prstGeom>
          <a:solidFill>
            <a:srgbClr val="182722"/>
          </a:solidFill>
        </p:spPr>
      </p:sp>
      <p:sp>
        <p:nvSpPr>
          <p:cNvPr id="3" name="TextBox 3"/>
          <p:cNvSpPr txBox="1"/>
          <p:nvPr/>
        </p:nvSpPr>
        <p:spPr>
          <a:xfrm>
            <a:off x="10105596" y="1019175"/>
            <a:ext cx="7153704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PHP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DATA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OBJECTS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846684">
            <a:off x="-660918" y="-5846641"/>
            <a:ext cx="8229600" cy="822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1415" y="5781134"/>
            <a:ext cx="8229600" cy="82296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986883" y="1439018"/>
            <a:ext cx="6671945" cy="3156679"/>
            <a:chOff x="0" y="0"/>
            <a:chExt cx="8895927" cy="4208905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8895923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b="0" i="1" spc="570">
                  <a:solidFill>
                    <a:srgbClr val="182722"/>
                  </a:solidFill>
                  <a:latin typeface="Poppins Bold"/>
                </a:rPr>
                <a:t>GERER LES ERREURS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" y="1218055"/>
              <a:ext cx="8895923" cy="2990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b="0" i="0" spc="30">
                  <a:solidFill>
                    <a:srgbClr val="182722"/>
                  </a:solidFill>
                  <a:latin typeface="Poppins Medium"/>
                </a:rPr>
                <a:t>Utilisation de try et catch + envoie mail</a:t>
              </a: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</p:txBody>
        </p:sp>
      </p:grpSp>
      <p:sp>
        <p:nvSpPr>
          <p:cNvPr id="10" name="AutoShape 10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2381" y="4595696"/>
            <a:ext cx="8000950" cy="1565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-175711"/>
            <a:ext cx="9344206" cy="10638421"/>
          </a:xfrm>
          <a:prstGeom prst="rect">
            <a:avLst/>
          </a:prstGeom>
          <a:solidFill>
            <a:srgbClr val="182722"/>
          </a:solidFill>
        </p:spPr>
      </p:sp>
      <p:sp>
        <p:nvSpPr>
          <p:cNvPr id="3" name="TextBox 3"/>
          <p:cNvSpPr txBox="1"/>
          <p:nvPr/>
        </p:nvSpPr>
        <p:spPr>
          <a:xfrm>
            <a:off x="10105596" y="1019175"/>
            <a:ext cx="7153704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PHP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DATA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OBJECTS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846684">
            <a:off x="-660918" y="-5846641"/>
            <a:ext cx="8229600" cy="822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1415" y="5781134"/>
            <a:ext cx="8229600" cy="82296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986883" y="1439018"/>
            <a:ext cx="6671945" cy="3156679"/>
            <a:chOff x="0" y="0"/>
            <a:chExt cx="8895927" cy="4208905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889592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b="0" i="1" spc="570">
                  <a:solidFill>
                    <a:srgbClr val="182722"/>
                  </a:solidFill>
                  <a:latin typeface="Poppins Bold"/>
                </a:rPr>
                <a:t>EFFECTUER UNE REQUÊTE SQL 1/2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" y="1980055"/>
              <a:ext cx="8895923" cy="2228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b="0" i="0" spc="30">
                  <a:solidFill>
                    <a:srgbClr val="182722"/>
                  </a:solidFill>
                  <a:latin typeface="Poppins Medium"/>
                </a:rPr>
                <a:t>Méthode  (fonction) "query()"</a:t>
              </a: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  <a:p>
              <a:pPr>
                <a:lnSpc>
                  <a:spcPts val="4500"/>
                </a:lnSpc>
              </a:pPr>
              <a:endParaRPr lang="en-US" sz="3000" b="0" i="0" spc="30">
                <a:solidFill>
                  <a:srgbClr val="182722"/>
                </a:solidFill>
                <a:latin typeface="Poppins Medium"/>
              </a:endParaRPr>
            </a:p>
          </p:txBody>
        </p:sp>
      </p:grpSp>
      <p:sp>
        <p:nvSpPr>
          <p:cNvPr id="10" name="AutoShape 10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8046" y="4804121"/>
            <a:ext cx="10871334" cy="3788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-175711"/>
            <a:ext cx="9344206" cy="10638421"/>
          </a:xfrm>
          <a:prstGeom prst="rect">
            <a:avLst/>
          </a:prstGeom>
          <a:solidFill>
            <a:srgbClr val="182722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3846684">
            <a:off x="-660918" y="-5846641"/>
            <a:ext cx="8229600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1415" y="5781134"/>
            <a:ext cx="8229600" cy="82296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2885" y="5177519"/>
            <a:ext cx="10531473" cy="40185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105596" y="1019175"/>
            <a:ext cx="7153704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PHP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DATA</a:t>
            </a:r>
          </a:p>
          <a:p>
            <a:pPr algn="r">
              <a:lnSpc>
                <a:spcPts val="9000"/>
              </a:lnSpc>
            </a:pPr>
            <a:r>
              <a:rPr lang="en-US" sz="7500" b="1" i="1" spc="225">
                <a:solidFill>
                  <a:srgbClr val="00E091"/>
                </a:solidFill>
                <a:latin typeface="Poppins Bold"/>
              </a:rPr>
              <a:t>OBJECTS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86883" y="2010518"/>
            <a:ext cx="6671945" cy="2585179"/>
            <a:chOff x="0" y="0"/>
            <a:chExt cx="8895927" cy="34469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889592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b="0" i="1" spc="570">
                  <a:solidFill>
                    <a:srgbClr val="182722"/>
                  </a:solidFill>
                  <a:latin typeface="Poppins Bold"/>
                </a:rPr>
                <a:t>EFFECTUER UNE REQUÊTE SQL 2/2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" y="1980055"/>
              <a:ext cx="8895923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b="0" i="0" spc="30">
                  <a:solidFill>
                    <a:srgbClr val="182722"/>
                  </a:solidFill>
                  <a:latin typeface="Poppins Medium"/>
                </a:rPr>
                <a:t>Méthode  (fonction) "query()"(INSERT, UPDATE, DELETE)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4114800" y="6849479"/>
            <a:ext cx="8229600" cy="82296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029200" y="1028700"/>
            <a:ext cx="8229600" cy="8229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11752" y="3550877"/>
            <a:ext cx="11064496" cy="3185245"/>
            <a:chOff x="0" y="0"/>
            <a:chExt cx="14752661" cy="4246994"/>
          </a:xfrm>
        </p:grpSpPr>
        <p:sp>
          <p:nvSpPr>
            <p:cNvPr id="4" name="TextBox 4"/>
            <p:cNvSpPr txBox="1"/>
            <p:nvPr/>
          </p:nvSpPr>
          <p:spPr>
            <a:xfrm>
              <a:off x="94462" y="3517379"/>
              <a:ext cx="14563738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b="1" i="0" spc="429">
                  <a:solidFill>
                    <a:srgbClr val="FFFFFF"/>
                  </a:solidFill>
                  <a:latin typeface="Poppins Light"/>
                </a:rPr>
                <a:t>?&gt;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4752661" cy="3057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i="1" spc="225">
                  <a:solidFill>
                    <a:srgbClr val="00E091"/>
                  </a:solidFill>
                  <a:latin typeface="Poppins Bold"/>
                </a:rPr>
                <a:t>Fin de la présentation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4500" y="-5275635"/>
            <a:ext cx="8229600" cy="822960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-2454669">
            <a:off x="13531582" y="587496"/>
            <a:ext cx="8173825" cy="15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 rot="-2454669">
            <a:off x="-3546590" y="9807476"/>
            <a:ext cx="8173825" cy="1524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275</Words>
  <Application>Microsoft Office PowerPoint</Application>
  <PresentationFormat>Personnalisé</PresentationFormat>
  <Paragraphs>43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Poppins Medium</vt:lpstr>
      <vt:lpstr>Poppins Bold</vt:lpstr>
      <vt:lpstr>Arial</vt:lpstr>
      <vt:lpstr>Calibri</vt:lpstr>
      <vt:lpstr>Poppins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SUR PDO en PHP</dc:title>
  <cp:lastModifiedBy>admin</cp:lastModifiedBy>
  <cp:revision>3</cp:revision>
  <dcterms:created xsi:type="dcterms:W3CDTF">2006-08-16T00:00:00Z</dcterms:created>
  <dcterms:modified xsi:type="dcterms:W3CDTF">2019-11-19T13:32:06Z</dcterms:modified>
  <dc:identifier>DADrJ_lwKK8</dc:identifier>
</cp:coreProperties>
</file>