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handoutMasterIdLst>
    <p:handoutMasterId r:id="rId19"/>
  </p:handoutMasterIdLst>
  <p:sldIdLst>
    <p:sldId id="256" r:id="rId2"/>
    <p:sldId id="270" r:id="rId3"/>
    <p:sldId id="271"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3382963" cy="21209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68">
          <p15:clr>
            <a:srgbClr val="747775"/>
          </p15:clr>
        </p15:guide>
        <p15:guide id="2" pos="106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1822FB-6D30-4590-BCCF-6E1B6526D28E}" v="16" dt="2024-07-29T16:05:40.765"/>
  </p1510:revLst>
</p1510:revInfo>
</file>

<file path=ppt/tableStyles.xml><?xml version="1.0" encoding="utf-8"?>
<a:tblStyleLst xmlns:a="http://schemas.openxmlformats.org/drawingml/2006/main" def="{9CE14DBE-989E-46F3-9C92-0DD6DE9CB86E}">
  <a:tblStyle styleId="{9CE14DBE-989E-46F3-9C92-0DD6DE9CB86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40" autoAdjust="0"/>
    <p:restoredTop sz="94660"/>
  </p:normalViewPr>
  <p:slideViewPr>
    <p:cSldViewPr snapToGrid="0">
      <p:cViewPr varScale="1">
        <p:scale>
          <a:sx n="334" d="100"/>
          <a:sy n="334" d="100"/>
        </p:scale>
        <p:origin x="1524" y="252"/>
      </p:cViewPr>
      <p:guideLst>
        <p:guide orient="horz" pos="668"/>
        <p:guide pos="10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Casati" userId="3fc5d345-1623-445f-bb1f-5eaa78f157fa" providerId="ADAL" clId="{9C1822FB-6D30-4590-BCCF-6E1B6526D28E}"/>
    <pc:docChg chg="undo custSel addSld modSld">
      <pc:chgData name="Diego Casati" userId="3fc5d345-1623-445f-bb1f-5eaa78f157fa" providerId="ADAL" clId="{9C1822FB-6D30-4590-BCCF-6E1B6526D28E}" dt="2024-07-29T16:06:22.827" v="152" actId="122"/>
      <pc:docMkLst>
        <pc:docMk/>
      </pc:docMkLst>
      <pc:sldChg chg="modSp">
        <pc:chgData name="Diego Casati" userId="3fc5d345-1623-445f-bb1f-5eaa78f157fa" providerId="ADAL" clId="{9C1822FB-6D30-4590-BCCF-6E1B6526D28E}" dt="2024-07-07T17:20:43.149" v="83"/>
        <pc:sldMkLst>
          <pc:docMk/>
          <pc:sldMk cId="0" sldId="257"/>
        </pc:sldMkLst>
        <pc:graphicFrameChg chg="mod">
          <ac:chgData name="Diego Casati" userId="3fc5d345-1623-445f-bb1f-5eaa78f157fa" providerId="ADAL" clId="{9C1822FB-6D30-4590-BCCF-6E1B6526D28E}" dt="2024-07-07T17:20:43.149" v="83"/>
          <ac:graphicFrameMkLst>
            <pc:docMk/>
            <pc:sldMk cId="0" sldId="257"/>
            <ac:graphicFrameMk id="62" creationId="{00000000-0000-0000-0000-000000000000}"/>
          </ac:graphicFrameMkLst>
        </pc:graphicFrameChg>
      </pc:sldChg>
      <pc:sldChg chg="modSp">
        <pc:chgData name="Diego Casati" userId="3fc5d345-1623-445f-bb1f-5eaa78f157fa" providerId="ADAL" clId="{9C1822FB-6D30-4590-BCCF-6E1B6526D28E}" dt="2024-07-07T17:09:38.232" v="2"/>
        <pc:sldMkLst>
          <pc:docMk/>
          <pc:sldMk cId="0" sldId="267"/>
        </pc:sldMkLst>
        <pc:graphicFrameChg chg="mod">
          <ac:chgData name="Diego Casati" userId="3fc5d345-1623-445f-bb1f-5eaa78f157fa" providerId="ADAL" clId="{9C1822FB-6D30-4590-BCCF-6E1B6526D28E}" dt="2024-07-07T17:09:38.232" v="2"/>
          <ac:graphicFrameMkLst>
            <pc:docMk/>
            <pc:sldMk cId="0" sldId="267"/>
            <ac:graphicFrameMk id="135" creationId="{00000000-0000-0000-0000-000000000000}"/>
          </ac:graphicFrameMkLst>
        </pc:graphicFrameChg>
      </pc:sldChg>
      <pc:sldChg chg="modSp mod">
        <pc:chgData name="Diego Casati" userId="3fc5d345-1623-445f-bb1f-5eaa78f157fa" providerId="ADAL" clId="{9C1822FB-6D30-4590-BCCF-6E1B6526D28E}" dt="2024-07-29T16:05:40.765" v="147"/>
        <pc:sldMkLst>
          <pc:docMk/>
          <pc:sldMk cId="2317814276" sldId="268"/>
        </pc:sldMkLst>
        <pc:spChg chg="mod">
          <ac:chgData name="Diego Casati" userId="3fc5d345-1623-445f-bb1f-5eaa78f157fa" providerId="ADAL" clId="{9C1822FB-6D30-4590-BCCF-6E1B6526D28E}" dt="2024-07-07T17:11:06.835" v="19" actId="14100"/>
          <ac:spMkLst>
            <pc:docMk/>
            <pc:sldMk cId="2317814276" sldId="268"/>
            <ac:spMk id="3" creationId="{A0A9BB88-51AC-C745-8D86-EDE5CB80FCE6}"/>
          </ac:spMkLst>
        </pc:spChg>
        <pc:graphicFrameChg chg="mod modGraphic">
          <ac:chgData name="Diego Casati" userId="3fc5d345-1623-445f-bb1f-5eaa78f157fa" providerId="ADAL" clId="{9C1822FB-6D30-4590-BCCF-6E1B6526D28E}" dt="2024-07-29T16:05:40.765" v="147"/>
          <ac:graphicFrameMkLst>
            <pc:docMk/>
            <pc:sldMk cId="2317814276" sldId="268"/>
            <ac:graphicFrameMk id="4" creationId="{94318145-56E6-F6DC-940E-5E557A23CB2C}"/>
          </ac:graphicFrameMkLst>
        </pc:graphicFrameChg>
      </pc:sldChg>
      <pc:sldChg chg="modSp mod">
        <pc:chgData name="Diego Casati" userId="3fc5d345-1623-445f-bb1f-5eaa78f157fa" providerId="ADAL" clId="{9C1822FB-6D30-4590-BCCF-6E1B6526D28E}" dt="2024-07-29T16:06:22.827" v="152" actId="122"/>
        <pc:sldMkLst>
          <pc:docMk/>
          <pc:sldMk cId="783518086" sldId="269"/>
        </pc:sldMkLst>
        <pc:spChg chg="mod">
          <ac:chgData name="Diego Casati" userId="3fc5d345-1623-445f-bb1f-5eaa78f157fa" providerId="ADAL" clId="{9C1822FB-6D30-4590-BCCF-6E1B6526D28E}" dt="2024-07-29T16:06:22.827" v="152" actId="122"/>
          <ac:spMkLst>
            <pc:docMk/>
            <pc:sldMk cId="783518086" sldId="269"/>
            <ac:spMk id="10" creationId="{22767AFA-50B3-4359-A6AD-9D7D985F3F53}"/>
          </ac:spMkLst>
        </pc:spChg>
        <pc:graphicFrameChg chg="mod">
          <ac:chgData name="Diego Casati" userId="3fc5d345-1623-445f-bb1f-5eaa78f157fa" providerId="ADAL" clId="{9C1822FB-6D30-4590-BCCF-6E1B6526D28E}" dt="2024-07-07T17:22:14.793" v="139"/>
          <ac:graphicFrameMkLst>
            <pc:docMk/>
            <pc:sldMk cId="783518086" sldId="269"/>
            <ac:graphicFrameMk id="7" creationId="{A0099D19-2893-A3E1-6D05-38859DB58437}"/>
          </ac:graphicFrameMkLst>
        </pc:graphicFrameChg>
      </pc:sldChg>
      <pc:sldChg chg="addSp delSp modSp mod">
        <pc:chgData name="Diego Casati" userId="3fc5d345-1623-445f-bb1f-5eaa78f157fa" providerId="ADAL" clId="{9C1822FB-6D30-4590-BCCF-6E1B6526D28E}" dt="2024-07-07T17:21:54.412" v="122" actId="1035"/>
        <pc:sldMkLst>
          <pc:docMk/>
          <pc:sldMk cId="2343709290" sldId="270"/>
        </pc:sldMkLst>
        <pc:spChg chg="del">
          <ac:chgData name="Diego Casati" userId="3fc5d345-1623-445f-bb1f-5eaa78f157fa" providerId="ADAL" clId="{9C1822FB-6D30-4590-BCCF-6E1B6526D28E}" dt="2024-07-07T17:09:25.507" v="1" actId="478"/>
          <ac:spMkLst>
            <pc:docMk/>
            <pc:sldMk cId="2343709290" sldId="270"/>
            <ac:spMk id="2" creationId="{63CA027F-8152-9DA7-0C77-E5F51D0B099F}"/>
          </ac:spMkLst>
        </pc:spChg>
        <pc:spChg chg="del">
          <ac:chgData name="Diego Casati" userId="3fc5d345-1623-445f-bb1f-5eaa78f157fa" providerId="ADAL" clId="{9C1822FB-6D30-4590-BCCF-6E1B6526D28E}" dt="2024-07-07T17:09:23.150" v="0" actId="478"/>
          <ac:spMkLst>
            <pc:docMk/>
            <pc:sldMk cId="2343709290" sldId="270"/>
            <ac:spMk id="4" creationId="{CC7B467F-9C44-105A-1474-3E26253C5350}"/>
          </ac:spMkLst>
        </pc:spChg>
        <pc:spChg chg="add del">
          <ac:chgData name="Diego Casati" userId="3fc5d345-1623-445f-bb1f-5eaa78f157fa" providerId="ADAL" clId="{9C1822FB-6D30-4590-BCCF-6E1B6526D28E}" dt="2024-07-07T17:16:18.711" v="24" actId="22"/>
          <ac:spMkLst>
            <pc:docMk/>
            <pc:sldMk cId="2343709290" sldId="270"/>
            <ac:spMk id="5" creationId="{09DA9B88-6F44-B875-8444-3BA851E62DD5}"/>
          </ac:spMkLst>
        </pc:spChg>
        <pc:spChg chg="add del">
          <ac:chgData name="Diego Casati" userId="3fc5d345-1623-445f-bb1f-5eaa78f157fa" providerId="ADAL" clId="{9C1822FB-6D30-4590-BCCF-6E1B6526D28E}" dt="2024-07-07T17:17:15.990" v="27" actId="22"/>
          <ac:spMkLst>
            <pc:docMk/>
            <pc:sldMk cId="2343709290" sldId="270"/>
            <ac:spMk id="8" creationId="{405518BD-B2AD-6FE9-0CE5-678AB52E36EA}"/>
          </ac:spMkLst>
        </pc:spChg>
        <pc:spChg chg="add del mod">
          <ac:chgData name="Diego Casati" userId="3fc5d345-1623-445f-bb1f-5eaa78f157fa" providerId="ADAL" clId="{9C1822FB-6D30-4590-BCCF-6E1B6526D28E}" dt="2024-07-07T17:20:07.772" v="60" actId="478"/>
          <ac:spMkLst>
            <pc:docMk/>
            <pc:sldMk cId="2343709290" sldId="270"/>
            <ac:spMk id="11" creationId="{17813986-6FC2-D0BB-5CAB-BF151E1D3A80}"/>
          </ac:spMkLst>
        </pc:spChg>
        <pc:spChg chg="add mod">
          <ac:chgData name="Diego Casati" userId="3fc5d345-1623-445f-bb1f-5eaa78f157fa" providerId="ADAL" clId="{9C1822FB-6D30-4590-BCCF-6E1B6526D28E}" dt="2024-07-07T17:21:49.386" v="99" actId="1076"/>
          <ac:spMkLst>
            <pc:docMk/>
            <pc:sldMk cId="2343709290" sldId="270"/>
            <ac:spMk id="12" creationId="{3D50E57A-250A-08E4-402A-03223C76F9F9}"/>
          </ac:spMkLst>
        </pc:spChg>
        <pc:graphicFrameChg chg="add del mod">
          <ac:chgData name="Diego Casati" userId="3fc5d345-1623-445f-bb1f-5eaa78f157fa" providerId="ADAL" clId="{9C1822FB-6D30-4590-BCCF-6E1B6526D28E}" dt="2024-07-07T17:17:17.709" v="28" actId="478"/>
          <ac:graphicFrameMkLst>
            <pc:docMk/>
            <pc:sldMk cId="2343709290" sldId="270"/>
            <ac:graphicFrameMk id="6" creationId="{1042B66F-C2CB-9097-7D92-31CA4B60F4F3}"/>
          </ac:graphicFrameMkLst>
        </pc:graphicFrameChg>
        <pc:graphicFrameChg chg="add del mod modGraphic">
          <ac:chgData name="Diego Casati" userId="3fc5d345-1623-445f-bb1f-5eaa78f157fa" providerId="ADAL" clId="{9C1822FB-6D30-4590-BCCF-6E1B6526D28E}" dt="2024-07-07T17:17:49.245" v="33" actId="478"/>
          <ac:graphicFrameMkLst>
            <pc:docMk/>
            <pc:sldMk cId="2343709290" sldId="270"/>
            <ac:graphicFrameMk id="9" creationId="{B7830613-70C5-7D30-18A1-3BE9339D1D37}"/>
          </ac:graphicFrameMkLst>
        </pc:graphicFrameChg>
        <pc:graphicFrameChg chg="add mod modGraphic">
          <ac:chgData name="Diego Casati" userId="3fc5d345-1623-445f-bb1f-5eaa78f157fa" providerId="ADAL" clId="{9C1822FB-6D30-4590-BCCF-6E1B6526D28E}" dt="2024-07-07T17:21:54.412" v="122" actId="1035"/>
          <ac:graphicFrameMkLst>
            <pc:docMk/>
            <pc:sldMk cId="2343709290" sldId="270"/>
            <ac:graphicFrameMk id="10" creationId="{027E0ECB-46A3-1CB7-C9E1-7BC0C6FA03D7}"/>
          </ac:graphicFrameMkLst>
        </pc:graphicFrameChg>
      </pc:sldChg>
      <pc:sldChg chg="addSp delSp modSp new mod">
        <pc:chgData name="Diego Casati" userId="3fc5d345-1623-445f-bb1f-5eaa78f157fa" providerId="ADAL" clId="{9C1822FB-6D30-4590-BCCF-6E1B6526D28E}" dt="2024-07-07T17:21:59.577" v="138" actId="1035"/>
        <pc:sldMkLst>
          <pc:docMk/>
          <pc:sldMk cId="3493904986" sldId="271"/>
        </pc:sldMkLst>
        <pc:spChg chg="del">
          <ac:chgData name="Diego Casati" userId="3fc5d345-1623-445f-bb1f-5eaa78f157fa" providerId="ADAL" clId="{9C1822FB-6D30-4590-BCCF-6E1B6526D28E}" dt="2024-07-07T17:19:29.965" v="47" actId="478"/>
          <ac:spMkLst>
            <pc:docMk/>
            <pc:sldMk cId="3493904986" sldId="271"/>
            <ac:spMk id="2" creationId="{D1037C7C-8996-C5D4-2F0A-87A735D74BAD}"/>
          </ac:spMkLst>
        </pc:spChg>
        <pc:spChg chg="add mod">
          <ac:chgData name="Diego Casati" userId="3fc5d345-1623-445f-bb1f-5eaa78f157fa" providerId="ADAL" clId="{9C1822FB-6D30-4590-BCCF-6E1B6526D28E}" dt="2024-07-07T17:21:59.577" v="138" actId="1035"/>
          <ac:spMkLst>
            <pc:docMk/>
            <pc:sldMk cId="3493904986" sldId="271"/>
            <ac:spMk id="4" creationId="{682E7A14-4A8F-E852-4541-1C96DE50B8F9}"/>
          </ac:spMkLst>
        </pc:spChg>
        <pc:graphicFrameChg chg="add mod modGraphic">
          <ac:chgData name="Diego Casati" userId="3fc5d345-1623-445f-bb1f-5eaa78f157fa" providerId="ADAL" clId="{9C1822FB-6D30-4590-BCCF-6E1B6526D28E}" dt="2024-07-07T17:20:58.821" v="86"/>
          <ac:graphicFrameMkLst>
            <pc:docMk/>
            <pc:sldMk cId="3493904986" sldId="271"/>
            <ac:graphicFrameMk id="3" creationId="{E9C41520-26B8-57EF-D586-1F3986A1B8C3}"/>
          </ac:graphicFrameMkLst>
        </pc:graphicFrameChg>
      </pc:sldChg>
    </pc:docChg>
  </pc:docChgLst>
  <pc:docChgLst>
    <pc:chgData name="Diego Casati" userId="3fc5d345-1623-445f-bb1f-5eaa78f157fa" providerId="ADAL" clId="{A77B4278-98B4-7048-BA13-FF7E90C6A085}"/>
    <pc:docChg chg="addSld modSld">
      <pc:chgData name="Diego Casati" userId="3fc5d345-1623-445f-bb1f-5eaa78f157fa" providerId="ADAL" clId="{A77B4278-98B4-7048-BA13-FF7E90C6A085}" dt="2024-06-30T02:17:49.020" v="1" actId="22"/>
      <pc:docMkLst>
        <pc:docMk/>
      </pc:docMkLst>
      <pc:sldChg chg="addSp new">
        <pc:chgData name="Diego Casati" userId="3fc5d345-1623-445f-bb1f-5eaa78f157fa" providerId="ADAL" clId="{A77B4278-98B4-7048-BA13-FF7E90C6A085}" dt="2024-06-30T02:17:49.020" v="1" actId="22"/>
        <pc:sldMkLst>
          <pc:docMk/>
          <pc:sldMk cId="2343709290" sldId="270"/>
        </pc:sldMkLst>
        <pc:spChg chg="add">
          <ac:chgData name="Diego Casati" userId="3fc5d345-1623-445f-bb1f-5eaa78f157fa" providerId="ADAL" clId="{A77B4278-98B4-7048-BA13-FF7E90C6A085}" dt="2024-06-30T02:17:49.020" v="1" actId="22"/>
          <ac:spMkLst>
            <pc:docMk/>
            <pc:sldMk cId="2343709290" sldId="270"/>
            <ac:spMk id="4" creationId="{CC7B467F-9C44-105A-1474-3E26253C535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56FA5C-C3D8-6EC1-BBD0-1C8C7D706302}"/>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a:extLst>
              <a:ext uri="{FF2B5EF4-FFF2-40B4-BE49-F238E27FC236}">
                <a16:creationId xmlns:a16="http://schemas.microsoft.com/office/drawing/2014/main" id="{43B3091D-2ED3-5EA7-9470-C0FBBA89F34B}"/>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893A8919-D9C1-4EB5-B5FF-F5E4ED72F49C}" type="datetimeFigureOut">
              <a:rPr lang="en-CA" smtClean="0"/>
              <a:t>2024-07-29</a:t>
            </a:fld>
            <a:endParaRPr lang="en-CA"/>
          </a:p>
        </p:txBody>
      </p:sp>
      <p:sp>
        <p:nvSpPr>
          <p:cNvPr id="4" name="Footer Placeholder 3">
            <a:extLst>
              <a:ext uri="{FF2B5EF4-FFF2-40B4-BE49-F238E27FC236}">
                <a16:creationId xmlns:a16="http://schemas.microsoft.com/office/drawing/2014/main" id="{B9287D2C-C37B-C94F-A9D5-C260206F5E72}"/>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F9663422-8E62-C9FE-CD24-9D64955249D4}"/>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9C60D06-9CEF-41C4-9E98-4E8BAC58BE5A}" type="slidenum">
              <a:rPr lang="en-CA" smtClean="0"/>
              <a:t>‹#›</a:t>
            </a:fld>
            <a:endParaRPr lang="en-CA"/>
          </a:p>
        </p:txBody>
      </p:sp>
    </p:spTree>
    <p:extLst>
      <p:ext uri="{BB962C8B-B14F-4D97-AF65-F5344CB8AC3E}">
        <p14:creationId xmlns:p14="http://schemas.microsoft.com/office/powerpoint/2010/main" val="34715943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725488" y="696913"/>
            <a:ext cx="5561012"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725488" y="696913"/>
            <a:ext cx="5561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4c97299a5_0_6:notes"/>
          <p:cNvSpPr>
            <a:spLocks noGrp="1" noRot="1" noChangeAspect="1"/>
          </p:cNvSpPr>
          <p:nvPr>
            <p:ph type="sldImg" idx="2"/>
          </p:nvPr>
        </p:nvSpPr>
        <p:spPr>
          <a:xfrm>
            <a:off x="725488" y="696913"/>
            <a:ext cx="5561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64c97299a5_0_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68657d1b9a_0_0:notes"/>
          <p:cNvSpPr>
            <a:spLocks noGrp="1" noRot="1" noChangeAspect="1"/>
          </p:cNvSpPr>
          <p:nvPr>
            <p:ph type="sldImg" idx="2"/>
          </p:nvPr>
        </p:nvSpPr>
        <p:spPr>
          <a:xfrm>
            <a:off x="725488" y="696913"/>
            <a:ext cx="5561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68657d1b9a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71dec7fb08_0_0:notes"/>
          <p:cNvSpPr>
            <a:spLocks noGrp="1" noRot="1" noChangeAspect="1"/>
          </p:cNvSpPr>
          <p:nvPr>
            <p:ph type="sldImg" idx="2"/>
          </p:nvPr>
        </p:nvSpPr>
        <p:spPr>
          <a:xfrm>
            <a:off x="725488" y="696913"/>
            <a:ext cx="5561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71dec7fb08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a9c7ec1c25_0_0:notes"/>
          <p:cNvSpPr>
            <a:spLocks noGrp="1" noRot="1" noChangeAspect="1"/>
          </p:cNvSpPr>
          <p:nvPr>
            <p:ph type="sldImg" idx="2"/>
          </p:nvPr>
        </p:nvSpPr>
        <p:spPr>
          <a:xfrm>
            <a:off x="725488" y="696913"/>
            <a:ext cx="5561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a9c7ec1c25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98c9869ae1_0_5:notes"/>
          <p:cNvSpPr>
            <a:spLocks noGrp="1" noRot="1" noChangeAspect="1"/>
          </p:cNvSpPr>
          <p:nvPr>
            <p:ph type="sldImg" idx="2"/>
          </p:nvPr>
        </p:nvSpPr>
        <p:spPr>
          <a:xfrm>
            <a:off x="725488" y="696913"/>
            <a:ext cx="5561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98c9869ae1_0_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98c9869ae1_0_13:notes"/>
          <p:cNvSpPr>
            <a:spLocks noGrp="1" noRot="1" noChangeAspect="1"/>
          </p:cNvSpPr>
          <p:nvPr>
            <p:ph type="sldImg" idx="2"/>
          </p:nvPr>
        </p:nvSpPr>
        <p:spPr>
          <a:xfrm>
            <a:off x="725488" y="696913"/>
            <a:ext cx="5561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8c9869ae1_0_1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8c9869ae1_0_52:notes"/>
          <p:cNvSpPr>
            <a:spLocks noGrp="1" noRot="1" noChangeAspect="1"/>
          </p:cNvSpPr>
          <p:nvPr>
            <p:ph type="sldImg" idx="2"/>
          </p:nvPr>
        </p:nvSpPr>
        <p:spPr>
          <a:xfrm>
            <a:off x="725488" y="696913"/>
            <a:ext cx="5561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8c9869ae1_0_52: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98c9869ae1_0_24:notes"/>
          <p:cNvSpPr>
            <a:spLocks noGrp="1" noRot="1" noChangeAspect="1"/>
          </p:cNvSpPr>
          <p:nvPr>
            <p:ph type="sldImg" idx="2"/>
          </p:nvPr>
        </p:nvSpPr>
        <p:spPr>
          <a:xfrm>
            <a:off x="725488" y="696913"/>
            <a:ext cx="5561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98c9869ae1_0_2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a9c7ec1c25_0_16:notes"/>
          <p:cNvSpPr>
            <a:spLocks noGrp="1" noRot="1" noChangeAspect="1"/>
          </p:cNvSpPr>
          <p:nvPr>
            <p:ph type="sldImg" idx="2"/>
          </p:nvPr>
        </p:nvSpPr>
        <p:spPr>
          <a:xfrm>
            <a:off x="725488" y="696913"/>
            <a:ext cx="5561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9c7ec1c25_0_1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a9c7ec1c25_0_22:notes"/>
          <p:cNvSpPr>
            <a:spLocks noGrp="1" noRot="1" noChangeAspect="1"/>
          </p:cNvSpPr>
          <p:nvPr>
            <p:ph type="sldImg" idx="2"/>
          </p:nvPr>
        </p:nvSpPr>
        <p:spPr>
          <a:xfrm>
            <a:off x="725488" y="696913"/>
            <a:ext cx="5561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a9c7ec1c25_0_22: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64c97299a5_0_0:notes"/>
          <p:cNvSpPr>
            <a:spLocks noGrp="1" noRot="1" noChangeAspect="1"/>
          </p:cNvSpPr>
          <p:nvPr>
            <p:ph type="sldImg" idx="2"/>
          </p:nvPr>
        </p:nvSpPr>
        <p:spPr>
          <a:xfrm>
            <a:off x="725488" y="696913"/>
            <a:ext cx="5561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64c97299a5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5332" y="307095"/>
            <a:ext cx="3152700" cy="846600"/>
          </a:xfrm>
          <a:prstGeom prst="rect">
            <a:avLst/>
          </a:prstGeom>
        </p:spPr>
        <p:txBody>
          <a:bodyPr spcFirstLastPara="1" wrap="square" lIns="35125" tIns="35125" rIns="35125" bIns="35125" anchor="b" anchorCtr="0">
            <a:normAutofit/>
          </a:bodyPr>
          <a:lstStyle>
            <a:lvl1pPr lvl="0" algn="ctr">
              <a:spcBef>
                <a:spcPts val="0"/>
              </a:spcBef>
              <a:spcAft>
                <a:spcPts val="0"/>
              </a:spcAft>
              <a:buSzPts val="2000"/>
              <a:buNone/>
              <a:defRPr sz="20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a:endParaRPr/>
          </a:p>
        </p:txBody>
      </p:sp>
      <p:sp>
        <p:nvSpPr>
          <p:cNvPr id="11" name="Google Shape;11;p2"/>
          <p:cNvSpPr txBox="1">
            <a:spLocks noGrp="1"/>
          </p:cNvSpPr>
          <p:nvPr>
            <p:ph type="subTitle" idx="1"/>
          </p:nvPr>
        </p:nvSpPr>
        <p:spPr>
          <a:xfrm>
            <a:off x="115329" y="1168915"/>
            <a:ext cx="3152700" cy="327000"/>
          </a:xfrm>
          <a:prstGeom prst="rect">
            <a:avLst/>
          </a:prstGeom>
        </p:spPr>
        <p:txBody>
          <a:bodyPr spcFirstLastPara="1" wrap="square" lIns="35125" tIns="35125" rIns="35125" bIns="35125" anchor="t" anchorCtr="0">
            <a:norm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12" name="Google Shape;12;p2"/>
          <p:cNvSpPr txBox="1">
            <a:spLocks noGrp="1"/>
          </p:cNvSpPr>
          <p:nvPr>
            <p:ph type="sldNum" idx="12"/>
          </p:nvPr>
        </p:nvSpPr>
        <p:spPr>
          <a:xfrm>
            <a:off x="3134805" y="1923311"/>
            <a:ext cx="203100" cy="162300"/>
          </a:xfrm>
          <a:prstGeom prst="rect">
            <a:avLst/>
          </a:prstGeom>
        </p:spPr>
        <p:txBody>
          <a:bodyPr spcFirstLastPara="1" wrap="square" lIns="35125" tIns="35125" rIns="35125" bIns="35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5329" y="456213"/>
            <a:ext cx="3152700" cy="809700"/>
          </a:xfrm>
          <a:prstGeom prst="rect">
            <a:avLst/>
          </a:prstGeom>
        </p:spPr>
        <p:txBody>
          <a:bodyPr spcFirstLastPara="1" wrap="square" lIns="35125" tIns="35125" rIns="35125" bIns="35125" anchor="b" anchorCtr="0">
            <a:norm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a:r>
              <a:t>xx%</a:t>
            </a:r>
          </a:p>
        </p:txBody>
      </p:sp>
      <p:sp>
        <p:nvSpPr>
          <p:cNvPr id="46" name="Google Shape;46;p11"/>
          <p:cNvSpPr txBox="1">
            <a:spLocks noGrp="1"/>
          </p:cNvSpPr>
          <p:nvPr>
            <p:ph type="body" idx="1"/>
          </p:nvPr>
        </p:nvSpPr>
        <p:spPr>
          <a:xfrm>
            <a:off x="115329" y="1300113"/>
            <a:ext cx="3152700" cy="536400"/>
          </a:xfrm>
          <a:prstGeom prst="rect">
            <a:avLst/>
          </a:prstGeom>
        </p:spPr>
        <p:txBody>
          <a:bodyPr spcFirstLastPara="1" wrap="square" lIns="35125" tIns="35125" rIns="35125" bIns="35125" anchor="t" anchorCtr="0">
            <a:normAutofit/>
          </a:bodyPr>
          <a:lstStyle>
            <a:lvl1pPr marL="457200" lvl="0" indent="-273050" algn="ctr">
              <a:spcBef>
                <a:spcPts val="0"/>
              </a:spcBef>
              <a:spcAft>
                <a:spcPts val="0"/>
              </a:spcAft>
              <a:buSzPts val="700"/>
              <a:buChar char="●"/>
              <a:defRPr/>
            </a:lvl1pPr>
            <a:lvl2pPr marL="914400" lvl="1" indent="-260350" algn="ctr">
              <a:spcBef>
                <a:spcPts val="0"/>
              </a:spcBef>
              <a:spcAft>
                <a:spcPts val="0"/>
              </a:spcAft>
              <a:buSzPts val="500"/>
              <a:buChar char="○"/>
              <a:defRPr/>
            </a:lvl2pPr>
            <a:lvl3pPr marL="1371600" lvl="2" indent="-260350" algn="ctr">
              <a:spcBef>
                <a:spcPts val="0"/>
              </a:spcBef>
              <a:spcAft>
                <a:spcPts val="0"/>
              </a:spcAft>
              <a:buSzPts val="500"/>
              <a:buChar char="■"/>
              <a:defRPr/>
            </a:lvl3pPr>
            <a:lvl4pPr marL="1828800" lvl="3" indent="-260350" algn="ctr">
              <a:spcBef>
                <a:spcPts val="0"/>
              </a:spcBef>
              <a:spcAft>
                <a:spcPts val="0"/>
              </a:spcAft>
              <a:buSzPts val="500"/>
              <a:buChar char="●"/>
              <a:defRPr/>
            </a:lvl4pPr>
            <a:lvl5pPr marL="2286000" lvl="4" indent="-260350" algn="ctr">
              <a:spcBef>
                <a:spcPts val="0"/>
              </a:spcBef>
              <a:spcAft>
                <a:spcPts val="0"/>
              </a:spcAft>
              <a:buSzPts val="500"/>
              <a:buChar char="○"/>
              <a:defRPr/>
            </a:lvl5pPr>
            <a:lvl6pPr marL="2743200" lvl="5" indent="-260350" algn="ctr">
              <a:spcBef>
                <a:spcPts val="0"/>
              </a:spcBef>
              <a:spcAft>
                <a:spcPts val="0"/>
              </a:spcAft>
              <a:buSzPts val="500"/>
              <a:buChar char="■"/>
              <a:defRPr/>
            </a:lvl6pPr>
            <a:lvl7pPr marL="3200400" lvl="6" indent="-260350" algn="ctr">
              <a:spcBef>
                <a:spcPts val="0"/>
              </a:spcBef>
              <a:spcAft>
                <a:spcPts val="0"/>
              </a:spcAft>
              <a:buSzPts val="500"/>
              <a:buChar char="●"/>
              <a:defRPr/>
            </a:lvl7pPr>
            <a:lvl8pPr marL="3657600" lvl="7" indent="-260350" algn="ctr">
              <a:spcBef>
                <a:spcPts val="0"/>
              </a:spcBef>
              <a:spcAft>
                <a:spcPts val="0"/>
              </a:spcAft>
              <a:buSzPts val="500"/>
              <a:buChar char="○"/>
              <a:defRPr/>
            </a:lvl8pPr>
            <a:lvl9pPr marL="4114800" lvl="8" indent="-260350" algn="ctr">
              <a:spcBef>
                <a:spcPts val="0"/>
              </a:spcBef>
              <a:spcAft>
                <a:spcPts val="0"/>
              </a:spcAft>
              <a:buSzPts val="500"/>
              <a:buChar char="■"/>
              <a:defRPr/>
            </a:lvl9pPr>
          </a:lstStyle>
          <a:p>
            <a:endParaRPr/>
          </a:p>
        </p:txBody>
      </p:sp>
      <p:sp>
        <p:nvSpPr>
          <p:cNvPr id="47" name="Google Shape;47;p11"/>
          <p:cNvSpPr txBox="1">
            <a:spLocks noGrp="1"/>
          </p:cNvSpPr>
          <p:nvPr>
            <p:ph type="sldNum" idx="12"/>
          </p:nvPr>
        </p:nvSpPr>
        <p:spPr>
          <a:xfrm>
            <a:off x="3134805" y="1923311"/>
            <a:ext cx="203100" cy="162300"/>
          </a:xfrm>
          <a:prstGeom prst="rect">
            <a:avLst/>
          </a:prstGeom>
        </p:spPr>
        <p:txBody>
          <a:bodyPr spcFirstLastPara="1" wrap="square" lIns="35125" tIns="35125" rIns="35125" bIns="35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134805" y="1923311"/>
            <a:ext cx="203100" cy="162300"/>
          </a:xfrm>
          <a:prstGeom prst="rect">
            <a:avLst/>
          </a:prstGeom>
        </p:spPr>
        <p:txBody>
          <a:bodyPr spcFirstLastPara="1" wrap="square" lIns="35125" tIns="35125" rIns="35125" bIns="35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5329" y="887103"/>
            <a:ext cx="3152700" cy="347100"/>
          </a:xfrm>
          <a:prstGeom prst="rect">
            <a:avLst/>
          </a:prstGeom>
        </p:spPr>
        <p:txBody>
          <a:bodyPr spcFirstLastPara="1" wrap="square" lIns="35125" tIns="35125" rIns="35125" bIns="35125" anchor="ctr" anchorCtr="0">
            <a:norm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a:endParaRPr/>
          </a:p>
        </p:txBody>
      </p:sp>
      <p:sp>
        <p:nvSpPr>
          <p:cNvPr id="15" name="Google Shape;15;p3"/>
          <p:cNvSpPr txBox="1">
            <a:spLocks noGrp="1"/>
          </p:cNvSpPr>
          <p:nvPr>
            <p:ph type="sldNum" idx="12"/>
          </p:nvPr>
        </p:nvSpPr>
        <p:spPr>
          <a:xfrm>
            <a:off x="3134805" y="1923311"/>
            <a:ext cx="203100" cy="162300"/>
          </a:xfrm>
          <a:prstGeom prst="rect">
            <a:avLst/>
          </a:prstGeom>
        </p:spPr>
        <p:txBody>
          <a:bodyPr spcFirstLastPara="1" wrap="square" lIns="35125" tIns="35125" rIns="35125" bIns="35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5329" y="183547"/>
            <a:ext cx="3152700" cy="236100"/>
          </a:xfrm>
          <a:prstGeom prst="rect">
            <a:avLst/>
          </a:prstGeom>
        </p:spPr>
        <p:txBody>
          <a:bodyPr spcFirstLastPara="1" wrap="square" lIns="35125" tIns="35125" rIns="35125" bIns="35125" anchor="t" anchorCtr="0">
            <a:normAutofit/>
          </a:bodyPr>
          <a:lstStyle>
            <a:lvl1pPr lvl="0">
              <a:spcBef>
                <a:spcPts val="0"/>
              </a:spcBef>
              <a:spcAft>
                <a:spcPts val="0"/>
              </a:spcAft>
              <a:buSzPts val="11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 name="Google Shape;18;p4"/>
          <p:cNvSpPr txBox="1">
            <a:spLocks noGrp="1"/>
          </p:cNvSpPr>
          <p:nvPr>
            <p:ph type="body" idx="1"/>
          </p:nvPr>
        </p:nvSpPr>
        <p:spPr>
          <a:xfrm>
            <a:off x="115329" y="475330"/>
            <a:ext cx="3152700" cy="1409100"/>
          </a:xfrm>
          <a:prstGeom prst="rect">
            <a:avLst/>
          </a:prstGeom>
        </p:spPr>
        <p:txBody>
          <a:bodyPr spcFirstLastPara="1" wrap="square" lIns="35125" tIns="35125" rIns="35125" bIns="35125" anchor="t" anchorCtr="0">
            <a:normAutofit/>
          </a:bodyPr>
          <a:lstStyle>
            <a:lvl1pPr marL="457200" lvl="0" indent="-273050">
              <a:spcBef>
                <a:spcPts val="0"/>
              </a:spcBef>
              <a:spcAft>
                <a:spcPts val="0"/>
              </a:spcAft>
              <a:buSzPts val="700"/>
              <a:buChar char="●"/>
              <a:defRPr/>
            </a:lvl1pPr>
            <a:lvl2pPr marL="914400" lvl="1" indent="-260350">
              <a:spcBef>
                <a:spcPts val="0"/>
              </a:spcBef>
              <a:spcAft>
                <a:spcPts val="0"/>
              </a:spcAft>
              <a:buSzPts val="500"/>
              <a:buChar char="○"/>
              <a:defRPr/>
            </a:lvl2pPr>
            <a:lvl3pPr marL="1371600" lvl="2" indent="-260350">
              <a:spcBef>
                <a:spcPts val="0"/>
              </a:spcBef>
              <a:spcAft>
                <a:spcPts val="0"/>
              </a:spcAft>
              <a:buSzPts val="500"/>
              <a:buChar char="■"/>
              <a:defRPr/>
            </a:lvl3pPr>
            <a:lvl4pPr marL="1828800" lvl="3" indent="-260350">
              <a:spcBef>
                <a:spcPts val="0"/>
              </a:spcBef>
              <a:spcAft>
                <a:spcPts val="0"/>
              </a:spcAft>
              <a:buSzPts val="500"/>
              <a:buChar char="●"/>
              <a:defRPr/>
            </a:lvl4pPr>
            <a:lvl5pPr marL="2286000" lvl="4" indent="-260350">
              <a:spcBef>
                <a:spcPts val="0"/>
              </a:spcBef>
              <a:spcAft>
                <a:spcPts val="0"/>
              </a:spcAft>
              <a:buSzPts val="500"/>
              <a:buChar char="○"/>
              <a:defRPr/>
            </a:lvl5pPr>
            <a:lvl6pPr marL="2743200" lvl="5" indent="-260350">
              <a:spcBef>
                <a:spcPts val="0"/>
              </a:spcBef>
              <a:spcAft>
                <a:spcPts val="0"/>
              </a:spcAft>
              <a:buSzPts val="500"/>
              <a:buChar char="■"/>
              <a:defRPr/>
            </a:lvl6pPr>
            <a:lvl7pPr marL="3200400" lvl="6" indent="-260350">
              <a:spcBef>
                <a:spcPts val="0"/>
              </a:spcBef>
              <a:spcAft>
                <a:spcPts val="0"/>
              </a:spcAft>
              <a:buSzPts val="500"/>
              <a:buChar char="●"/>
              <a:defRPr/>
            </a:lvl7pPr>
            <a:lvl8pPr marL="3657600" lvl="7" indent="-260350">
              <a:spcBef>
                <a:spcPts val="0"/>
              </a:spcBef>
              <a:spcAft>
                <a:spcPts val="0"/>
              </a:spcAft>
              <a:buSzPts val="500"/>
              <a:buChar char="○"/>
              <a:defRPr/>
            </a:lvl8pPr>
            <a:lvl9pPr marL="4114800" lvl="8" indent="-260350">
              <a:spcBef>
                <a:spcPts val="0"/>
              </a:spcBef>
              <a:spcAft>
                <a:spcPts val="0"/>
              </a:spcAft>
              <a:buSzPts val="500"/>
              <a:buChar char="■"/>
              <a:defRPr/>
            </a:lvl9pPr>
          </a:lstStyle>
          <a:p>
            <a:endParaRPr/>
          </a:p>
        </p:txBody>
      </p:sp>
      <p:sp>
        <p:nvSpPr>
          <p:cNvPr id="19" name="Google Shape;19;p4"/>
          <p:cNvSpPr txBox="1">
            <a:spLocks noGrp="1"/>
          </p:cNvSpPr>
          <p:nvPr>
            <p:ph type="sldNum" idx="12"/>
          </p:nvPr>
        </p:nvSpPr>
        <p:spPr>
          <a:xfrm>
            <a:off x="3134805" y="1923311"/>
            <a:ext cx="203100" cy="162300"/>
          </a:xfrm>
          <a:prstGeom prst="rect">
            <a:avLst/>
          </a:prstGeom>
        </p:spPr>
        <p:txBody>
          <a:bodyPr spcFirstLastPara="1" wrap="square" lIns="35125" tIns="35125" rIns="35125" bIns="35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5329" y="183547"/>
            <a:ext cx="3152700" cy="236100"/>
          </a:xfrm>
          <a:prstGeom prst="rect">
            <a:avLst/>
          </a:prstGeom>
        </p:spPr>
        <p:txBody>
          <a:bodyPr spcFirstLastPara="1" wrap="square" lIns="35125" tIns="35125" rIns="35125" bIns="35125" anchor="t" anchorCtr="0">
            <a:normAutofit/>
          </a:bodyPr>
          <a:lstStyle>
            <a:lvl1pPr lvl="0">
              <a:spcBef>
                <a:spcPts val="0"/>
              </a:spcBef>
              <a:spcAft>
                <a:spcPts val="0"/>
              </a:spcAft>
              <a:buSzPts val="11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 name="Google Shape;22;p5"/>
          <p:cNvSpPr txBox="1">
            <a:spLocks noGrp="1"/>
          </p:cNvSpPr>
          <p:nvPr>
            <p:ph type="body" idx="1"/>
          </p:nvPr>
        </p:nvSpPr>
        <p:spPr>
          <a:xfrm>
            <a:off x="115329" y="475330"/>
            <a:ext cx="1479900" cy="1409100"/>
          </a:xfrm>
          <a:prstGeom prst="rect">
            <a:avLst/>
          </a:prstGeom>
        </p:spPr>
        <p:txBody>
          <a:bodyPr spcFirstLastPara="1" wrap="square" lIns="35125" tIns="35125" rIns="35125" bIns="35125" anchor="t" anchorCtr="0">
            <a:normAutofit/>
          </a:bodyPr>
          <a:lstStyle>
            <a:lvl1pPr marL="457200" lvl="0" indent="-260350">
              <a:spcBef>
                <a:spcPts val="0"/>
              </a:spcBef>
              <a:spcAft>
                <a:spcPts val="0"/>
              </a:spcAft>
              <a:buSzPts val="500"/>
              <a:buChar char="●"/>
              <a:defRPr sz="500"/>
            </a:lvl1pPr>
            <a:lvl2pPr marL="914400" lvl="1" indent="-260350">
              <a:spcBef>
                <a:spcPts val="0"/>
              </a:spcBef>
              <a:spcAft>
                <a:spcPts val="0"/>
              </a:spcAft>
              <a:buSzPts val="500"/>
              <a:buChar char="○"/>
              <a:defRPr sz="500"/>
            </a:lvl2pPr>
            <a:lvl3pPr marL="1371600" lvl="2" indent="-260350">
              <a:spcBef>
                <a:spcPts val="0"/>
              </a:spcBef>
              <a:spcAft>
                <a:spcPts val="0"/>
              </a:spcAft>
              <a:buSzPts val="500"/>
              <a:buChar char="■"/>
              <a:defRPr sz="500"/>
            </a:lvl3pPr>
            <a:lvl4pPr marL="1828800" lvl="3" indent="-260350">
              <a:spcBef>
                <a:spcPts val="0"/>
              </a:spcBef>
              <a:spcAft>
                <a:spcPts val="0"/>
              </a:spcAft>
              <a:buSzPts val="500"/>
              <a:buChar char="●"/>
              <a:defRPr sz="500"/>
            </a:lvl4pPr>
            <a:lvl5pPr marL="2286000" lvl="4" indent="-260350">
              <a:spcBef>
                <a:spcPts val="0"/>
              </a:spcBef>
              <a:spcAft>
                <a:spcPts val="0"/>
              </a:spcAft>
              <a:buSzPts val="500"/>
              <a:buChar char="○"/>
              <a:defRPr sz="500"/>
            </a:lvl5pPr>
            <a:lvl6pPr marL="2743200" lvl="5" indent="-260350">
              <a:spcBef>
                <a:spcPts val="0"/>
              </a:spcBef>
              <a:spcAft>
                <a:spcPts val="0"/>
              </a:spcAft>
              <a:buSzPts val="500"/>
              <a:buChar char="■"/>
              <a:defRPr sz="500"/>
            </a:lvl6pPr>
            <a:lvl7pPr marL="3200400" lvl="6" indent="-260350">
              <a:spcBef>
                <a:spcPts val="0"/>
              </a:spcBef>
              <a:spcAft>
                <a:spcPts val="0"/>
              </a:spcAft>
              <a:buSzPts val="500"/>
              <a:buChar char="●"/>
              <a:defRPr sz="500"/>
            </a:lvl7pPr>
            <a:lvl8pPr marL="3657600" lvl="7" indent="-260350">
              <a:spcBef>
                <a:spcPts val="0"/>
              </a:spcBef>
              <a:spcAft>
                <a:spcPts val="0"/>
              </a:spcAft>
              <a:buSzPts val="500"/>
              <a:buChar char="○"/>
              <a:defRPr sz="500"/>
            </a:lvl8pPr>
            <a:lvl9pPr marL="4114800" lvl="8" indent="-260350">
              <a:spcBef>
                <a:spcPts val="0"/>
              </a:spcBef>
              <a:spcAft>
                <a:spcPts val="0"/>
              </a:spcAft>
              <a:buSzPts val="500"/>
              <a:buChar char="■"/>
              <a:defRPr sz="500"/>
            </a:lvl9pPr>
          </a:lstStyle>
          <a:p>
            <a:endParaRPr/>
          </a:p>
        </p:txBody>
      </p:sp>
      <p:sp>
        <p:nvSpPr>
          <p:cNvPr id="23" name="Google Shape;23;p5"/>
          <p:cNvSpPr txBox="1">
            <a:spLocks noGrp="1"/>
          </p:cNvSpPr>
          <p:nvPr>
            <p:ph type="body" idx="2"/>
          </p:nvPr>
        </p:nvSpPr>
        <p:spPr>
          <a:xfrm>
            <a:off x="1787985" y="475330"/>
            <a:ext cx="1479900" cy="1409100"/>
          </a:xfrm>
          <a:prstGeom prst="rect">
            <a:avLst/>
          </a:prstGeom>
        </p:spPr>
        <p:txBody>
          <a:bodyPr spcFirstLastPara="1" wrap="square" lIns="35125" tIns="35125" rIns="35125" bIns="35125" anchor="t" anchorCtr="0">
            <a:normAutofit/>
          </a:bodyPr>
          <a:lstStyle>
            <a:lvl1pPr marL="457200" lvl="0" indent="-260350">
              <a:spcBef>
                <a:spcPts val="0"/>
              </a:spcBef>
              <a:spcAft>
                <a:spcPts val="0"/>
              </a:spcAft>
              <a:buSzPts val="500"/>
              <a:buChar char="●"/>
              <a:defRPr sz="500"/>
            </a:lvl1pPr>
            <a:lvl2pPr marL="914400" lvl="1" indent="-260350">
              <a:spcBef>
                <a:spcPts val="0"/>
              </a:spcBef>
              <a:spcAft>
                <a:spcPts val="0"/>
              </a:spcAft>
              <a:buSzPts val="500"/>
              <a:buChar char="○"/>
              <a:defRPr sz="500"/>
            </a:lvl2pPr>
            <a:lvl3pPr marL="1371600" lvl="2" indent="-260350">
              <a:spcBef>
                <a:spcPts val="0"/>
              </a:spcBef>
              <a:spcAft>
                <a:spcPts val="0"/>
              </a:spcAft>
              <a:buSzPts val="500"/>
              <a:buChar char="■"/>
              <a:defRPr sz="500"/>
            </a:lvl3pPr>
            <a:lvl4pPr marL="1828800" lvl="3" indent="-260350">
              <a:spcBef>
                <a:spcPts val="0"/>
              </a:spcBef>
              <a:spcAft>
                <a:spcPts val="0"/>
              </a:spcAft>
              <a:buSzPts val="500"/>
              <a:buChar char="●"/>
              <a:defRPr sz="500"/>
            </a:lvl4pPr>
            <a:lvl5pPr marL="2286000" lvl="4" indent="-260350">
              <a:spcBef>
                <a:spcPts val="0"/>
              </a:spcBef>
              <a:spcAft>
                <a:spcPts val="0"/>
              </a:spcAft>
              <a:buSzPts val="500"/>
              <a:buChar char="○"/>
              <a:defRPr sz="500"/>
            </a:lvl5pPr>
            <a:lvl6pPr marL="2743200" lvl="5" indent="-260350">
              <a:spcBef>
                <a:spcPts val="0"/>
              </a:spcBef>
              <a:spcAft>
                <a:spcPts val="0"/>
              </a:spcAft>
              <a:buSzPts val="500"/>
              <a:buChar char="■"/>
              <a:defRPr sz="500"/>
            </a:lvl6pPr>
            <a:lvl7pPr marL="3200400" lvl="6" indent="-260350">
              <a:spcBef>
                <a:spcPts val="0"/>
              </a:spcBef>
              <a:spcAft>
                <a:spcPts val="0"/>
              </a:spcAft>
              <a:buSzPts val="500"/>
              <a:buChar char="●"/>
              <a:defRPr sz="500"/>
            </a:lvl7pPr>
            <a:lvl8pPr marL="3657600" lvl="7" indent="-260350">
              <a:spcBef>
                <a:spcPts val="0"/>
              </a:spcBef>
              <a:spcAft>
                <a:spcPts val="0"/>
              </a:spcAft>
              <a:buSzPts val="500"/>
              <a:buChar char="○"/>
              <a:defRPr sz="500"/>
            </a:lvl8pPr>
            <a:lvl9pPr marL="4114800" lvl="8" indent="-260350">
              <a:spcBef>
                <a:spcPts val="0"/>
              </a:spcBef>
              <a:spcAft>
                <a:spcPts val="0"/>
              </a:spcAft>
              <a:buSzPts val="500"/>
              <a:buChar char="■"/>
              <a:defRPr sz="500"/>
            </a:lvl9pPr>
          </a:lstStyle>
          <a:p>
            <a:endParaRPr/>
          </a:p>
        </p:txBody>
      </p:sp>
      <p:sp>
        <p:nvSpPr>
          <p:cNvPr id="24" name="Google Shape;24;p5"/>
          <p:cNvSpPr txBox="1">
            <a:spLocks noGrp="1"/>
          </p:cNvSpPr>
          <p:nvPr>
            <p:ph type="sldNum" idx="12"/>
          </p:nvPr>
        </p:nvSpPr>
        <p:spPr>
          <a:xfrm>
            <a:off x="3134805" y="1923311"/>
            <a:ext cx="203100" cy="162300"/>
          </a:xfrm>
          <a:prstGeom prst="rect">
            <a:avLst/>
          </a:prstGeom>
        </p:spPr>
        <p:txBody>
          <a:bodyPr spcFirstLastPara="1" wrap="square" lIns="35125" tIns="35125" rIns="35125" bIns="35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5329" y="183547"/>
            <a:ext cx="3152700" cy="236100"/>
          </a:xfrm>
          <a:prstGeom prst="rect">
            <a:avLst/>
          </a:prstGeom>
        </p:spPr>
        <p:txBody>
          <a:bodyPr spcFirstLastPara="1" wrap="square" lIns="35125" tIns="35125" rIns="35125" bIns="35125" anchor="t" anchorCtr="0">
            <a:normAutofit/>
          </a:bodyPr>
          <a:lstStyle>
            <a:lvl1pPr lvl="0">
              <a:spcBef>
                <a:spcPts val="0"/>
              </a:spcBef>
              <a:spcAft>
                <a:spcPts val="0"/>
              </a:spcAft>
              <a:buSzPts val="11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 name="Google Shape;27;p6"/>
          <p:cNvSpPr txBox="1">
            <a:spLocks noGrp="1"/>
          </p:cNvSpPr>
          <p:nvPr>
            <p:ph type="sldNum" idx="12"/>
          </p:nvPr>
        </p:nvSpPr>
        <p:spPr>
          <a:xfrm>
            <a:off x="3134805" y="1923311"/>
            <a:ext cx="203100" cy="162300"/>
          </a:xfrm>
          <a:prstGeom prst="rect">
            <a:avLst/>
          </a:prstGeom>
        </p:spPr>
        <p:txBody>
          <a:bodyPr spcFirstLastPara="1" wrap="square" lIns="35125" tIns="35125" rIns="35125" bIns="35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5329" y="229153"/>
            <a:ext cx="1038900" cy="311700"/>
          </a:xfrm>
          <a:prstGeom prst="rect">
            <a:avLst/>
          </a:prstGeom>
        </p:spPr>
        <p:txBody>
          <a:bodyPr spcFirstLastPara="1" wrap="square" lIns="35125" tIns="35125" rIns="35125" bIns="35125" anchor="b" anchorCtr="0">
            <a:norm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a:endParaRPr/>
          </a:p>
        </p:txBody>
      </p:sp>
      <p:sp>
        <p:nvSpPr>
          <p:cNvPr id="30" name="Google Shape;30;p7"/>
          <p:cNvSpPr txBox="1">
            <a:spLocks noGrp="1"/>
          </p:cNvSpPr>
          <p:nvPr>
            <p:ph type="body" idx="1"/>
          </p:nvPr>
        </p:nvSpPr>
        <p:spPr>
          <a:xfrm>
            <a:off x="115329" y="573131"/>
            <a:ext cx="1038900" cy="1311300"/>
          </a:xfrm>
          <a:prstGeom prst="rect">
            <a:avLst/>
          </a:prstGeom>
        </p:spPr>
        <p:txBody>
          <a:bodyPr spcFirstLastPara="1" wrap="square" lIns="35125" tIns="35125" rIns="35125" bIns="35125" anchor="t" anchorCtr="0">
            <a:normAutofit/>
          </a:bodyPr>
          <a:lstStyle>
            <a:lvl1pPr marL="457200" lvl="0" indent="-260350">
              <a:spcBef>
                <a:spcPts val="0"/>
              </a:spcBef>
              <a:spcAft>
                <a:spcPts val="0"/>
              </a:spcAft>
              <a:buSzPts val="500"/>
              <a:buChar char="●"/>
              <a:defRPr sz="500"/>
            </a:lvl1pPr>
            <a:lvl2pPr marL="914400" lvl="1" indent="-260350">
              <a:spcBef>
                <a:spcPts val="0"/>
              </a:spcBef>
              <a:spcAft>
                <a:spcPts val="0"/>
              </a:spcAft>
              <a:buSzPts val="500"/>
              <a:buChar char="○"/>
              <a:defRPr sz="500"/>
            </a:lvl2pPr>
            <a:lvl3pPr marL="1371600" lvl="2" indent="-260350">
              <a:spcBef>
                <a:spcPts val="0"/>
              </a:spcBef>
              <a:spcAft>
                <a:spcPts val="0"/>
              </a:spcAft>
              <a:buSzPts val="500"/>
              <a:buChar char="■"/>
              <a:defRPr sz="500"/>
            </a:lvl3pPr>
            <a:lvl4pPr marL="1828800" lvl="3" indent="-260350">
              <a:spcBef>
                <a:spcPts val="0"/>
              </a:spcBef>
              <a:spcAft>
                <a:spcPts val="0"/>
              </a:spcAft>
              <a:buSzPts val="500"/>
              <a:buChar char="●"/>
              <a:defRPr sz="500"/>
            </a:lvl4pPr>
            <a:lvl5pPr marL="2286000" lvl="4" indent="-260350">
              <a:spcBef>
                <a:spcPts val="0"/>
              </a:spcBef>
              <a:spcAft>
                <a:spcPts val="0"/>
              </a:spcAft>
              <a:buSzPts val="500"/>
              <a:buChar char="○"/>
              <a:defRPr sz="500"/>
            </a:lvl5pPr>
            <a:lvl6pPr marL="2743200" lvl="5" indent="-260350">
              <a:spcBef>
                <a:spcPts val="0"/>
              </a:spcBef>
              <a:spcAft>
                <a:spcPts val="0"/>
              </a:spcAft>
              <a:buSzPts val="500"/>
              <a:buChar char="■"/>
              <a:defRPr sz="500"/>
            </a:lvl6pPr>
            <a:lvl7pPr marL="3200400" lvl="6" indent="-260350">
              <a:spcBef>
                <a:spcPts val="0"/>
              </a:spcBef>
              <a:spcAft>
                <a:spcPts val="0"/>
              </a:spcAft>
              <a:buSzPts val="500"/>
              <a:buChar char="●"/>
              <a:defRPr sz="500"/>
            </a:lvl7pPr>
            <a:lvl8pPr marL="3657600" lvl="7" indent="-260350">
              <a:spcBef>
                <a:spcPts val="0"/>
              </a:spcBef>
              <a:spcAft>
                <a:spcPts val="0"/>
              </a:spcAft>
              <a:buSzPts val="500"/>
              <a:buChar char="○"/>
              <a:defRPr sz="500"/>
            </a:lvl8pPr>
            <a:lvl9pPr marL="4114800" lvl="8" indent="-260350">
              <a:spcBef>
                <a:spcPts val="0"/>
              </a:spcBef>
              <a:spcAft>
                <a:spcPts val="0"/>
              </a:spcAft>
              <a:buSzPts val="500"/>
              <a:buChar char="■"/>
              <a:defRPr sz="500"/>
            </a:lvl9pPr>
          </a:lstStyle>
          <a:p>
            <a:endParaRPr/>
          </a:p>
        </p:txBody>
      </p:sp>
      <p:sp>
        <p:nvSpPr>
          <p:cNvPr id="31" name="Google Shape;31;p7"/>
          <p:cNvSpPr txBox="1">
            <a:spLocks noGrp="1"/>
          </p:cNvSpPr>
          <p:nvPr>
            <p:ph type="sldNum" idx="12"/>
          </p:nvPr>
        </p:nvSpPr>
        <p:spPr>
          <a:xfrm>
            <a:off x="3134805" y="1923311"/>
            <a:ext cx="203100" cy="162300"/>
          </a:xfrm>
          <a:prstGeom prst="rect">
            <a:avLst/>
          </a:prstGeom>
        </p:spPr>
        <p:txBody>
          <a:bodyPr spcFirstLastPara="1" wrap="square" lIns="35125" tIns="35125" rIns="35125" bIns="35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81392" y="185661"/>
            <a:ext cx="2356200" cy="1687200"/>
          </a:xfrm>
          <a:prstGeom prst="rect">
            <a:avLst/>
          </a:prstGeom>
        </p:spPr>
        <p:txBody>
          <a:bodyPr spcFirstLastPara="1" wrap="square" lIns="35125" tIns="35125" rIns="35125" bIns="351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4" name="Google Shape;34;p8"/>
          <p:cNvSpPr txBox="1">
            <a:spLocks noGrp="1"/>
          </p:cNvSpPr>
          <p:nvPr>
            <p:ph type="sldNum" idx="12"/>
          </p:nvPr>
        </p:nvSpPr>
        <p:spPr>
          <a:xfrm>
            <a:off x="3134805" y="1923311"/>
            <a:ext cx="203100" cy="162300"/>
          </a:xfrm>
          <a:prstGeom prst="rect">
            <a:avLst/>
          </a:prstGeom>
        </p:spPr>
        <p:txBody>
          <a:bodyPr spcFirstLastPara="1" wrap="square" lIns="35125" tIns="35125" rIns="35125" bIns="35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91638" y="-52"/>
            <a:ext cx="1691700" cy="2121300"/>
          </a:xfrm>
          <a:prstGeom prst="rect">
            <a:avLst/>
          </a:prstGeom>
          <a:solidFill>
            <a:schemeClr val="lt2"/>
          </a:solidFill>
          <a:ln>
            <a:noFill/>
          </a:ln>
        </p:spPr>
        <p:txBody>
          <a:bodyPr spcFirstLastPara="1" wrap="square" lIns="35125" tIns="35125" rIns="35125" bIns="351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98235" y="508614"/>
            <a:ext cx="1496700" cy="611400"/>
          </a:xfrm>
          <a:prstGeom prst="rect">
            <a:avLst/>
          </a:prstGeom>
        </p:spPr>
        <p:txBody>
          <a:bodyPr spcFirstLastPara="1" wrap="square" lIns="35125" tIns="35125" rIns="35125" bIns="35125" anchor="b" anchorCtr="0">
            <a:norm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endParaRPr/>
          </a:p>
        </p:txBody>
      </p:sp>
      <p:sp>
        <p:nvSpPr>
          <p:cNvPr id="38" name="Google Shape;38;p9"/>
          <p:cNvSpPr txBox="1">
            <a:spLocks noGrp="1"/>
          </p:cNvSpPr>
          <p:nvPr>
            <p:ph type="subTitle" idx="1"/>
          </p:nvPr>
        </p:nvSpPr>
        <p:spPr>
          <a:xfrm>
            <a:off x="98235" y="1156108"/>
            <a:ext cx="1496700" cy="509400"/>
          </a:xfrm>
          <a:prstGeom prst="rect">
            <a:avLst/>
          </a:prstGeom>
        </p:spPr>
        <p:txBody>
          <a:bodyPr spcFirstLastPara="1" wrap="square" lIns="35125" tIns="35125" rIns="35125" bIns="35125" anchor="t" anchorCtr="0">
            <a:normAutofit/>
          </a:bodyPr>
          <a:lstStyle>
            <a:lvl1pPr lvl="0" algn="ctr">
              <a:lnSpc>
                <a:spcPct val="100000"/>
              </a:lnSpc>
              <a:spcBef>
                <a:spcPts val="0"/>
              </a:spcBef>
              <a:spcAft>
                <a:spcPts val="0"/>
              </a:spcAft>
              <a:buSzPts val="800"/>
              <a:buNone/>
              <a:defRPr sz="800"/>
            </a:lvl1pPr>
            <a:lvl2pPr lvl="1" algn="ctr">
              <a:lnSpc>
                <a:spcPct val="100000"/>
              </a:lnSpc>
              <a:spcBef>
                <a:spcPts val="0"/>
              </a:spcBef>
              <a:spcAft>
                <a:spcPts val="0"/>
              </a:spcAft>
              <a:buSzPts val="800"/>
              <a:buNone/>
              <a:defRPr sz="800"/>
            </a:lvl2pPr>
            <a:lvl3pPr lvl="2" algn="ctr">
              <a:lnSpc>
                <a:spcPct val="100000"/>
              </a:lnSpc>
              <a:spcBef>
                <a:spcPts val="0"/>
              </a:spcBef>
              <a:spcAft>
                <a:spcPts val="0"/>
              </a:spcAft>
              <a:buSzPts val="800"/>
              <a:buNone/>
              <a:defRPr sz="800"/>
            </a:lvl3pPr>
            <a:lvl4pPr lvl="3" algn="ctr">
              <a:lnSpc>
                <a:spcPct val="100000"/>
              </a:lnSpc>
              <a:spcBef>
                <a:spcPts val="0"/>
              </a:spcBef>
              <a:spcAft>
                <a:spcPts val="0"/>
              </a:spcAft>
              <a:buSzPts val="800"/>
              <a:buNone/>
              <a:defRPr sz="800"/>
            </a:lvl4pPr>
            <a:lvl5pPr lvl="4" algn="ctr">
              <a:lnSpc>
                <a:spcPct val="100000"/>
              </a:lnSpc>
              <a:spcBef>
                <a:spcPts val="0"/>
              </a:spcBef>
              <a:spcAft>
                <a:spcPts val="0"/>
              </a:spcAft>
              <a:buSzPts val="800"/>
              <a:buNone/>
              <a:defRPr sz="800"/>
            </a:lvl5pPr>
            <a:lvl6pPr lvl="5" algn="ctr">
              <a:lnSpc>
                <a:spcPct val="100000"/>
              </a:lnSpc>
              <a:spcBef>
                <a:spcPts val="0"/>
              </a:spcBef>
              <a:spcAft>
                <a:spcPts val="0"/>
              </a:spcAft>
              <a:buSzPts val="800"/>
              <a:buNone/>
              <a:defRPr sz="800"/>
            </a:lvl6pPr>
            <a:lvl7pPr lvl="6" algn="ctr">
              <a:lnSpc>
                <a:spcPct val="100000"/>
              </a:lnSpc>
              <a:spcBef>
                <a:spcPts val="0"/>
              </a:spcBef>
              <a:spcAft>
                <a:spcPts val="0"/>
              </a:spcAft>
              <a:buSzPts val="800"/>
              <a:buNone/>
              <a:defRPr sz="800"/>
            </a:lvl7pPr>
            <a:lvl8pPr lvl="7" algn="ctr">
              <a:lnSpc>
                <a:spcPct val="100000"/>
              </a:lnSpc>
              <a:spcBef>
                <a:spcPts val="0"/>
              </a:spcBef>
              <a:spcAft>
                <a:spcPts val="0"/>
              </a:spcAft>
              <a:buSzPts val="800"/>
              <a:buNone/>
              <a:defRPr sz="800"/>
            </a:lvl8pPr>
            <a:lvl9pPr lvl="8" algn="ctr">
              <a:lnSpc>
                <a:spcPct val="100000"/>
              </a:lnSpc>
              <a:spcBef>
                <a:spcPts val="0"/>
              </a:spcBef>
              <a:spcAft>
                <a:spcPts val="0"/>
              </a:spcAft>
              <a:buSzPts val="800"/>
              <a:buNone/>
              <a:defRPr sz="800"/>
            </a:lvl9pPr>
          </a:lstStyle>
          <a:p>
            <a:endParaRPr/>
          </a:p>
        </p:txBody>
      </p:sp>
      <p:sp>
        <p:nvSpPr>
          <p:cNvPr id="39" name="Google Shape;39;p9"/>
          <p:cNvSpPr txBox="1">
            <a:spLocks noGrp="1"/>
          </p:cNvSpPr>
          <p:nvPr>
            <p:ph type="body" idx="2"/>
          </p:nvPr>
        </p:nvSpPr>
        <p:spPr>
          <a:xfrm>
            <a:off x="1827612" y="298640"/>
            <a:ext cx="1419600" cy="1524000"/>
          </a:xfrm>
          <a:prstGeom prst="rect">
            <a:avLst/>
          </a:prstGeom>
        </p:spPr>
        <p:txBody>
          <a:bodyPr spcFirstLastPara="1" wrap="square" lIns="35125" tIns="35125" rIns="35125" bIns="35125" anchor="ctr" anchorCtr="0">
            <a:normAutofit/>
          </a:bodyPr>
          <a:lstStyle>
            <a:lvl1pPr marL="457200" lvl="0" indent="-273050">
              <a:spcBef>
                <a:spcPts val="0"/>
              </a:spcBef>
              <a:spcAft>
                <a:spcPts val="0"/>
              </a:spcAft>
              <a:buSzPts val="700"/>
              <a:buChar char="●"/>
              <a:defRPr/>
            </a:lvl1pPr>
            <a:lvl2pPr marL="914400" lvl="1" indent="-260350">
              <a:spcBef>
                <a:spcPts val="0"/>
              </a:spcBef>
              <a:spcAft>
                <a:spcPts val="0"/>
              </a:spcAft>
              <a:buSzPts val="500"/>
              <a:buChar char="○"/>
              <a:defRPr/>
            </a:lvl2pPr>
            <a:lvl3pPr marL="1371600" lvl="2" indent="-260350">
              <a:spcBef>
                <a:spcPts val="0"/>
              </a:spcBef>
              <a:spcAft>
                <a:spcPts val="0"/>
              </a:spcAft>
              <a:buSzPts val="500"/>
              <a:buChar char="■"/>
              <a:defRPr/>
            </a:lvl3pPr>
            <a:lvl4pPr marL="1828800" lvl="3" indent="-260350">
              <a:spcBef>
                <a:spcPts val="0"/>
              </a:spcBef>
              <a:spcAft>
                <a:spcPts val="0"/>
              </a:spcAft>
              <a:buSzPts val="500"/>
              <a:buChar char="●"/>
              <a:defRPr/>
            </a:lvl4pPr>
            <a:lvl5pPr marL="2286000" lvl="4" indent="-260350">
              <a:spcBef>
                <a:spcPts val="0"/>
              </a:spcBef>
              <a:spcAft>
                <a:spcPts val="0"/>
              </a:spcAft>
              <a:buSzPts val="500"/>
              <a:buChar char="○"/>
              <a:defRPr/>
            </a:lvl5pPr>
            <a:lvl6pPr marL="2743200" lvl="5" indent="-260350">
              <a:spcBef>
                <a:spcPts val="0"/>
              </a:spcBef>
              <a:spcAft>
                <a:spcPts val="0"/>
              </a:spcAft>
              <a:buSzPts val="500"/>
              <a:buChar char="■"/>
              <a:defRPr/>
            </a:lvl6pPr>
            <a:lvl7pPr marL="3200400" lvl="6" indent="-260350">
              <a:spcBef>
                <a:spcPts val="0"/>
              </a:spcBef>
              <a:spcAft>
                <a:spcPts val="0"/>
              </a:spcAft>
              <a:buSzPts val="500"/>
              <a:buChar char="●"/>
              <a:defRPr/>
            </a:lvl7pPr>
            <a:lvl8pPr marL="3657600" lvl="7" indent="-260350">
              <a:spcBef>
                <a:spcPts val="0"/>
              </a:spcBef>
              <a:spcAft>
                <a:spcPts val="0"/>
              </a:spcAft>
              <a:buSzPts val="500"/>
              <a:buChar char="○"/>
              <a:defRPr/>
            </a:lvl8pPr>
            <a:lvl9pPr marL="4114800" lvl="8" indent="-260350">
              <a:spcBef>
                <a:spcPts val="0"/>
              </a:spcBef>
              <a:spcAft>
                <a:spcPts val="0"/>
              </a:spcAft>
              <a:buSzPts val="500"/>
              <a:buChar char="■"/>
              <a:defRPr/>
            </a:lvl9pPr>
          </a:lstStyle>
          <a:p>
            <a:endParaRPr/>
          </a:p>
        </p:txBody>
      </p:sp>
      <p:sp>
        <p:nvSpPr>
          <p:cNvPr id="40" name="Google Shape;40;p9"/>
          <p:cNvSpPr txBox="1">
            <a:spLocks noGrp="1"/>
          </p:cNvSpPr>
          <p:nvPr>
            <p:ph type="sldNum" idx="12"/>
          </p:nvPr>
        </p:nvSpPr>
        <p:spPr>
          <a:xfrm>
            <a:off x="3134805" y="1923311"/>
            <a:ext cx="203100" cy="162300"/>
          </a:xfrm>
          <a:prstGeom prst="rect">
            <a:avLst/>
          </a:prstGeom>
        </p:spPr>
        <p:txBody>
          <a:bodyPr spcFirstLastPara="1" wrap="square" lIns="35125" tIns="35125" rIns="35125" bIns="35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5329" y="1744871"/>
            <a:ext cx="2219700" cy="249600"/>
          </a:xfrm>
          <a:prstGeom prst="rect">
            <a:avLst/>
          </a:prstGeom>
        </p:spPr>
        <p:txBody>
          <a:bodyPr spcFirstLastPara="1" wrap="square" lIns="35125" tIns="35125" rIns="35125" bIns="35125" anchor="ctr" anchorCtr="0">
            <a:normAutofit/>
          </a:bodyPr>
          <a:lstStyle>
            <a:lvl1pPr marL="457200" lvl="0" indent="-228600">
              <a:lnSpc>
                <a:spcPct val="100000"/>
              </a:lnSpc>
              <a:spcBef>
                <a:spcPts val="0"/>
              </a:spcBef>
              <a:spcAft>
                <a:spcPts val="0"/>
              </a:spcAft>
              <a:buSzPts val="700"/>
              <a:buNone/>
              <a:defRPr/>
            </a:lvl1pPr>
          </a:lstStyle>
          <a:p>
            <a:endParaRPr/>
          </a:p>
        </p:txBody>
      </p:sp>
      <p:sp>
        <p:nvSpPr>
          <p:cNvPr id="43" name="Google Shape;43;p10"/>
          <p:cNvSpPr txBox="1">
            <a:spLocks noGrp="1"/>
          </p:cNvSpPr>
          <p:nvPr>
            <p:ph type="sldNum" idx="12"/>
          </p:nvPr>
        </p:nvSpPr>
        <p:spPr>
          <a:xfrm>
            <a:off x="3134805" y="1923311"/>
            <a:ext cx="203100" cy="162300"/>
          </a:xfrm>
          <a:prstGeom prst="rect">
            <a:avLst/>
          </a:prstGeom>
        </p:spPr>
        <p:txBody>
          <a:bodyPr spcFirstLastPara="1" wrap="square" lIns="35125" tIns="35125" rIns="35125" bIns="35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5329" y="183547"/>
            <a:ext cx="3152700" cy="236100"/>
          </a:xfrm>
          <a:prstGeom prst="rect">
            <a:avLst/>
          </a:prstGeom>
          <a:noFill/>
          <a:ln>
            <a:noFill/>
          </a:ln>
        </p:spPr>
        <p:txBody>
          <a:bodyPr spcFirstLastPara="1" wrap="square" lIns="35125" tIns="35125" rIns="35125" bIns="35125" anchor="t" anchorCtr="0">
            <a:normAutofit/>
          </a:bodyPr>
          <a:lstStyle>
            <a:lvl1pPr lvl="0">
              <a:spcBef>
                <a:spcPts val="0"/>
              </a:spcBef>
              <a:spcAft>
                <a:spcPts val="0"/>
              </a:spcAft>
              <a:buClr>
                <a:schemeClr val="dk1"/>
              </a:buClr>
              <a:buSzPts val="1100"/>
              <a:buNone/>
              <a:defRPr sz="1100">
                <a:solidFill>
                  <a:schemeClr val="dk1"/>
                </a:solidFill>
              </a:defRPr>
            </a:lvl1pPr>
            <a:lvl2pPr lvl="1">
              <a:spcBef>
                <a:spcPts val="0"/>
              </a:spcBef>
              <a:spcAft>
                <a:spcPts val="0"/>
              </a:spcAft>
              <a:buClr>
                <a:schemeClr val="dk1"/>
              </a:buClr>
              <a:buSzPts val="1100"/>
              <a:buNone/>
              <a:defRPr sz="1100">
                <a:solidFill>
                  <a:schemeClr val="dk1"/>
                </a:solidFill>
              </a:defRPr>
            </a:lvl2pPr>
            <a:lvl3pPr lvl="2">
              <a:spcBef>
                <a:spcPts val="0"/>
              </a:spcBef>
              <a:spcAft>
                <a:spcPts val="0"/>
              </a:spcAft>
              <a:buClr>
                <a:schemeClr val="dk1"/>
              </a:buClr>
              <a:buSzPts val="1100"/>
              <a:buNone/>
              <a:defRPr sz="1100">
                <a:solidFill>
                  <a:schemeClr val="dk1"/>
                </a:solidFill>
              </a:defRPr>
            </a:lvl3pPr>
            <a:lvl4pPr lvl="3">
              <a:spcBef>
                <a:spcPts val="0"/>
              </a:spcBef>
              <a:spcAft>
                <a:spcPts val="0"/>
              </a:spcAft>
              <a:buClr>
                <a:schemeClr val="dk1"/>
              </a:buClr>
              <a:buSzPts val="1100"/>
              <a:buNone/>
              <a:defRPr sz="1100">
                <a:solidFill>
                  <a:schemeClr val="dk1"/>
                </a:solidFill>
              </a:defRPr>
            </a:lvl4pPr>
            <a:lvl5pPr lvl="4">
              <a:spcBef>
                <a:spcPts val="0"/>
              </a:spcBef>
              <a:spcAft>
                <a:spcPts val="0"/>
              </a:spcAft>
              <a:buClr>
                <a:schemeClr val="dk1"/>
              </a:buClr>
              <a:buSzPts val="1100"/>
              <a:buNone/>
              <a:defRPr sz="1100">
                <a:solidFill>
                  <a:schemeClr val="dk1"/>
                </a:solidFill>
              </a:defRPr>
            </a:lvl5pPr>
            <a:lvl6pPr lvl="5">
              <a:spcBef>
                <a:spcPts val="0"/>
              </a:spcBef>
              <a:spcAft>
                <a:spcPts val="0"/>
              </a:spcAft>
              <a:buClr>
                <a:schemeClr val="dk1"/>
              </a:buClr>
              <a:buSzPts val="1100"/>
              <a:buNone/>
              <a:defRPr sz="1100">
                <a:solidFill>
                  <a:schemeClr val="dk1"/>
                </a:solidFill>
              </a:defRPr>
            </a:lvl6pPr>
            <a:lvl7pPr lvl="6">
              <a:spcBef>
                <a:spcPts val="0"/>
              </a:spcBef>
              <a:spcAft>
                <a:spcPts val="0"/>
              </a:spcAft>
              <a:buClr>
                <a:schemeClr val="dk1"/>
              </a:buClr>
              <a:buSzPts val="1100"/>
              <a:buNone/>
              <a:defRPr sz="1100">
                <a:solidFill>
                  <a:schemeClr val="dk1"/>
                </a:solidFill>
              </a:defRPr>
            </a:lvl7pPr>
            <a:lvl8pPr lvl="7">
              <a:spcBef>
                <a:spcPts val="0"/>
              </a:spcBef>
              <a:spcAft>
                <a:spcPts val="0"/>
              </a:spcAft>
              <a:buClr>
                <a:schemeClr val="dk1"/>
              </a:buClr>
              <a:buSzPts val="1100"/>
              <a:buNone/>
              <a:defRPr sz="1100">
                <a:solidFill>
                  <a:schemeClr val="dk1"/>
                </a:solidFill>
              </a:defRPr>
            </a:lvl8pPr>
            <a:lvl9pPr lvl="8">
              <a:spcBef>
                <a:spcPts val="0"/>
              </a:spcBef>
              <a:spcAft>
                <a:spcPts val="0"/>
              </a:spcAft>
              <a:buClr>
                <a:schemeClr val="dk1"/>
              </a:buClr>
              <a:buSzPts val="1100"/>
              <a:buNone/>
              <a:defRPr sz="1100">
                <a:solidFill>
                  <a:schemeClr val="dk1"/>
                </a:solidFill>
              </a:defRPr>
            </a:lvl9pPr>
          </a:lstStyle>
          <a:p>
            <a:endParaRPr/>
          </a:p>
        </p:txBody>
      </p:sp>
      <p:sp>
        <p:nvSpPr>
          <p:cNvPr id="7" name="Google Shape;7;p1"/>
          <p:cNvSpPr txBox="1">
            <a:spLocks noGrp="1"/>
          </p:cNvSpPr>
          <p:nvPr>
            <p:ph type="body" idx="1"/>
          </p:nvPr>
        </p:nvSpPr>
        <p:spPr>
          <a:xfrm>
            <a:off x="115329" y="475330"/>
            <a:ext cx="3152700" cy="1409100"/>
          </a:xfrm>
          <a:prstGeom prst="rect">
            <a:avLst/>
          </a:prstGeom>
          <a:noFill/>
          <a:ln>
            <a:noFill/>
          </a:ln>
        </p:spPr>
        <p:txBody>
          <a:bodyPr spcFirstLastPara="1" wrap="square" lIns="35125" tIns="35125" rIns="35125" bIns="35125" anchor="t" anchorCtr="0">
            <a:normAutofit/>
          </a:bodyPr>
          <a:lstStyle>
            <a:lvl1pPr marL="457200" lvl="0" indent="-273050">
              <a:lnSpc>
                <a:spcPct val="115000"/>
              </a:lnSpc>
              <a:spcBef>
                <a:spcPts val="0"/>
              </a:spcBef>
              <a:spcAft>
                <a:spcPts val="0"/>
              </a:spcAft>
              <a:buClr>
                <a:schemeClr val="dk2"/>
              </a:buClr>
              <a:buSzPts val="700"/>
              <a:buChar char="●"/>
              <a:defRPr sz="700">
                <a:solidFill>
                  <a:schemeClr val="dk2"/>
                </a:solidFill>
              </a:defRPr>
            </a:lvl1pPr>
            <a:lvl2pPr marL="914400" lvl="1" indent="-260350">
              <a:lnSpc>
                <a:spcPct val="115000"/>
              </a:lnSpc>
              <a:spcBef>
                <a:spcPts val="0"/>
              </a:spcBef>
              <a:spcAft>
                <a:spcPts val="0"/>
              </a:spcAft>
              <a:buClr>
                <a:schemeClr val="dk2"/>
              </a:buClr>
              <a:buSzPts val="500"/>
              <a:buChar char="○"/>
              <a:defRPr sz="500">
                <a:solidFill>
                  <a:schemeClr val="dk2"/>
                </a:solidFill>
              </a:defRPr>
            </a:lvl2pPr>
            <a:lvl3pPr marL="1371600" lvl="2" indent="-260350">
              <a:lnSpc>
                <a:spcPct val="115000"/>
              </a:lnSpc>
              <a:spcBef>
                <a:spcPts val="0"/>
              </a:spcBef>
              <a:spcAft>
                <a:spcPts val="0"/>
              </a:spcAft>
              <a:buClr>
                <a:schemeClr val="dk2"/>
              </a:buClr>
              <a:buSzPts val="500"/>
              <a:buChar char="■"/>
              <a:defRPr sz="500">
                <a:solidFill>
                  <a:schemeClr val="dk2"/>
                </a:solidFill>
              </a:defRPr>
            </a:lvl3pPr>
            <a:lvl4pPr marL="1828800" lvl="3" indent="-260350">
              <a:lnSpc>
                <a:spcPct val="115000"/>
              </a:lnSpc>
              <a:spcBef>
                <a:spcPts val="0"/>
              </a:spcBef>
              <a:spcAft>
                <a:spcPts val="0"/>
              </a:spcAft>
              <a:buClr>
                <a:schemeClr val="dk2"/>
              </a:buClr>
              <a:buSzPts val="500"/>
              <a:buChar char="●"/>
              <a:defRPr sz="500">
                <a:solidFill>
                  <a:schemeClr val="dk2"/>
                </a:solidFill>
              </a:defRPr>
            </a:lvl4pPr>
            <a:lvl5pPr marL="2286000" lvl="4" indent="-260350">
              <a:lnSpc>
                <a:spcPct val="115000"/>
              </a:lnSpc>
              <a:spcBef>
                <a:spcPts val="0"/>
              </a:spcBef>
              <a:spcAft>
                <a:spcPts val="0"/>
              </a:spcAft>
              <a:buClr>
                <a:schemeClr val="dk2"/>
              </a:buClr>
              <a:buSzPts val="500"/>
              <a:buChar char="○"/>
              <a:defRPr sz="500">
                <a:solidFill>
                  <a:schemeClr val="dk2"/>
                </a:solidFill>
              </a:defRPr>
            </a:lvl5pPr>
            <a:lvl6pPr marL="2743200" lvl="5" indent="-260350">
              <a:lnSpc>
                <a:spcPct val="115000"/>
              </a:lnSpc>
              <a:spcBef>
                <a:spcPts val="0"/>
              </a:spcBef>
              <a:spcAft>
                <a:spcPts val="0"/>
              </a:spcAft>
              <a:buClr>
                <a:schemeClr val="dk2"/>
              </a:buClr>
              <a:buSzPts val="500"/>
              <a:buChar char="■"/>
              <a:defRPr sz="500">
                <a:solidFill>
                  <a:schemeClr val="dk2"/>
                </a:solidFill>
              </a:defRPr>
            </a:lvl6pPr>
            <a:lvl7pPr marL="3200400" lvl="6" indent="-260350">
              <a:lnSpc>
                <a:spcPct val="115000"/>
              </a:lnSpc>
              <a:spcBef>
                <a:spcPts val="0"/>
              </a:spcBef>
              <a:spcAft>
                <a:spcPts val="0"/>
              </a:spcAft>
              <a:buClr>
                <a:schemeClr val="dk2"/>
              </a:buClr>
              <a:buSzPts val="500"/>
              <a:buChar char="●"/>
              <a:defRPr sz="500">
                <a:solidFill>
                  <a:schemeClr val="dk2"/>
                </a:solidFill>
              </a:defRPr>
            </a:lvl7pPr>
            <a:lvl8pPr marL="3657600" lvl="7" indent="-260350">
              <a:lnSpc>
                <a:spcPct val="115000"/>
              </a:lnSpc>
              <a:spcBef>
                <a:spcPts val="0"/>
              </a:spcBef>
              <a:spcAft>
                <a:spcPts val="0"/>
              </a:spcAft>
              <a:buClr>
                <a:schemeClr val="dk2"/>
              </a:buClr>
              <a:buSzPts val="500"/>
              <a:buChar char="○"/>
              <a:defRPr sz="500">
                <a:solidFill>
                  <a:schemeClr val="dk2"/>
                </a:solidFill>
              </a:defRPr>
            </a:lvl8pPr>
            <a:lvl9pPr marL="4114800" lvl="8" indent="-260350">
              <a:lnSpc>
                <a:spcPct val="115000"/>
              </a:lnSpc>
              <a:spcBef>
                <a:spcPts val="0"/>
              </a:spcBef>
              <a:spcAft>
                <a:spcPts val="0"/>
              </a:spcAft>
              <a:buClr>
                <a:schemeClr val="dk2"/>
              </a:buClr>
              <a:buSzPts val="500"/>
              <a:buChar char="■"/>
              <a:defRPr sz="500">
                <a:solidFill>
                  <a:schemeClr val="dk2"/>
                </a:solidFill>
              </a:defRPr>
            </a:lvl9pPr>
          </a:lstStyle>
          <a:p>
            <a:endParaRPr/>
          </a:p>
        </p:txBody>
      </p:sp>
      <p:sp>
        <p:nvSpPr>
          <p:cNvPr id="8" name="Google Shape;8;p1"/>
          <p:cNvSpPr txBox="1">
            <a:spLocks noGrp="1"/>
          </p:cNvSpPr>
          <p:nvPr>
            <p:ph type="sldNum" idx="12"/>
          </p:nvPr>
        </p:nvSpPr>
        <p:spPr>
          <a:xfrm>
            <a:off x="3134805" y="1923311"/>
            <a:ext cx="203100" cy="162300"/>
          </a:xfrm>
          <a:prstGeom prst="rect">
            <a:avLst/>
          </a:prstGeom>
          <a:noFill/>
          <a:ln>
            <a:noFill/>
          </a:ln>
        </p:spPr>
        <p:txBody>
          <a:bodyPr spcFirstLastPara="1" wrap="square" lIns="35125" tIns="35125" rIns="35125" bIns="35125" anchor="ctr" anchorCtr="0">
            <a:normAutofit/>
          </a:bodyPr>
          <a:lstStyle>
            <a:lvl1pPr lvl="0" algn="r">
              <a:buNone/>
              <a:defRPr sz="400">
                <a:solidFill>
                  <a:schemeClr val="dk2"/>
                </a:solidFill>
              </a:defRPr>
            </a:lvl1pPr>
            <a:lvl2pPr lvl="1" algn="r">
              <a:buNone/>
              <a:defRPr sz="400">
                <a:solidFill>
                  <a:schemeClr val="dk2"/>
                </a:solidFill>
              </a:defRPr>
            </a:lvl2pPr>
            <a:lvl3pPr lvl="2" algn="r">
              <a:buNone/>
              <a:defRPr sz="400">
                <a:solidFill>
                  <a:schemeClr val="dk2"/>
                </a:solidFill>
              </a:defRPr>
            </a:lvl3pPr>
            <a:lvl4pPr lvl="3" algn="r">
              <a:buNone/>
              <a:defRPr sz="400">
                <a:solidFill>
                  <a:schemeClr val="dk2"/>
                </a:solidFill>
              </a:defRPr>
            </a:lvl4pPr>
            <a:lvl5pPr lvl="4" algn="r">
              <a:buNone/>
              <a:defRPr sz="400">
                <a:solidFill>
                  <a:schemeClr val="dk2"/>
                </a:solidFill>
              </a:defRPr>
            </a:lvl5pPr>
            <a:lvl6pPr lvl="5" algn="r">
              <a:buNone/>
              <a:defRPr sz="400">
                <a:solidFill>
                  <a:schemeClr val="dk2"/>
                </a:solidFill>
              </a:defRPr>
            </a:lvl6pPr>
            <a:lvl7pPr lvl="6" algn="r">
              <a:buNone/>
              <a:defRPr sz="400">
                <a:solidFill>
                  <a:schemeClr val="dk2"/>
                </a:solidFill>
              </a:defRPr>
            </a:lvl7pPr>
            <a:lvl8pPr lvl="7" algn="r">
              <a:buNone/>
              <a:defRPr sz="400">
                <a:solidFill>
                  <a:schemeClr val="dk2"/>
                </a:solidFill>
              </a:defRPr>
            </a:lvl8pPr>
            <a:lvl9pPr lvl="8" algn="r">
              <a:buNone/>
              <a:defRPr sz="4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aphicFrame>
        <p:nvGraphicFramePr>
          <p:cNvPr id="55" name="Google Shape;55;p13"/>
          <p:cNvGraphicFramePr/>
          <p:nvPr/>
        </p:nvGraphicFramePr>
        <p:xfrm>
          <a:off x="224438" y="381725"/>
          <a:ext cx="2934400" cy="1524000"/>
        </p:xfrm>
        <a:graphic>
          <a:graphicData uri="http://schemas.openxmlformats.org/drawingml/2006/table">
            <a:tbl>
              <a:tblPr>
                <a:noFill/>
                <a:tableStyleId>{9CE14DBE-989E-46F3-9C92-0DD6DE9CB86E}</a:tableStyleId>
              </a:tblPr>
              <a:tblGrid>
                <a:gridCol w="263200">
                  <a:extLst>
                    <a:ext uri="{9D8B030D-6E8A-4147-A177-3AD203B41FA5}">
                      <a16:colId xmlns:a16="http://schemas.microsoft.com/office/drawing/2014/main" val="20000"/>
                    </a:ext>
                  </a:extLst>
                </a:gridCol>
                <a:gridCol w="500100">
                  <a:extLst>
                    <a:ext uri="{9D8B030D-6E8A-4147-A177-3AD203B41FA5}">
                      <a16:colId xmlns:a16="http://schemas.microsoft.com/office/drawing/2014/main" val="20001"/>
                    </a:ext>
                  </a:extLst>
                </a:gridCol>
                <a:gridCol w="784425">
                  <a:extLst>
                    <a:ext uri="{9D8B030D-6E8A-4147-A177-3AD203B41FA5}">
                      <a16:colId xmlns:a16="http://schemas.microsoft.com/office/drawing/2014/main" val="20002"/>
                    </a:ext>
                  </a:extLst>
                </a:gridCol>
                <a:gridCol w="973625">
                  <a:extLst>
                    <a:ext uri="{9D8B030D-6E8A-4147-A177-3AD203B41FA5}">
                      <a16:colId xmlns:a16="http://schemas.microsoft.com/office/drawing/2014/main" val="20003"/>
                    </a:ext>
                  </a:extLst>
                </a:gridCol>
                <a:gridCol w="413050">
                  <a:extLst>
                    <a:ext uri="{9D8B030D-6E8A-4147-A177-3AD203B41FA5}">
                      <a16:colId xmlns:a16="http://schemas.microsoft.com/office/drawing/2014/main" val="20004"/>
                    </a:ext>
                  </a:extLst>
                </a:gridCol>
              </a:tblGrid>
              <a:tr h="100000">
                <a:tc>
                  <a:txBody>
                    <a:bodyPr/>
                    <a:lstStyle/>
                    <a:p>
                      <a:pPr marL="0" lvl="0" indent="0" algn="ctr" rtl="0">
                        <a:spcBef>
                          <a:spcPts val="0"/>
                        </a:spcBef>
                        <a:spcAft>
                          <a:spcPts val="0"/>
                        </a:spcAft>
                        <a:buNone/>
                      </a:pPr>
                      <a:r>
                        <a:rPr lang="en" sz="800"/>
                        <a:t>Band</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Station</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Freq</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Mode</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Mode</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00000">
                <a:tc rowSpan="3">
                  <a:txBody>
                    <a:bodyPr/>
                    <a:lstStyle/>
                    <a:p>
                      <a:pPr marL="0" lvl="0" indent="0" algn="ctr" rtl="0">
                        <a:spcBef>
                          <a:spcPts val="0"/>
                        </a:spcBef>
                        <a:spcAft>
                          <a:spcPts val="0"/>
                        </a:spcAft>
                        <a:buNone/>
                      </a:pPr>
                      <a:r>
                        <a:rPr lang="en" sz="800"/>
                        <a:t>80</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dirty="0"/>
                        <a:t>VA7EDG</a:t>
                      </a:r>
                      <a:endParaRPr sz="800" dirty="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3591.000 kHz</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2500 VARAHF</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6">
                  <a:txBody>
                    <a:bodyPr/>
                    <a:lstStyle/>
                    <a:p>
                      <a:pPr marL="0" lvl="0" indent="0" algn="ctr" rtl="0">
                        <a:spcBef>
                          <a:spcPts val="0"/>
                        </a:spcBef>
                        <a:spcAft>
                          <a:spcPts val="0"/>
                        </a:spcAft>
                        <a:buNone/>
                      </a:pPr>
                      <a:r>
                        <a:rPr lang="en" sz="800"/>
                        <a:t>DIG</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00000">
                <a:tc vMerge="1">
                  <a:txBody>
                    <a:bodyPr/>
                    <a:lstStyle/>
                    <a:p>
                      <a:endParaRPr lang="en-US"/>
                    </a:p>
                  </a:txBody>
                  <a:tcPr/>
                </a:tc>
                <a:tc>
                  <a:txBody>
                    <a:bodyPr/>
                    <a:lstStyle/>
                    <a:p>
                      <a:pPr marL="0" lvl="0" indent="0" algn="ctr" rtl="0">
                        <a:spcBef>
                          <a:spcPts val="0"/>
                        </a:spcBef>
                        <a:spcAft>
                          <a:spcPts val="0"/>
                        </a:spcAft>
                        <a:buNone/>
                      </a:pPr>
                      <a:r>
                        <a:rPr lang="en" sz="800"/>
                        <a:t>VA7TSA</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3561.500 kHz</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2500 VARAHF</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2"/>
                  </a:ext>
                </a:extLst>
              </a:tr>
              <a:tr h="100000">
                <a:tc vMerge="1">
                  <a:txBody>
                    <a:bodyPr/>
                    <a:lstStyle/>
                    <a:p>
                      <a:endParaRPr lang="en-US"/>
                    </a:p>
                  </a:txBody>
                  <a:tcPr/>
                </a:tc>
                <a:tc>
                  <a:txBody>
                    <a:bodyPr/>
                    <a:lstStyle/>
                    <a:p>
                      <a:pPr marL="0" lvl="0" indent="0" algn="ctr" rtl="0">
                        <a:spcBef>
                          <a:spcPts val="0"/>
                        </a:spcBef>
                        <a:spcAft>
                          <a:spcPts val="0"/>
                        </a:spcAft>
                        <a:buNone/>
                      </a:pPr>
                      <a:r>
                        <a:rPr lang="en" sz="800"/>
                        <a:t>VA7PF</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3591.500 kHz</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2500 VARAHF</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3"/>
                  </a:ext>
                </a:extLst>
              </a:tr>
              <a:tr h="100000">
                <a:tc rowSpan="3">
                  <a:txBody>
                    <a:bodyPr/>
                    <a:lstStyle/>
                    <a:p>
                      <a:pPr marL="0" lvl="0" indent="0" algn="ctr" rtl="0">
                        <a:spcBef>
                          <a:spcPts val="0"/>
                        </a:spcBef>
                        <a:spcAft>
                          <a:spcPts val="0"/>
                        </a:spcAft>
                        <a:buNone/>
                      </a:pPr>
                      <a:r>
                        <a:rPr lang="en" sz="800"/>
                        <a:t>40</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VA7DEP</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7087.000 kHz</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2500 VARAHF</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4"/>
                  </a:ext>
                </a:extLst>
              </a:tr>
              <a:tr h="100000">
                <a:tc vMerge="1">
                  <a:txBody>
                    <a:bodyPr/>
                    <a:lstStyle/>
                    <a:p>
                      <a:endParaRPr lang="en-US"/>
                    </a:p>
                  </a:txBody>
                  <a:tcPr/>
                </a:tc>
                <a:tc>
                  <a:txBody>
                    <a:bodyPr/>
                    <a:lstStyle/>
                    <a:p>
                      <a:pPr marL="0" lvl="0" indent="0" algn="ctr" rtl="0">
                        <a:spcBef>
                          <a:spcPts val="0"/>
                        </a:spcBef>
                        <a:spcAft>
                          <a:spcPts val="0"/>
                        </a:spcAft>
                        <a:buNone/>
                      </a:pPr>
                      <a:r>
                        <a:rPr lang="en" sz="800"/>
                        <a:t>VA7TSA</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7100.000 kHz</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2500 VARAHF</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5"/>
                  </a:ext>
                </a:extLst>
              </a:tr>
              <a:tr h="100000">
                <a:tc vMerge="1">
                  <a:txBody>
                    <a:bodyPr/>
                    <a:lstStyle/>
                    <a:p>
                      <a:endParaRPr lang="en-US"/>
                    </a:p>
                  </a:txBody>
                  <a:tcPr/>
                </a:tc>
                <a:tc>
                  <a:txBody>
                    <a:bodyPr/>
                    <a:lstStyle/>
                    <a:p>
                      <a:pPr marL="0" lvl="0" indent="0" algn="ctr" rtl="0">
                        <a:spcBef>
                          <a:spcPts val="0"/>
                        </a:spcBef>
                        <a:spcAft>
                          <a:spcPts val="0"/>
                        </a:spcAft>
                        <a:buNone/>
                      </a:pPr>
                      <a:r>
                        <a:rPr lang="en" sz="800"/>
                        <a:t>VA7PF</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7084.000 kHz</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2500 VARAHF</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6"/>
                  </a:ext>
                </a:extLst>
              </a:tr>
              <a:tr h="100000">
                <a:tc>
                  <a:txBody>
                    <a:bodyPr/>
                    <a:lstStyle/>
                    <a:p>
                      <a:pPr marL="0" lvl="0" indent="0" algn="ctr" rtl="0">
                        <a:spcBef>
                          <a:spcPts val="0"/>
                        </a:spcBef>
                        <a:spcAft>
                          <a:spcPts val="0"/>
                        </a:spcAft>
                        <a:buNone/>
                      </a:pPr>
                      <a:r>
                        <a:rPr lang="en" sz="800"/>
                        <a:t>2m</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VA6SGL</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145.080 MHz</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NARROW VARAFM</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3">
                  <a:txBody>
                    <a:bodyPr/>
                    <a:lstStyle/>
                    <a:p>
                      <a:pPr marL="0" lvl="0" indent="0" algn="ctr" rtl="0">
                        <a:spcBef>
                          <a:spcPts val="0"/>
                        </a:spcBef>
                        <a:spcAft>
                          <a:spcPts val="0"/>
                        </a:spcAft>
                        <a:buNone/>
                      </a:pPr>
                      <a:r>
                        <a:rPr lang="en" sz="800"/>
                        <a:t>PKT</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107075">
                <a:tc>
                  <a:txBody>
                    <a:bodyPr/>
                    <a:lstStyle/>
                    <a:p>
                      <a:pPr marL="0" lvl="0" indent="0" algn="ctr" rtl="0">
                        <a:spcBef>
                          <a:spcPts val="0"/>
                        </a:spcBef>
                        <a:spcAft>
                          <a:spcPts val="0"/>
                        </a:spcAft>
                        <a:buNone/>
                      </a:pPr>
                      <a:r>
                        <a:rPr lang="en" sz="800"/>
                        <a:t>2m</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VE6HM</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145.090 MHz</a:t>
                      </a:r>
                      <a:endParaRPr sz="800">
                        <a:solidFill>
                          <a:schemeClr val="dk1"/>
                        </a:solidFill>
                      </a:endParaRPr>
                    </a:p>
                    <a:p>
                      <a:pPr marL="0" lvl="0" indent="0" algn="ctr" rtl="0">
                        <a:spcBef>
                          <a:spcPts val="0"/>
                        </a:spcBef>
                        <a:spcAft>
                          <a:spcPts val="0"/>
                        </a:spcAft>
                        <a:buClr>
                          <a:schemeClr val="dk1"/>
                        </a:buClr>
                        <a:buSzPts val="1100"/>
                        <a:buFont typeface="Arial"/>
                        <a:buNone/>
                      </a:pPr>
                      <a:r>
                        <a:rPr lang="en" sz="800">
                          <a:solidFill>
                            <a:schemeClr val="dk1"/>
                          </a:solidFill>
                        </a:rPr>
                        <a:t>145.010 MHz</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WIDE VARAFM</a:t>
                      </a:r>
                      <a:endParaRPr sz="800"/>
                    </a:p>
                    <a:p>
                      <a:pPr marL="0" lvl="0" indent="0" algn="ctr" rtl="0">
                        <a:spcBef>
                          <a:spcPts val="0"/>
                        </a:spcBef>
                        <a:spcAft>
                          <a:spcPts val="0"/>
                        </a:spcAft>
                        <a:buNone/>
                      </a:pPr>
                      <a:r>
                        <a:rPr lang="en" sz="800"/>
                        <a:t>1200 PACKET</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8"/>
                  </a:ext>
                </a:extLst>
              </a:tr>
              <a:tr h="304800">
                <a:tc>
                  <a:txBody>
                    <a:bodyPr/>
                    <a:lstStyle/>
                    <a:p>
                      <a:pPr marL="0" lvl="0" indent="0" algn="ctr" rtl="0">
                        <a:spcBef>
                          <a:spcPts val="0"/>
                        </a:spcBef>
                        <a:spcAft>
                          <a:spcPts val="0"/>
                        </a:spcAft>
                        <a:buNone/>
                      </a:pPr>
                      <a:r>
                        <a:rPr lang="en" sz="800"/>
                        <a:t>70cm</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VE6FAR</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431.000 MHz</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dirty="0"/>
                        <a:t>WIDE VARAFM </a:t>
                      </a:r>
                      <a:br>
                        <a:rPr lang="en" sz="800" dirty="0"/>
                      </a:br>
                      <a:r>
                        <a:rPr lang="en" sz="800" dirty="0"/>
                        <a:t>1200 Packet</a:t>
                      </a:r>
                      <a:endParaRPr sz="800" dirty="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9"/>
                  </a:ext>
                </a:extLst>
              </a:tr>
            </a:tbl>
          </a:graphicData>
        </a:graphic>
      </p:graphicFrame>
      <p:sp>
        <p:nvSpPr>
          <p:cNvPr id="56" name="Google Shape;56;p13"/>
          <p:cNvSpPr txBox="1"/>
          <p:nvPr/>
        </p:nvSpPr>
        <p:spPr>
          <a:xfrm>
            <a:off x="250000" y="119975"/>
            <a:ext cx="29343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t>Winlink Stations</a:t>
            </a:r>
            <a:endParaRPr sz="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graphicFrame>
        <p:nvGraphicFramePr>
          <p:cNvPr id="106" name="Google Shape;106;p20"/>
          <p:cNvGraphicFramePr/>
          <p:nvPr/>
        </p:nvGraphicFramePr>
        <p:xfrm>
          <a:off x="162950" y="369425"/>
          <a:ext cx="3104250" cy="1774608"/>
        </p:xfrm>
        <a:graphic>
          <a:graphicData uri="http://schemas.openxmlformats.org/drawingml/2006/table">
            <a:tbl>
              <a:tblPr>
                <a:noFill/>
                <a:tableStyleId>{9CE14DBE-989E-46F3-9C92-0DD6DE9CB86E}</a:tableStyleId>
              </a:tblPr>
              <a:tblGrid>
                <a:gridCol w="808975">
                  <a:extLst>
                    <a:ext uri="{9D8B030D-6E8A-4147-A177-3AD203B41FA5}">
                      <a16:colId xmlns:a16="http://schemas.microsoft.com/office/drawing/2014/main" val="20000"/>
                    </a:ext>
                  </a:extLst>
                </a:gridCol>
                <a:gridCol w="526600">
                  <a:extLst>
                    <a:ext uri="{9D8B030D-6E8A-4147-A177-3AD203B41FA5}">
                      <a16:colId xmlns:a16="http://schemas.microsoft.com/office/drawing/2014/main" val="20001"/>
                    </a:ext>
                  </a:extLst>
                </a:gridCol>
                <a:gridCol w="1768675">
                  <a:extLst>
                    <a:ext uri="{9D8B030D-6E8A-4147-A177-3AD203B41FA5}">
                      <a16:colId xmlns:a16="http://schemas.microsoft.com/office/drawing/2014/main" val="20002"/>
                    </a:ext>
                  </a:extLst>
                </a:gridCol>
              </a:tblGrid>
              <a:tr h="0">
                <a:tc>
                  <a:txBody>
                    <a:bodyPr/>
                    <a:lstStyle/>
                    <a:p>
                      <a:pPr marL="0" lvl="0" indent="0" algn="l" rtl="0">
                        <a:lnSpc>
                          <a:spcPct val="115000"/>
                        </a:lnSpc>
                        <a:spcBef>
                          <a:spcPts val="0"/>
                        </a:spcBef>
                        <a:spcAft>
                          <a:spcPts val="0"/>
                        </a:spcAft>
                        <a:buNone/>
                      </a:pPr>
                      <a:r>
                        <a:rPr lang="en" sz="800"/>
                        <a:t>403.988.7388</a:t>
                      </a:r>
                      <a:endParaRPr sz="800"/>
                    </a:p>
                  </a:txBody>
                  <a:tcPr marL="91425" marR="91425" marT="91425" marB="91425"/>
                </a:tc>
                <a:tc>
                  <a:txBody>
                    <a:bodyPr/>
                    <a:lstStyle/>
                    <a:p>
                      <a:pPr marL="0" lvl="0" indent="0" algn="l" rtl="0">
                        <a:lnSpc>
                          <a:spcPct val="115000"/>
                        </a:lnSpc>
                        <a:spcBef>
                          <a:spcPts val="0"/>
                        </a:spcBef>
                        <a:spcAft>
                          <a:spcPts val="0"/>
                        </a:spcAft>
                        <a:buNone/>
                      </a:pPr>
                      <a:r>
                        <a:rPr lang="en" sz="800"/>
                        <a:t>HELP</a:t>
                      </a:r>
                      <a:endParaRPr sz="800"/>
                    </a:p>
                  </a:txBody>
                  <a:tcPr marL="91425" marR="91425" marT="91425" marB="91425"/>
                </a:tc>
                <a:tc>
                  <a:txBody>
                    <a:bodyPr/>
                    <a:lstStyle/>
                    <a:p>
                      <a:pPr marL="0" lvl="0" indent="0" algn="l" rtl="0">
                        <a:lnSpc>
                          <a:spcPct val="115000"/>
                        </a:lnSpc>
                        <a:spcBef>
                          <a:spcPts val="0"/>
                        </a:spcBef>
                        <a:spcAft>
                          <a:spcPts val="0"/>
                        </a:spcAft>
                        <a:buNone/>
                      </a:pPr>
                      <a:r>
                        <a:rPr lang="en" sz="800"/>
                        <a:t>Support for unhoused individuals with mental health, substance use, and homelessness-related.</a:t>
                      </a:r>
                      <a:endParaRPr sz="800"/>
                    </a:p>
                  </a:txBody>
                  <a:tcPr marL="91425" marR="91425" marT="91425" marB="91425"/>
                </a:tc>
                <a:extLst>
                  <a:ext uri="{0D108BD9-81ED-4DB2-BD59-A6C34878D82A}">
                    <a16:rowId xmlns:a16="http://schemas.microsoft.com/office/drawing/2014/main" val="10000"/>
                  </a:ext>
                </a:extLst>
              </a:tr>
              <a:tr h="0">
                <a:tc>
                  <a:txBody>
                    <a:bodyPr/>
                    <a:lstStyle/>
                    <a:p>
                      <a:pPr marL="0" lvl="0" indent="0" algn="l" rtl="0">
                        <a:lnSpc>
                          <a:spcPct val="115000"/>
                        </a:lnSpc>
                        <a:spcBef>
                          <a:spcPts val="0"/>
                        </a:spcBef>
                        <a:spcAft>
                          <a:spcPts val="0"/>
                        </a:spcAft>
                        <a:buNone/>
                      </a:pPr>
                      <a:r>
                        <a:rPr lang="en" sz="800"/>
                        <a:t>403.262.1000</a:t>
                      </a:r>
                      <a:endParaRPr sz="800"/>
                    </a:p>
                  </a:txBody>
                  <a:tcPr marL="91425" marR="91425" marT="91425" marB="91425"/>
                </a:tc>
                <a:tc>
                  <a:txBody>
                    <a:bodyPr/>
                    <a:lstStyle/>
                    <a:p>
                      <a:pPr marL="0" lvl="0" indent="0" algn="l" rtl="0">
                        <a:lnSpc>
                          <a:spcPct val="115000"/>
                        </a:lnSpc>
                        <a:spcBef>
                          <a:spcPts val="0"/>
                        </a:spcBef>
                        <a:spcAft>
                          <a:spcPts val="0"/>
                        </a:spcAft>
                        <a:buNone/>
                      </a:pPr>
                      <a:r>
                        <a:rPr lang="en" sz="800"/>
                        <a:t>Transit Watch</a:t>
                      </a:r>
                      <a:endParaRPr sz="800"/>
                    </a:p>
                  </a:txBody>
                  <a:tcPr marL="91425" marR="91425" marT="91425" marB="91425"/>
                </a:tc>
                <a:tc>
                  <a:txBody>
                    <a:bodyPr/>
                    <a:lstStyle/>
                    <a:p>
                      <a:pPr marL="0" marR="0" lvl="0" indent="0" algn="l" rtl="0">
                        <a:lnSpc>
                          <a:spcPct val="115000"/>
                        </a:lnSpc>
                        <a:spcBef>
                          <a:spcPts val="2000"/>
                        </a:spcBef>
                        <a:spcAft>
                          <a:spcPts val="2000"/>
                        </a:spcAft>
                        <a:buNone/>
                      </a:pPr>
                      <a:r>
                        <a:rPr lang="en" sz="800"/>
                        <a:t>Safety issues on C-Trains and platforms by texting 74100.</a:t>
                      </a:r>
                      <a:endParaRPr sz="800"/>
                    </a:p>
                  </a:txBody>
                  <a:tcPr marL="91425" marR="91425" marT="91425" marB="91425"/>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en" sz="800"/>
                        <a:t>403.266.1234</a:t>
                      </a:r>
                      <a:endParaRPr sz="800"/>
                    </a:p>
                  </a:txBody>
                  <a:tcPr marL="91425" marR="91425" marT="91425" marB="91425"/>
                </a:tc>
                <a:tc>
                  <a:txBody>
                    <a:bodyPr/>
                    <a:lstStyle/>
                    <a:p>
                      <a:pPr marL="0" lvl="0" indent="0" algn="l" rtl="0">
                        <a:lnSpc>
                          <a:spcPct val="115000"/>
                        </a:lnSpc>
                        <a:spcBef>
                          <a:spcPts val="0"/>
                        </a:spcBef>
                        <a:spcAft>
                          <a:spcPts val="0"/>
                        </a:spcAft>
                        <a:buNone/>
                      </a:pPr>
                      <a:r>
                        <a:rPr lang="en" sz="700"/>
                        <a:t>Police non-emergency</a:t>
                      </a:r>
                      <a:endParaRPr sz="700"/>
                    </a:p>
                  </a:txBody>
                  <a:tcPr marL="91425" marR="91425" marT="91425" marB="91425"/>
                </a:tc>
                <a:tc>
                  <a:txBody>
                    <a:bodyPr/>
                    <a:lstStyle/>
                    <a:p>
                      <a:pPr marL="0" marR="0" lvl="0" indent="0" algn="l" rtl="0">
                        <a:lnSpc>
                          <a:spcPct val="115000"/>
                        </a:lnSpc>
                        <a:spcBef>
                          <a:spcPts val="0"/>
                        </a:spcBef>
                        <a:spcAft>
                          <a:spcPts val="0"/>
                        </a:spcAft>
                        <a:buNone/>
                      </a:pPr>
                      <a:r>
                        <a:rPr lang="en" sz="800"/>
                        <a:t>Non-injury accidents, missing persons, stolen vehicles/license plates, and break-ins post-incident.</a:t>
                      </a:r>
                      <a:endParaRPr sz="800"/>
                    </a:p>
                  </a:txBody>
                  <a:tcPr marL="91425" marR="91425" marT="91425" marB="91425"/>
                </a:tc>
                <a:extLst>
                  <a:ext uri="{0D108BD9-81ED-4DB2-BD59-A6C34878D82A}">
                    <a16:rowId xmlns:a16="http://schemas.microsoft.com/office/drawing/2014/main" val="10002"/>
                  </a:ext>
                </a:extLst>
              </a:tr>
            </a:tbl>
          </a:graphicData>
        </a:graphic>
      </p:graphicFrame>
      <p:sp>
        <p:nvSpPr>
          <p:cNvPr id="107" name="Google Shape;107;p20"/>
          <p:cNvSpPr txBox="1"/>
          <p:nvPr/>
        </p:nvSpPr>
        <p:spPr>
          <a:xfrm>
            <a:off x="250000" y="119975"/>
            <a:ext cx="29343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dirty="0"/>
              <a:t>Right Call. Right Response</a:t>
            </a:r>
            <a:endParaRPr sz="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aphicFrame>
        <p:nvGraphicFramePr>
          <p:cNvPr id="113" name="Google Shape;113;p21"/>
          <p:cNvGraphicFramePr/>
          <p:nvPr/>
        </p:nvGraphicFramePr>
        <p:xfrm>
          <a:off x="224425" y="762725"/>
          <a:ext cx="2959850" cy="731520"/>
        </p:xfrm>
        <a:graphic>
          <a:graphicData uri="http://schemas.openxmlformats.org/drawingml/2006/table">
            <a:tbl>
              <a:tblPr>
                <a:noFill/>
                <a:tableStyleId>{9CE14DBE-989E-46F3-9C92-0DD6DE9CB86E}</a:tableStyleId>
              </a:tblPr>
              <a:tblGrid>
                <a:gridCol w="398925">
                  <a:extLst>
                    <a:ext uri="{9D8B030D-6E8A-4147-A177-3AD203B41FA5}">
                      <a16:colId xmlns:a16="http://schemas.microsoft.com/office/drawing/2014/main" val="20000"/>
                    </a:ext>
                  </a:extLst>
                </a:gridCol>
                <a:gridCol w="824175">
                  <a:extLst>
                    <a:ext uri="{9D8B030D-6E8A-4147-A177-3AD203B41FA5}">
                      <a16:colId xmlns:a16="http://schemas.microsoft.com/office/drawing/2014/main" val="20001"/>
                    </a:ext>
                  </a:extLst>
                </a:gridCol>
                <a:gridCol w="1736750">
                  <a:extLst>
                    <a:ext uri="{9D8B030D-6E8A-4147-A177-3AD203B41FA5}">
                      <a16:colId xmlns:a16="http://schemas.microsoft.com/office/drawing/2014/main" val="20002"/>
                    </a:ext>
                  </a:extLst>
                </a:gridCol>
              </a:tblGrid>
              <a:tr h="100000">
                <a:tc>
                  <a:txBody>
                    <a:bodyPr/>
                    <a:lstStyle/>
                    <a:p>
                      <a:pPr marL="0" lvl="0" indent="0" algn="ctr" rtl="0">
                        <a:spcBef>
                          <a:spcPts val="0"/>
                        </a:spcBef>
                        <a:spcAft>
                          <a:spcPts val="0"/>
                        </a:spcAft>
                        <a:buNone/>
                      </a:pPr>
                      <a:r>
                        <a:rPr lang="en" sz="800"/>
                        <a:t>Steps</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Notes</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00000">
                <a:tc>
                  <a:txBody>
                    <a:bodyPr/>
                    <a:lstStyle/>
                    <a:p>
                      <a:pPr marL="0" lvl="0" indent="0" algn="ctr" rtl="0">
                        <a:spcBef>
                          <a:spcPts val="0"/>
                        </a:spcBef>
                        <a:spcAft>
                          <a:spcPts val="0"/>
                        </a:spcAft>
                        <a:buNone/>
                      </a:pPr>
                      <a:r>
                        <a:rPr lang="en" sz="800">
                          <a:solidFill>
                            <a:schemeClr val="dk1"/>
                          </a:solidFill>
                        </a:rPr>
                        <a:t>1</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Hold F menu</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00000">
                <a:tc>
                  <a:txBody>
                    <a:bodyPr/>
                    <a:lstStyle/>
                    <a:p>
                      <a:pPr marL="0" lvl="0" indent="0" algn="ctr" rtl="0">
                        <a:spcBef>
                          <a:spcPts val="0"/>
                        </a:spcBef>
                        <a:spcAft>
                          <a:spcPts val="0"/>
                        </a:spcAft>
                        <a:buNone/>
                      </a:pPr>
                      <a:r>
                        <a:rPr lang="en" sz="800">
                          <a:solidFill>
                            <a:schemeClr val="dk1"/>
                          </a:solidFill>
                        </a:rPr>
                        <a:t>2</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24 - SQL.TYP</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chemeClr val="dk1"/>
                          </a:solidFill>
                        </a:rPr>
                        <a:t>TON.SQL</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00000">
                <a:tc>
                  <a:txBody>
                    <a:bodyPr/>
                    <a:lstStyle/>
                    <a:p>
                      <a:pPr marL="0" lvl="0" indent="0" algn="ctr" rtl="0">
                        <a:spcBef>
                          <a:spcPts val="0"/>
                        </a:spcBef>
                        <a:spcAft>
                          <a:spcPts val="0"/>
                        </a:spcAft>
                        <a:buNone/>
                      </a:pPr>
                      <a:r>
                        <a:rPr lang="en" sz="800">
                          <a:solidFill>
                            <a:schemeClr val="dk1"/>
                          </a:solidFill>
                        </a:rPr>
                        <a:t>3</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20 - RPT.SET</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chemeClr val="dk1"/>
                          </a:solidFill>
                        </a:rPr>
                        <a:t> -</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00000">
                <a:tc>
                  <a:txBody>
                    <a:bodyPr/>
                    <a:lstStyle/>
                    <a:p>
                      <a:pPr marL="0" lvl="0" indent="0" algn="ctr" rtl="0">
                        <a:spcBef>
                          <a:spcPts val="0"/>
                        </a:spcBef>
                        <a:spcAft>
                          <a:spcPts val="0"/>
                        </a:spcAft>
                        <a:buNone/>
                      </a:pPr>
                      <a:r>
                        <a:rPr lang="en" sz="800">
                          <a:solidFill>
                            <a:schemeClr val="dk1"/>
                          </a:solidFill>
                        </a:rPr>
                        <a:t>4</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25 - SQL.COD</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chemeClr val="dk1"/>
                          </a:solidFill>
                        </a:rPr>
                        <a:t>114.8Hz</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00000">
                <a:tc>
                  <a:txBody>
                    <a:bodyPr/>
                    <a:lstStyle/>
                    <a:p>
                      <a:pPr marL="0" lvl="0" indent="0" algn="ctr" rtl="0">
                        <a:spcBef>
                          <a:spcPts val="0"/>
                        </a:spcBef>
                        <a:spcAft>
                          <a:spcPts val="0"/>
                        </a:spcAft>
                        <a:buNone/>
                      </a:pPr>
                      <a:r>
                        <a:rPr lang="en" sz="800">
                          <a:solidFill>
                            <a:schemeClr val="dk1"/>
                          </a:solidFill>
                        </a:rPr>
                        <a:t>5</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Hold V/M MW</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chemeClr val="dk1"/>
                          </a:solidFill>
                        </a:rPr>
                        <a:t>This will save the repeater to memory</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14" name="Google Shape;114;p21"/>
          <p:cNvSpPr txBox="1"/>
          <p:nvPr/>
        </p:nvSpPr>
        <p:spPr>
          <a:xfrm>
            <a:off x="250000" y="500975"/>
            <a:ext cx="29343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dirty="0"/>
              <a:t>FTM-6000R - Adding a repeater</a:t>
            </a:r>
            <a:endParaRPr sz="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aphicFrame>
        <p:nvGraphicFramePr>
          <p:cNvPr id="120" name="Google Shape;120;p22"/>
          <p:cNvGraphicFramePr/>
          <p:nvPr/>
        </p:nvGraphicFramePr>
        <p:xfrm>
          <a:off x="224425" y="762725"/>
          <a:ext cx="2959850" cy="975360"/>
        </p:xfrm>
        <a:graphic>
          <a:graphicData uri="http://schemas.openxmlformats.org/drawingml/2006/table">
            <a:tbl>
              <a:tblPr>
                <a:noFill/>
                <a:tableStyleId>{9CE14DBE-989E-46F3-9C92-0DD6DE9CB86E}</a:tableStyleId>
              </a:tblPr>
              <a:tblGrid>
                <a:gridCol w="398925">
                  <a:extLst>
                    <a:ext uri="{9D8B030D-6E8A-4147-A177-3AD203B41FA5}">
                      <a16:colId xmlns:a16="http://schemas.microsoft.com/office/drawing/2014/main" val="20000"/>
                    </a:ext>
                  </a:extLst>
                </a:gridCol>
                <a:gridCol w="1744200">
                  <a:extLst>
                    <a:ext uri="{9D8B030D-6E8A-4147-A177-3AD203B41FA5}">
                      <a16:colId xmlns:a16="http://schemas.microsoft.com/office/drawing/2014/main" val="20001"/>
                    </a:ext>
                  </a:extLst>
                </a:gridCol>
                <a:gridCol w="816725">
                  <a:extLst>
                    <a:ext uri="{9D8B030D-6E8A-4147-A177-3AD203B41FA5}">
                      <a16:colId xmlns:a16="http://schemas.microsoft.com/office/drawing/2014/main" val="20002"/>
                    </a:ext>
                  </a:extLst>
                </a:gridCol>
              </a:tblGrid>
              <a:tr h="100000">
                <a:tc>
                  <a:txBody>
                    <a:bodyPr/>
                    <a:lstStyle/>
                    <a:p>
                      <a:pPr marL="0" lvl="0" indent="0" algn="ctr" rtl="0">
                        <a:spcBef>
                          <a:spcPts val="0"/>
                        </a:spcBef>
                        <a:spcAft>
                          <a:spcPts val="0"/>
                        </a:spcAft>
                        <a:buNone/>
                      </a:pPr>
                      <a:r>
                        <a:rPr lang="en" sz="800"/>
                        <a:t>Steps</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Notes</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00000">
                <a:tc>
                  <a:txBody>
                    <a:bodyPr/>
                    <a:lstStyle/>
                    <a:p>
                      <a:pPr marL="0" lvl="0" indent="0" algn="ctr" rtl="0">
                        <a:spcBef>
                          <a:spcPts val="0"/>
                        </a:spcBef>
                        <a:spcAft>
                          <a:spcPts val="0"/>
                        </a:spcAft>
                        <a:buNone/>
                      </a:pPr>
                      <a:r>
                        <a:rPr lang="en" sz="800">
                          <a:solidFill>
                            <a:schemeClr val="dk1"/>
                          </a:solidFill>
                        </a:rPr>
                        <a:t>1</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Press VFO/MR</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chemeClr val="dk1"/>
                          </a:solidFill>
                        </a:rPr>
                        <a:t>Go into VFO</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00000">
                <a:tc>
                  <a:txBody>
                    <a:bodyPr/>
                    <a:lstStyle/>
                    <a:p>
                      <a:pPr marL="0" lvl="0" indent="0" algn="ctr" rtl="0">
                        <a:spcBef>
                          <a:spcPts val="0"/>
                        </a:spcBef>
                        <a:spcAft>
                          <a:spcPts val="0"/>
                        </a:spcAft>
                        <a:buNone/>
                      </a:pPr>
                      <a:r>
                        <a:rPr lang="en" sz="800">
                          <a:solidFill>
                            <a:schemeClr val="dk1"/>
                          </a:solidFill>
                        </a:rPr>
                        <a:t>2</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Using the keypad input the frequency</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chemeClr val="dk1"/>
                          </a:solidFill>
                        </a:rPr>
                        <a:t>146.61</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00000">
                <a:tc>
                  <a:txBody>
                    <a:bodyPr/>
                    <a:lstStyle/>
                    <a:p>
                      <a:pPr marL="0" lvl="0" indent="0" algn="ctr" rtl="0">
                        <a:spcBef>
                          <a:spcPts val="0"/>
                        </a:spcBef>
                        <a:spcAft>
                          <a:spcPts val="0"/>
                        </a:spcAft>
                        <a:buNone/>
                      </a:pPr>
                      <a:r>
                        <a:rPr lang="en" sz="800">
                          <a:solidFill>
                            <a:schemeClr val="dk1"/>
                          </a:solidFill>
                        </a:rPr>
                        <a:t>3</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Press Menu</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chemeClr val="dk1"/>
                          </a:solidFill>
                        </a:rPr>
                        <a:t> </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00000">
                <a:tc>
                  <a:txBody>
                    <a:bodyPr/>
                    <a:lstStyle/>
                    <a:p>
                      <a:pPr marL="0" lvl="0" indent="0" algn="ctr" rtl="0">
                        <a:spcBef>
                          <a:spcPts val="0"/>
                        </a:spcBef>
                        <a:spcAft>
                          <a:spcPts val="0"/>
                        </a:spcAft>
                        <a:buNone/>
                      </a:pP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10 R-CTCSS</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chemeClr val="dk1"/>
                          </a:solidFill>
                        </a:rPr>
                        <a:t>114.8Hz</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00000">
                <a:tc>
                  <a:txBody>
                    <a:bodyPr/>
                    <a:lstStyle/>
                    <a:p>
                      <a:pPr marL="0" lvl="0" indent="0" algn="ctr" rtl="0">
                        <a:spcBef>
                          <a:spcPts val="0"/>
                        </a:spcBef>
                        <a:spcAft>
                          <a:spcPts val="0"/>
                        </a:spcAft>
                        <a:buNone/>
                      </a:pPr>
                      <a:r>
                        <a:rPr lang="en" sz="800">
                          <a:solidFill>
                            <a:schemeClr val="dk1"/>
                          </a:solidFill>
                        </a:rPr>
                        <a:t>4</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12 T-CTCSS</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chemeClr val="dk1"/>
                          </a:solidFill>
                        </a:rPr>
                        <a:t>114.8Hz</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100000">
                <a:tc>
                  <a:txBody>
                    <a:bodyPr/>
                    <a:lstStyle/>
                    <a:p>
                      <a:pPr marL="0" lvl="0" indent="0" algn="ctr" rtl="0">
                        <a:spcBef>
                          <a:spcPts val="0"/>
                        </a:spcBef>
                        <a:spcAft>
                          <a:spcPts val="0"/>
                        </a:spcAft>
                        <a:buNone/>
                      </a:pP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28 SFT-D</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chemeClr val="dk1"/>
                          </a:solidFill>
                        </a:rPr>
                        <a:t> -</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100000">
                <a:tc>
                  <a:txBody>
                    <a:bodyPr/>
                    <a:lstStyle/>
                    <a:p>
                      <a:pPr marL="0" lvl="0" indent="0" algn="ctr" rtl="0">
                        <a:spcBef>
                          <a:spcPts val="0"/>
                        </a:spcBef>
                        <a:spcAft>
                          <a:spcPts val="0"/>
                        </a:spcAft>
                        <a:buNone/>
                      </a:pPr>
                      <a:r>
                        <a:rPr lang="en" sz="800">
                          <a:solidFill>
                            <a:schemeClr val="dk1"/>
                          </a:solidFill>
                        </a:rPr>
                        <a:t>5</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29 Offset</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chemeClr val="dk1"/>
                          </a:solidFill>
                        </a:rPr>
                        <a:t>0.600</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121" name="Google Shape;121;p22"/>
          <p:cNvSpPr txBox="1"/>
          <p:nvPr/>
        </p:nvSpPr>
        <p:spPr>
          <a:xfrm>
            <a:off x="250000" y="500975"/>
            <a:ext cx="29343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dirty="0"/>
              <a:t>Baofeng - Adding a repeater</a:t>
            </a:r>
            <a:endParaRPr sz="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graphicFrame>
        <p:nvGraphicFramePr>
          <p:cNvPr id="127" name="Google Shape;127;p23"/>
          <p:cNvGraphicFramePr/>
          <p:nvPr>
            <p:extLst>
              <p:ext uri="{D42A27DB-BD31-4B8C-83A1-F6EECF244321}">
                <p14:modId xmlns:p14="http://schemas.microsoft.com/office/powerpoint/2010/main" val="2224831780"/>
              </p:ext>
            </p:extLst>
          </p:nvPr>
        </p:nvGraphicFramePr>
        <p:xfrm>
          <a:off x="237225" y="496525"/>
          <a:ext cx="2959850" cy="1341120"/>
        </p:xfrm>
        <a:graphic>
          <a:graphicData uri="http://schemas.openxmlformats.org/drawingml/2006/table">
            <a:tbl>
              <a:tblPr>
                <a:noFill/>
                <a:tableStyleId>{9CE14DBE-989E-46F3-9C92-0DD6DE9CB86E}</a:tableStyleId>
              </a:tblPr>
              <a:tblGrid>
                <a:gridCol w="503725">
                  <a:extLst>
                    <a:ext uri="{9D8B030D-6E8A-4147-A177-3AD203B41FA5}">
                      <a16:colId xmlns:a16="http://schemas.microsoft.com/office/drawing/2014/main" val="20000"/>
                    </a:ext>
                  </a:extLst>
                </a:gridCol>
                <a:gridCol w="1509775">
                  <a:extLst>
                    <a:ext uri="{9D8B030D-6E8A-4147-A177-3AD203B41FA5}">
                      <a16:colId xmlns:a16="http://schemas.microsoft.com/office/drawing/2014/main" val="20001"/>
                    </a:ext>
                  </a:extLst>
                </a:gridCol>
                <a:gridCol w="946350">
                  <a:extLst>
                    <a:ext uri="{9D8B030D-6E8A-4147-A177-3AD203B41FA5}">
                      <a16:colId xmlns:a16="http://schemas.microsoft.com/office/drawing/2014/main" val="20002"/>
                    </a:ext>
                  </a:extLst>
                </a:gridCol>
              </a:tblGrid>
              <a:tr h="100000">
                <a:tc>
                  <a:txBody>
                    <a:bodyPr/>
                    <a:lstStyle/>
                    <a:p>
                      <a:pPr marL="0" lvl="0" indent="0" algn="ctr" rtl="0">
                        <a:spcBef>
                          <a:spcPts val="0"/>
                        </a:spcBef>
                        <a:spcAft>
                          <a:spcPts val="0"/>
                        </a:spcAft>
                        <a:buNone/>
                      </a:pPr>
                      <a:r>
                        <a:rPr lang="en" sz="800"/>
                        <a:t>Net</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CA" sz="800" dirty="0"/>
                        <a:t>Mode</a:t>
                      </a:r>
                      <a:endParaRPr sz="800" dirty="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Notes</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00000">
                <a:tc>
                  <a:txBody>
                    <a:bodyPr/>
                    <a:lstStyle/>
                    <a:p>
                      <a:pPr marL="0" lvl="0" indent="0" algn="ctr" rtl="0">
                        <a:spcBef>
                          <a:spcPts val="0"/>
                        </a:spcBef>
                        <a:spcAft>
                          <a:spcPts val="0"/>
                        </a:spcAft>
                        <a:buNone/>
                      </a:pPr>
                      <a:r>
                        <a:rPr lang="en" sz="800" dirty="0">
                          <a:solidFill>
                            <a:schemeClr val="dk1"/>
                          </a:solidFill>
                        </a:rPr>
                        <a:t>Monday</a:t>
                      </a:r>
                      <a:endParaRPr sz="800" dirty="0">
                        <a:solidFill>
                          <a:schemeClr val="dk1"/>
                        </a:solidFill>
                      </a:endParaRPr>
                    </a:p>
                    <a:p>
                      <a:pPr marL="0" lvl="0" indent="0" algn="ctr" rtl="0">
                        <a:spcBef>
                          <a:spcPts val="0"/>
                        </a:spcBef>
                        <a:spcAft>
                          <a:spcPts val="0"/>
                        </a:spcAft>
                        <a:buNone/>
                      </a:pPr>
                      <a:r>
                        <a:rPr lang="en" sz="800" dirty="0">
                          <a:solidFill>
                            <a:schemeClr val="dk1"/>
                          </a:solidFill>
                        </a:rPr>
                        <a:t>(weekly)</a:t>
                      </a:r>
                      <a:endParaRPr sz="800" dirty="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chemeClr val="dk1"/>
                          </a:solidFill>
                        </a:rPr>
                        <a:t>FLMSG 2000z 14.110 MFSK-32</a:t>
                      </a:r>
                      <a:endParaRPr sz="800">
                        <a:solidFill>
                          <a:schemeClr val="dk1"/>
                        </a:solidFill>
                      </a:endParaRPr>
                    </a:p>
                    <a:p>
                      <a:pPr marL="0" lvl="0" indent="0" algn="l" rtl="0">
                        <a:spcBef>
                          <a:spcPts val="0"/>
                        </a:spcBef>
                        <a:spcAft>
                          <a:spcPts val="0"/>
                        </a:spcAft>
                        <a:buNone/>
                      </a:pPr>
                      <a:r>
                        <a:rPr lang="en" sz="800">
                          <a:solidFill>
                            <a:schemeClr val="dk1"/>
                          </a:solidFill>
                        </a:rPr>
                        <a:t>FLAMP 2010z 14.110 MFSK-32</a:t>
                      </a:r>
                      <a:endParaRPr sz="800">
                        <a:solidFill>
                          <a:schemeClr val="dk1"/>
                        </a:solidFill>
                      </a:endParaRPr>
                    </a:p>
                    <a:p>
                      <a:pPr marL="0" lvl="0" indent="0" algn="l" rtl="0">
                        <a:spcBef>
                          <a:spcPts val="0"/>
                        </a:spcBef>
                        <a:spcAft>
                          <a:spcPts val="0"/>
                        </a:spcAft>
                        <a:buNone/>
                      </a:pPr>
                      <a:endParaRPr sz="800">
                        <a:solidFill>
                          <a:schemeClr val="dk1"/>
                        </a:solidFill>
                      </a:endParaRPr>
                    </a:p>
                    <a:p>
                      <a:pPr marL="0" lvl="0" indent="0" algn="l" rtl="0">
                        <a:spcBef>
                          <a:spcPts val="0"/>
                        </a:spcBef>
                        <a:spcAft>
                          <a:spcPts val="0"/>
                        </a:spcAft>
                        <a:buNone/>
                      </a:pPr>
                      <a:r>
                        <a:rPr lang="en" sz="800">
                          <a:solidFill>
                            <a:schemeClr val="dk1"/>
                          </a:solidFill>
                        </a:rPr>
                        <a:t>FLMSG 2020z 7.110 MFSK-32</a:t>
                      </a:r>
                      <a:endParaRPr sz="800">
                        <a:solidFill>
                          <a:schemeClr val="dk1"/>
                        </a:solidFill>
                      </a:endParaRPr>
                    </a:p>
                    <a:p>
                      <a:pPr marL="0" lvl="0" indent="0" algn="l" rtl="0">
                        <a:spcBef>
                          <a:spcPts val="0"/>
                        </a:spcBef>
                        <a:spcAft>
                          <a:spcPts val="0"/>
                        </a:spcAft>
                        <a:buClr>
                          <a:schemeClr val="dk1"/>
                        </a:buClr>
                        <a:buSzPts val="1100"/>
                        <a:buFont typeface="Arial"/>
                        <a:buNone/>
                      </a:pPr>
                      <a:r>
                        <a:rPr lang="en" sz="800">
                          <a:solidFill>
                            <a:schemeClr val="dk1"/>
                          </a:solidFill>
                        </a:rPr>
                        <a:t>FLAMP 2030z 7.110 MFSK-32</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9050" lvl="0" indent="0" algn="l" rtl="0">
                        <a:spcBef>
                          <a:spcPts val="0"/>
                        </a:spcBef>
                        <a:spcAft>
                          <a:spcPts val="0"/>
                        </a:spcAft>
                        <a:buNone/>
                      </a:pPr>
                      <a:r>
                        <a:rPr lang="en" sz="800" dirty="0">
                          <a:solidFill>
                            <a:schemeClr val="dk1"/>
                          </a:solidFill>
                        </a:rPr>
                        <a:t>Waterfall at 900</a:t>
                      </a:r>
                      <a:endParaRPr sz="800" dirty="0">
                        <a:solidFill>
                          <a:schemeClr val="dk1"/>
                        </a:solidFill>
                      </a:endParaRPr>
                    </a:p>
                    <a:p>
                      <a:pPr marL="19050" lvl="0" indent="0" algn="l" rtl="0">
                        <a:spcBef>
                          <a:spcPts val="0"/>
                        </a:spcBef>
                        <a:spcAft>
                          <a:spcPts val="0"/>
                        </a:spcAft>
                        <a:buNone/>
                      </a:pPr>
                      <a:r>
                        <a:rPr lang="en" sz="800" dirty="0">
                          <a:solidFill>
                            <a:schemeClr val="dk1"/>
                          </a:solidFill>
                        </a:rPr>
                        <a:t>Contestia 4/250 net</a:t>
                      </a:r>
                      <a:endParaRPr sz="800" dirty="0">
                        <a:solidFill>
                          <a:schemeClr val="dk1"/>
                        </a:solidFill>
                      </a:endParaRPr>
                    </a:p>
                    <a:p>
                      <a:pPr marL="0" lvl="0" indent="0" algn="l" rtl="0">
                        <a:spcBef>
                          <a:spcPts val="0"/>
                        </a:spcBef>
                        <a:spcAft>
                          <a:spcPts val="0"/>
                        </a:spcAft>
                        <a:buNone/>
                      </a:pPr>
                      <a:endParaRPr sz="800" dirty="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00000">
                <a:tc>
                  <a:txBody>
                    <a:bodyPr/>
                    <a:lstStyle/>
                    <a:p>
                      <a:pPr marL="0" lvl="0" indent="0" algn="ctr" rtl="0">
                        <a:spcBef>
                          <a:spcPts val="0"/>
                        </a:spcBef>
                        <a:spcAft>
                          <a:spcPts val="0"/>
                        </a:spcAft>
                        <a:buNone/>
                      </a:pPr>
                      <a:r>
                        <a:rPr lang="en" sz="800">
                          <a:solidFill>
                            <a:schemeClr val="dk1"/>
                          </a:solidFill>
                        </a:rPr>
                        <a:t>1st &amp; 3rd Tuesday</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800">
                          <a:solidFill>
                            <a:schemeClr val="dk1"/>
                          </a:solidFill>
                        </a:rPr>
                        <a:t>FLMSG 1900 3.588 MFSK-32</a:t>
                      </a:r>
                      <a:endParaRPr sz="800">
                        <a:solidFill>
                          <a:schemeClr val="dk1"/>
                        </a:solidFill>
                      </a:endParaRPr>
                    </a:p>
                    <a:p>
                      <a:pPr marL="0" lvl="0" indent="0" algn="l" rtl="0">
                        <a:spcBef>
                          <a:spcPts val="0"/>
                        </a:spcBef>
                        <a:spcAft>
                          <a:spcPts val="0"/>
                        </a:spcAft>
                        <a:buClr>
                          <a:schemeClr val="dk1"/>
                        </a:buClr>
                        <a:buSzPts val="1100"/>
                        <a:buFont typeface="Arial"/>
                        <a:buNone/>
                      </a:pPr>
                      <a:r>
                        <a:rPr lang="en" sz="800">
                          <a:solidFill>
                            <a:schemeClr val="dk1"/>
                          </a:solidFill>
                        </a:rPr>
                        <a:t>FLAMP 1910 14.110 MFSK-32</a:t>
                      </a:r>
                      <a:endParaRPr sz="800">
                        <a:solidFill>
                          <a:schemeClr val="dk1"/>
                        </a:solidFill>
                      </a:endParaRPr>
                    </a:p>
                    <a:p>
                      <a:pPr marL="0" lvl="0" indent="0" algn="l" rtl="0">
                        <a:spcBef>
                          <a:spcPts val="0"/>
                        </a:spcBef>
                        <a:spcAft>
                          <a:spcPts val="0"/>
                        </a:spcAft>
                        <a:buClr>
                          <a:schemeClr val="dk1"/>
                        </a:buClr>
                        <a:buSzPts val="1100"/>
                        <a:buFont typeface="Arial"/>
                        <a:buNone/>
                      </a:pPr>
                      <a:endParaRPr sz="800">
                        <a:solidFill>
                          <a:schemeClr val="dk1"/>
                        </a:solidFill>
                      </a:endParaRPr>
                    </a:p>
                    <a:p>
                      <a:pPr marL="0" lvl="0" indent="0" algn="l" rtl="0">
                        <a:spcBef>
                          <a:spcPts val="0"/>
                        </a:spcBef>
                        <a:spcAft>
                          <a:spcPts val="0"/>
                        </a:spcAft>
                        <a:buClr>
                          <a:schemeClr val="dk1"/>
                        </a:buClr>
                        <a:buSzPts val="1100"/>
                        <a:buFont typeface="Arial"/>
                        <a:buNone/>
                      </a:pPr>
                      <a:r>
                        <a:rPr lang="en" sz="800">
                          <a:solidFill>
                            <a:schemeClr val="dk1"/>
                          </a:solidFill>
                        </a:rPr>
                        <a:t>FLMSG 1920 7.110 MFSK-32</a:t>
                      </a:r>
                      <a:endParaRPr sz="800">
                        <a:solidFill>
                          <a:schemeClr val="dk1"/>
                        </a:solidFill>
                      </a:endParaRPr>
                    </a:p>
                    <a:p>
                      <a:pPr marL="0" lvl="0" indent="0" algn="l" rtl="0">
                        <a:spcBef>
                          <a:spcPts val="0"/>
                        </a:spcBef>
                        <a:spcAft>
                          <a:spcPts val="0"/>
                        </a:spcAft>
                        <a:buClr>
                          <a:schemeClr val="dk1"/>
                        </a:buClr>
                        <a:buSzPts val="1100"/>
                        <a:buFont typeface="Arial"/>
                        <a:buNone/>
                      </a:pPr>
                      <a:r>
                        <a:rPr lang="en" sz="800">
                          <a:solidFill>
                            <a:schemeClr val="dk1"/>
                          </a:solidFill>
                        </a:rPr>
                        <a:t>FLAMP 1930  7.110 MFSK-32</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9050" lvl="0" indent="0" algn="l" rtl="0">
                        <a:spcBef>
                          <a:spcPts val="0"/>
                        </a:spcBef>
                        <a:spcAft>
                          <a:spcPts val="0"/>
                        </a:spcAft>
                        <a:buNone/>
                      </a:pPr>
                      <a:r>
                        <a:rPr lang="en" sz="800" dirty="0">
                          <a:solidFill>
                            <a:schemeClr val="dk1"/>
                          </a:solidFill>
                        </a:rPr>
                        <a:t>Waterfall at 900</a:t>
                      </a:r>
                      <a:endParaRPr sz="800" dirty="0">
                        <a:solidFill>
                          <a:schemeClr val="dk1"/>
                        </a:solidFill>
                      </a:endParaRPr>
                    </a:p>
                    <a:p>
                      <a:pPr marL="19050" lvl="0" indent="0" algn="l" rtl="0">
                        <a:spcBef>
                          <a:spcPts val="0"/>
                        </a:spcBef>
                        <a:spcAft>
                          <a:spcPts val="0"/>
                        </a:spcAft>
                        <a:buNone/>
                      </a:pPr>
                      <a:r>
                        <a:rPr lang="en" sz="800" dirty="0">
                          <a:solidFill>
                            <a:schemeClr val="dk1"/>
                          </a:solidFill>
                        </a:rPr>
                        <a:t>1900 local time</a:t>
                      </a:r>
                      <a:endParaRPr sz="800" dirty="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28" name="Google Shape;128;p23"/>
          <p:cNvSpPr txBox="1"/>
          <p:nvPr/>
        </p:nvSpPr>
        <p:spPr>
          <a:xfrm>
            <a:off x="250000" y="199050"/>
            <a:ext cx="29343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t>AMRRON</a:t>
            </a:r>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p24"/>
          <p:cNvSpPr txBox="1"/>
          <p:nvPr/>
        </p:nvSpPr>
        <p:spPr>
          <a:xfrm>
            <a:off x="250000" y="199050"/>
            <a:ext cx="29343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t>Xiegu G90: Digital Operations</a:t>
            </a:r>
            <a:endParaRPr sz="900"/>
          </a:p>
        </p:txBody>
      </p:sp>
      <p:graphicFrame>
        <p:nvGraphicFramePr>
          <p:cNvPr id="135" name="Google Shape;135;p24"/>
          <p:cNvGraphicFramePr/>
          <p:nvPr>
            <p:extLst>
              <p:ext uri="{D42A27DB-BD31-4B8C-83A1-F6EECF244321}">
                <p14:modId xmlns:p14="http://schemas.microsoft.com/office/powerpoint/2010/main" val="1877984113"/>
              </p:ext>
            </p:extLst>
          </p:nvPr>
        </p:nvGraphicFramePr>
        <p:xfrm>
          <a:off x="237225" y="443000"/>
          <a:ext cx="2996600" cy="667775"/>
        </p:xfrm>
        <a:graphic>
          <a:graphicData uri="http://schemas.openxmlformats.org/drawingml/2006/table">
            <a:tbl>
              <a:tblPr>
                <a:noFill/>
                <a:tableStyleId>{9CE14DBE-989E-46F3-9C92-0DD6DE9CB86E}</a:tableStyleId>
              </a:tblPr>
              <a:tblGrid>
                <a:gridCol w="2996600">
                  <a:extLst>
                    <a:ext uri="{9D8B030D-6E8A-4147-A177-3AD203B41FA5}">
                      <a16:colId xmlns:a16="http://schemas.microsoft.com/office/drawing/2014/main" val="20000"/>
                    </a:ext>
                  </a:extLst>
                </a:gridCol>
              </a:tblGrid>
              <a:tr h="667775">
                <a:tc>
                  <a:txBody>
                    <a:bodyPr/>
                    <a:lstStyle/>
                    <a:p>
                      <a:pPr marL="76200" lvl="0" indent="-50800" algn="l" rtl="0">
                        <a:spcBef>
                          <a:spcPts val="0"/>
                        </a:spcBef>
                        <a:spcAft>
                          <a:spcPts val="0"/>
                        </a:spcAft>
                        <a:buSzPts val="800"/>
                        <a:buChar char="■"/>
                      </a:pPr>
                      <a:r>
                        <a:rPr lang="en" sz="800" dirty="0"/>
                        <a:t>Set AGC: Short press [AGC] (</a:t>
                      </a:r>
                      <a:r>
                        <a:rPr lang="en" sz="800" b="1" dirty="0"/>
                        <a:t>AGC- -)</a:t>
                      </a:r>
                      <a:endParaRPr sz="800" b="1" dirty="0"/>
                    </a:p>
                    <a:p>
                      <a:pPr marL="76200" lvl="0" indent="-50800" algn="l" rtl="0">
                        <a:spcBef>
                          <a:spcPts val="0"/>
                        </a:spcBef>
                        <a:spcAft>
                          <a:spcPts val="0"/>
                        </a:spcAft>
                        <a:buSzPts val="800"/>
                        <a:buChar char="■"/>
                      </a:pPr>
                      <a:r>
                        <a:rPr lang="en" sz="800" dirty="0"/>
                        <a:t>Set Mode: Press Mode arrow keys on top of head unit. </a:t>
                      </a:r>
                      <a:r>
                        <a:rPr lang="en" sz="800" b="1" dirty="0"/>
                        <a:t>(U-D)</a:t>
                      </a:r>
                      <a:endParaRPr sz="800" b="1" dirty="0"/>
                    </a:p>
                    <a:p>
                      <a:pPr marL="76200" lvl="0" indent="-50800" algn="l" rtl="0">
                        <a:spcBef>
                          <a:spcPts val="0"/>
                        </a:spcBef>
                        <a:spcAft>
                          <a:spcPts val="0"/>
                        </a:spcAft>
                        <a:buSzPts val="800"/>
                        <a:buChar char="■"/>
                      </a:pPr>
                      <a:r>
                        <a:rPr lang="en" sz="800" dirty="0"/>
                        <a:t>Set RF Gain: Long press [AGC]. VFO knob to change. </a:t>
                      </a:r>
                      <a:r>
                        <a:rPr lang="en" sz="800" b="1" dirty="0"/>
                        <a:t>(50%)</a:t>
                      </a:r>
                      <a:endParaRPr sz="800" b="1" dirty="0"/>
                    </a:p>
                    <a:p>
                      <a:pPr marL="76200" lvl="0" indent="-50800" algn="l" rtl="0">
                        <a:spcBef>
                          <a:spcPts val="0"/>
                        </a:spcBef>
                        <a:spcAft>
                          <a:spcPts val="0"/>
                        </a:spcAft>
                        <a:buSzPts val="800"/>
                        <a:buChar char="■"/>
                      </a:pPr>
                      <a:r>
                        <a:rPr lang="en" sz="800" dirty="0"/>
                        <a:t>Set AUX IN: Long press [FUNC] Menu 5. VFO to change </a:t>
                      </a:r>
                      <a:r>
                        <a:rPr lang="en" sz="800" b="1" dirty="0"/>
                        <a:t>(10)</a:t>
                      </a:r>
                      <a:endParaRPr sz="800" b="1" dirty="0"/>
                    </a:p>
                    <a:p>
                      <a:pPr marL="76200" lvl="0" indent="-50800" algn="l" rtl="0">
                        <a:spcBef>
                          <a:spcPts val="0"/>
                        </a:spcBef>
                        <a:spcAft>
                          <a:spcPts val="0"/>
                        </a:spcAft>
                        <a:buSzPts val="800"/>
                        <a:buChar char="■"/>
                      </a:pPr>
                      <a:r>
                        <a:rPr lang="en" sz="800" dirty="0"/>
                        <a:t>Set AUX OUT: Long press [FUNC] Menu 6. VFO to change </a:t>
                      </a:r>
                      <a:r>
                        <a:rPr lang="en" sz="800" b="1" dirty="0"/>
                        <a:t>(13)</a:t>
                      </a:r>
                      <a:endParaRPr sz="800" dirty="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36" name="Google Shape;136;p24"/>
          <p:cNvGraphicFramePr/>
          <p:nvPr/>
        </p:nvGraphicFramePr>
        <p:xfrm>
          <a:off x="237225" y="1254925"/>
          <a:ext cx="2996600" cy="667775"/>
        </p:xfrm>
        <a:graphic>
          <a:graphicData uri="http://schemas.openxmlformats.org/drawingml/2006/table">
            <a:tbl>
              <a:tblPr>
                <a:noFill/>
                <a:tableStyleId>{9CE14DBE-989E-46F3-9C92-0DD6DE9CB86E}</a:tableStyleId>
              </a:tblPr>
              <a:tblGrid>
                <a:gridCol w="1498300">
                  <a:extLst>
                    <a:ext uri="{9D8B030D-6E8A-4147-A177-3AD203B41FA5}">
                      <a16:colId xmlns:a16="http://schemas.microsoft.com/office/drawing/2014/main" val="20000"/>
                    </a:ext>
                  </a:extLst>
                </a:gridCol>
                <a:gridCol w="1498300">
                  <a:extLst>
                    <a:ext uri="{9D8B030D-6E8A-4147-A177-3AD203B41FA5}">
                      <a16:colId xmlns:a16="http://schemas.microsoft.com/office/drawing/2014/main" val="20001"/>
                    </a:ext>
                  </a:extLst>
                </a:gridCol>
              </a:tblGrid>
              <a:tr h="667775">
                <a:tc>
                  <a:txBody>
                    <a:bodyPr/>
                    <a:lstStyle/>
                    <a:p>
                      <a:pPr marL="95250" lvl="0" indent="0" algn="l" rtl="0">
                        <a:spcBef>
                          <a:spcPts val="0"/>
                        </a:spcBef>
                        <a:spcAft>
                          <a:spcPts val="0"/>
                        </a:spcAft>
                        <a:buNone/>
                      </a:pPr>
                      <a:r>
                        <a:rPr lang="en" sz="800"/>
                        <a:t>Radio Model:</a:t>
                      </a:r>
                      <a:endParaRPr sz="800"/>
                    </a:p>
                    <a:p>
                      <a:pPr marL="190500" lvl="0" indent="-50800" algn="l" rtl="0">
                        <a:spcBef>
                          <a:spcPts val="0"/>
                        </a:spcBef>
                        <a:spcAft>
                          <a:spcPts val="0"/>
                        </a:spcAft>
                        <a:buSzPts val="800"/>
                        <a:buChar char="●"/>
                      </a:pPr>
                      <a:r>
                        <a:rPr lang="en" sz="800"/>
                        <a:t> Icom 7200</a:t>
                      </a:r>
                      <a:endParaRPr sz="800"/>
                    </a:p>
                    <a:p>
                      <a:pPr marL="95250" lvl="0" indent="0" algn="l" rtl="0">
                        <a:spcBef>
                          <a:spcPts val="0"/>
                        </a:spcBef>
                        <a:spcAft>
                          <a:spcPts val="0"/>
                        </a:spcAft>
                        <a:buNone/>
                      </a:pPr>
                      <a:r>
                        <a:rPr lang="en" sz="800"/>
                        <a:t>USB-Digital</a:t>
                      </a:r>
                      <a:endParaRPr sz="800"/>
                    </a:p>
                    <a:p>
                      <a:pPr marL="171450" lvl="0" indent="-50800" algn="l" rtl="0">
                        <a:spcBef>
                          <a:spcPts val="0"/>
                        </a:spcBef>
                        <a:spcAft>
                          <a:spcPts val="0"/>
                        </a:spcAft>
                        <a:buSzPts val="800"/>
                        <a:buChar char="●"/>
                      </a:pPr>
                      <a:r>
                        <a:rPr lang="en" sz="800"/>
                        <a:t> Icom Address: 76</a:t>
                      </a:r>
                      <a:endParaRPr sz="800"/>
                    </a:p>
                    <a:p>
                      <a:pPr marL="457200" lvl="0" indent="0" algn="ctr" rtl="0">
                        <a:spcBef>
                          <a:spcPts val="0"/>
                        </a:spcBef>
                        <a:spcAft>
                          <a:spcPts val="0"/>
                        </a:spcAft>
                        <a:buNone/>
                      </a:pP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95250" lvl="0" indent="0" algn="l" rtl="0">
                        <a:spcBef>
                          <a:spcPts val="0"/>
                        </a:spcBef>
                        <a:spcAft>
                          <a:spcPts val="0"/>
                        </a:spcAft>
                        <a:buNone/>
                      </a:pPr>
                      <a:r>
                        <a:rPr lang="en" sz="800"/>
                        <a:t>Radio Control Port:</a:t>
                      </a:r>
                      <a:endParaRPr sz="800"/>
                    </a:p>
                    <a:p>
                      <a:pPr marL="190500" lvl="0" indent="-50800" algn="l" rtl="0">
                        <a:spcBef>
                          <a:spcPts val="0"/>
                        </a:spcBef>
                        <a:spcAft>
                          <a:spcPts val="0"/>
                        </a:spcAft>
                        <a:buSzPts val="800"/>
                        <a:buChar char="●"/>
                      </a:pPr>
                      <a:r>
                        <a:rPr lang="en" sz="800"/>
                        <a:t> COM5 / 19200</a:t>
                      </a:r>
                      <a:endParaRPr sz="800"/>
                    </a:p>
                    <a:p>
                      <a:pPr marL="95250" lvl="0" indent="0" algn="l" rtl="0">
                        <a:spcBef>
                          <a:spcPts val="0"/>
                        </a:spcBef>
                        <a:spcAft>
                          <a:spcPts val="0"/>
                        </a:spcAft>
                        <a:buNone/>
                      </a:pPr>
                      <a:r>
                        <a:rPr lang="en" sz="800"/>
                        <a:t>PTT:</a:t>
                      </a:r>
                      <a:endParaRPr sz="800"/>
                    </a:p>
                    <a:p>
                      <a:pPr marL="190500" lvl="0" indent="-50800" algn="l" rtl="0">
                        <a:spcBef>
                          <a:spcPts val="0"/>
                        </a:spcBef>
                        <a:spcAft>
                          <a:spcPts val="0"/>
                        </a:spcAft>
                        <a:buSzPts val="800"/>
                        <a:buChar char="●"/>
                      </a:pPr>
                      <a:r>
                        <a:rPr lang="en" sz="800"/>
                        <a:t> COM5 / RTS Enabled</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37" name="Google Shape;137;p24"/>
          <p:cNvSpPr txBox="1"/>
          <p:nvPr/>
        </p:nvSpPr>
        <p:spPr>
          <a:xfrm>
            <a:off x="250000" y="1020275"/>
            <a:ext cx="29343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t>Xiegu G90: Winlink</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23">
            <a:extLst>
              <a:ext uri="{FF2B5EF4-FFF2-40B4-BE49-F238E27FC236}">
                <a16:creationId xmlns:a16="http://schemas.microsoft.com/office/drawing/2014/main" id="{A0A9BB88-51AC-C745-8D86-EDE5CB80FCE6}"/>
              </a:ext>
            </a:extLst>
          </p:cNvPr>
          <p:cNvSpPr txBox="1"/>
          <p:nvPr/>
        </p:nvSpPr>
        <p:spPr>
          <a:xfrm>
            <a:off x="0" y="-14410"/>
            <a:ext cx="3314701" cy="3231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CA" sz="900" dirty="0"/>
              <a:t>National HF Emergency Communications Frequencies</a:t>
            </a:r>
          </a:p>
        </p:txBody>
      </p:sp>
      <p:graphicFrame>
        <p:nvGraphicFramePr>
          <p:cNvPr id="4" name="Table 3">
            <a:extLst>
              <a:ext uri="{FF2B5EF4-FFF2-40B4-BE49-F238E27FC236}">
                <a16:creationId xmlns:a16="http://schemas.microsoft.com/office/drawing/2014/main" id="{94318145-56E6-F6DC-940E-5E557A23CB2C}"/>
              </a:ext>
            </a:extLst>
          </p:cNvPr>
          <p:cNvGraphicFramePr>
            <a:graphicFrameLocks noGrp="1"/>
          </p:cNvGraphicFramePr>
          <p:nvPr>
            <p:extLst>
              <p:ext uri="{D42A27DB-BD31-4B8C-83A1-F6EECF244321}">
                <p14:modId xmlns:p14="http://schemas.microsoft.com/office/powerpoint/2010/main" val="1743525872"/>
              </p:ext>
            </p:extLst>
          </p:nvPr>
        </p:nvGraphicFramePr>
        <p:xfrm>
          <a:off x="42864" y="230054"/>
          <a:ext cx="3271837" cy="1773054"/>
        </p:xfrm>
        <a:graphic>
          <a:graphicData uri="http://schemas.openxmlformats.org/drawingml/2006/table">
            <a:tbl>
              <a:tblPr>
                <a:tableStyleId>{9CE14DBE-989E-46F3-9C92-0DD6DE9CB86E}</a:tableStyleId>
              </a:tblPr>
              <a:tblGrid>
                <a:gridCol w="282735">
                  <a:extLst>
                    <a:ext uri="{9D8B030D-6E8A-4147-A177-3AD203B41FA5}">
                      <a16:colId xmlns:a16="http://schemas.microsoft.com/office/drawing/2014/main" val="3365380179"/>
                    </a:ext>
                  </a:extLst>
                </a:gridCol>
                <a:gridCol w="652076">
                  <a:extLst>
                    <a:ext uri="{9D8B030D-6E8A-4147-A177-3AD203B41FA5}">
                      <a16:colId xmlns:a16="http://schemas.microsoft.com/office/drawing/2014/main" val="3686627669"/>
                    </a:ext>
                  </a:extLst>
                </a:gridCol>
                <a:gridCol w="396350">
                  <a:extLst>
                    <a:ext uri="{9D8B030D-6E8A-4147-A177-3AD203B41FA5}">
                      <a16:colId xmlns:a16="http://schemas.microsoft.com/office/drawing/2014/main" val="1756468002"/>
                    </a:ext>
                  </a:extLst>
                </a:gridCol>
                <a:gridCol w="538461">
                  <a:extLst>
                    <a:ext uri="{9D8B030D-6E8A-4147-A177-3AD203B41FA5}">
                      <a16:colId xmlns:a16="http://schemas.microsoft.com/office/drawing/2014/main" val="901715162"/>
                    </a:ext>
                  </a:extLst>
                </a:gridCol>
                <a:gridCol w="467405">
                  <a:extLst>
                    <a:ext uri="{9D8B030D-6E8A-4147-A177-3AD203B41FA5}">
                      <a16:colId xmlns:a16="http://schemas.microsoft.com/office/drawing/2014/main" val="1059646911"/>
                    </a:ext>
                  </a:extLst>
                </a:gridCol>
                <a:gridCol w="467405">
                  <a:extLst>
                    <a:ext uri="{9D8B030D-6E8A-4147-A177-3AD203B41FA5}">
                      <a16:colId xmlns:a16="http://schemas.microsoft.com/office/drawing/2014/main" val="2505078089"/>
                    </a:ext>
                  </a:extLst>
                </a:gridCol>
                <a:gridCol w="467405">
                  <a:extLst>
                    <a:ext uri="{9D8B030D-6E8A-4147-A177-3AD203B41FA5}">
                      <a16:colId xmlns:a16="http://schemas.microsoft.com/office/drawing/2014/main" val="7816609"/>
                    </a:ext>
                  </a:extLst>
                </a:gridCol>
              </a:tblGrid>
              <a:tr h="169685">
                <a:tc>
                  <a:txBody>
                    <a:bodyPr/>
                    <a:lstStyle/>
                    <a:p>
                      <a:pPr fontAlgn="t"/>
                      <a:r>
                        <a:rPr lang="en-CA" sz="600" b="0" u="none" strike="noStrike" cap="none" dirty="0">
                          <a:solidFill>
                            <a:srgbClr val="000000"/>
                          </a:solidFill>
                          <a:sym typeface="Arial"/>
                        </a:rPr>
                        <a:t> </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fontAlgn="t"/>
                      <a:r>
                        <a:rPr lang="en-CA" sz="600" b="0" u="none" strike="noStrike" cap="none" dirty="0">
                          <a:solidFill>
                            <a:srgbClr val="000000"/>
                          </a:solidFill>
                          <a:sym typeface="Arial"/>
                        </a:rPr>
                        <a:t>Single Sideband</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gridSpan="2">
                  <a:txBody>
                    <a:bodyPr/>
                    <a:lstStyle/>
                    <a:p>
                      <a:pPr fontAlgn="t"/>
                      <a:r>
                        <a:rPr lang="en-CA" sz="600" b="0" u="none" strike="noStrike" cap="none" dirty="0">
                          <a:solidFill>
                            <a:srgbClr val="000000"/>
                          </a:solidFill>
                          <a:sym typeface="Arial"/>
                        </a:rPr>
                        <a:t>CW</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gridSpan="2">
                  <a:txBody>
                    <a:bodyPr/>
                    <a:lstStyle/>
                    <a:p>
                      <a:pPr fontAlgn="t"/>
                      <a:r>
                        <a:rPr lang="en-CA" sz="600" b="0" u="none" strike="noStrike" cap="none">
                          <a:solidFill>
                            <a:srgbClr val="000000"/>
                          </a:solidFill>
                          <a:sym typeface="Arial"/>
                        </a:rPr>
                        <a:t>Digital</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4169008093"/>
                  </a:ext>
                </a:extLst>
              </a:tr>
              <a:tr h="169685">
                <a:tc>
                  <a:txBody>
                    <a:bodyPr/>
                    <a:lstStyle/>
                    <a:p>
                      <a:pPr fontAlgn="t"/>
                      <a:r>
                        <a:rPr lang="en-CA" sz="600" b="0" u="none" strike="noStrike" cap="none" dirty="0">
                          <a:solidFill>
                            <a:srgbClr val="000000"/>
                          </a:solidFill>
                          <a:sym typeface="Arial"/>
                        </a:rPr>
                        <a:t>Band</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CA" sz="600" b="0" u="none" strike="noStrike" cap="none" dirty="0">
                          <a:solidFill>
                            <a:srgbClr val="000000"/>
                          </a:solidFill>
                          <a:sym typeface="Arial"/>
                        </a:rPr>
                        <a:t>Frequency</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CA" sz="600" b="0" u="none" strike="noStrike" cap="none">
                          <a:solidFill>
                            <a:srgbClr val="000000"/>
                          </a:solidFill>
                          <a:sym typeface="Arial"/>
                        </a:rPr>
                        <a:t>Tactical</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CA" sz="600" b="0" u="none" strike="noStrike" cap="none" dirty="0">
                          <a:solidFill>
                            <a:srgbClr val="000000"/>
                          </a:solidFill>
                          <a:sym typeface="Arial"/>
                        </a:rPr>
                        <a:t>Frequency</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CA" sz="600" b="0" u="none" strike="noStrike" cap="none">
                          <a:solidFill>
                            <a:srgbClr val="000000"/>
                          </a:solidFill>
                          <a:sym typeface="Arial"/>
                        </a:rPr>
                        <a:t>Tactical</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CA" sz="600" b="0" u="none" strike="noStrike" cap="none">
                          <a:solidFill>
                            <a:srgbClr val="000000"/>
                          </a:solidFill>
                          <a:sym typeface="Arial"/>
                        </a:rPr>
                        <a:t>Frequency</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CA" sz="600" b="0" u="none" strike="noStrike" cap="none">
                          <a:solidFill>
                            <a:srgbClr val="000000"/>
                          </a:solidFill>
                          <a:sym typeface="Arial"/>
                        </a:rPr>
                        <a:t>Tactical</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6334451"/>
                  </a:ext>
                </a:extLst>
              </a:tr>
              <a:tr h="192574">
                <a:tc>
                  <a:txBody>
                    <a:bodyPr/>
                    <a:lstStyle/>
                    <a:p>
                      <a:pPr fontAlgn="t"/>
                      <a:r>
                        <a:rPr lang="en-CA" sz="600" b="0" u="none" strike="noStrike" cap="none">
                          <a:solidFill>
                            <a:srgbClr val="000000"/>
                          </a:solidFill>
                          <a:sym typeface="Arial"/>
                        </a:rPr>
                        <a:t>80 M</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dirty="0">
                          <a:solidFill>
                            <a:srgbClr val="000000"/>
                          </a:solidFill>
                          <a:sym typeface="Arial"/>
                        </a:rPr>
                        <a:t>3.675 MHz LSB</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dirty="0">
                          <a:solidFill>
                            <a:srgbClr val="000000"/>
                          </a:solidFill>
                          <a:sym typeface="Arial"/>
                        </a:rPr>
                        <a:t>Alfa</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dirty="0">
                          <a:solidFill>
                            <a:srgbClr val="000000"/>
                          </a:solidFill>
                          <a:sym typeface="Arial"/>
                        </a:rPr>
                        <a:t>3.535 MHz</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dirty="0">
                          <a:solidFill>
                            <a:srgbClr val="000000"/>
                          </a:solidFill>
                          <a:sym typeface="Arial"/>
                        </a:rPr>
                        <a:t>Golf</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dirty="0">
                          <a:solidFill>
                            <a:srgbClr val="000000"/>
                          </a:solidFill>
                          <a:sym typeface="Arial"/>
                        </a:rPr>
                        <a:t>3.596 MHz</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a:solidFill>
                            <a:srgbClr val="000000"/>
                          </a:solidFill>
                          <a:sym typeface="Arial"/>
                        </a:rPr>
                        <a:t>Mike</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1995588"/>
                  </a:ext>
                </a:extLst>
              </a:tr>
              <a:tr h="192574">
                <a:tc>
                  <a:txBody>
                    <a:bodyPr/>
                    <a:lstStyle/>
                    <a:p>
                      <a:pPr fontAlgn="t"/>
                      <a:r>
                        <a:rPr lang="en-CA" sz="600" b="0" u="none" strike="noStrike" cap="none">
                          <a:solidFill>
                            <a:srgbClr val="000000"/>
                          </a:solidFill>
                          <a:sym typeface="Arial"/>
                        </a:rPr>
                        <a:t>40 M</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a:solidFill>
                            <a:srgbClr val="000000"/>
                          </a:solidFill>
                          <a:sym typeface="Arial"/>
                        </a:rPr>
                        <a:t>7.135 MHz LSB</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a:solidFill>
                            <a:srgbClr val="000000"/>
                          </a:solidFill>
                          <a:sym typeface="Arial"/>
                        </a:rPr>
                        <a:t>Bravo</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dirty="0">
                          <a:solidFill>
                            <a:srgbClr val="000000"/>
                          </a:solidFill>
                          <a:sym typeface="Arial"/>
                        </a:rPr>
                        <a:t>7.035 MHz</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dirty="0">
                          <a:solidFill>
                            <a:srgbClr val="000000"/>
                          </a:solidFill>
                          <a:sym typeface="Arial"/>
                        </a:rPr>
                        <a:t>Hotel</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dirty="0">
                          <a:solidFill>
                            <a:srgbClr val="000000"/>
                          </a:solidFill>
                          <a:sym typeface="Arial"/>
                        </a:rPr>
                        <a:t>7.096 MHz</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a:solidFill>
                            <a:srgbClr val="000000"/>
                          </a:solidFill>
                          <a:sym typeface="Arial"/>
                        </a:rPr>
                        <a:t>November</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0582490"/>
                  </a:ext>
                </a:extLst>
              </a:tr>
              <a:tr h="262134">
                <a:tc>
                  <a:txBody>
                    <a:bodyPr/>
                    <a:lstStyle/>
                    <a:p>
                      <a:pPr fontAlgn="t"/>
                      <a:r>
                        <a:rPr lang="en-CA" sz="600" b="0" u="none" strike="noStrike" cap="none">
                          <a:solidFill>
                            <a:srgbClr val="000000"/>
                          </a:solidFill>
                          <a:sym typeface="Arial"/>
                        </a:rPr>
                        <a:t>20 M</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a:solidFill>
                            <a:srgbClr val="000000"/>
                          </a:solidFill>
                          <a:sym typeface="Arial"/>
                        </a:rPr>
                        <a:t>14.135 MHz USB</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a:solidFill>
                            <a:srgbClr val="000000"/>
                          </a:solidFill>
                          <a:sym typeface="Arial"/>
                        </a:rPr>
                        <a:t>Charlie</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dirty="0">
                          <a:solidFill>
                            <a:srgbClr val="000000"/>
                          </a:solidFill>
                          <a:sym typeface="Arial"/>
                        </a:rPr>
                        <a:t>14.035 MHz</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a:solidFill>
                            <a:srgbClr val="000000"/>
                          </a:solidFill>
                          <a:sym typeface="Arial"/>
                        </a:rPr>
                        <a:t>India</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dirty="0">
                          <a:solidFill>
                            <a:srgbClr val="000000"/>
                          </a:solidFill>
                          <a:sym typeface="Arial"/>
                        </a:rPr>
                        <a:t>14.096 MHz</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dirty="0">
                          <a:solidFill>
                            <a:srgbClr val="000000"/>
                          </a:solidFill>
                          <a:sym typeface="Arial"/>
                        </a:rPr>
                        <a:t>Oscar</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86204"/>
                  </a:ext>
                </a:extLst>
              </a:tr>
              <a:tr h="262134">
                <a:tc>
                  <a:txBody>
                    <a:bodyPr/>
                    <a:lstStyle/>
                    <a:p>
                      <a:pPr fontAlgn="t"/>
                      <a:r>
                        <a:rPr lang="en-CA" sz="600" b="0" u="none" strike="noStrike" cap="none">
                          <a:solidFill>
                            <a:srgbClr val="000000"/>
                          </a:solidFill>
                          <a:sym typeface="Arial"/>
                        </a:rPr>
                        <a:t>17 M</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a:solidFill>
                            <a:srgbClr val="000000"/>
                          </a:solidFill>
                          <a:sym typeface="Arial"/>
                        </a:rPr>
                        <a:t>18.135 MHz USB</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dirty="0">
                          <a:solidFill>
                            <a:srgbClr val="000000"/>
                          </a:solidFill>
                          <a:sym typeface="Arial"/>
                        </a:rPr>
                        <a:t>Delta</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dirty="0">
                          <a:solidFill>
                            <a:srgbClr val="000000"/>
                          </a:solidFill>
                          <a:sym typeface="Arial"/>
                        </a:rPr>
                        <a:t>18.075 MHz</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a:solidFill>
                            <a:srgbClr val="000000"/>
                          </a:solidFill>
                          <a:sym typeface="Arial"/>
                        </a:rPr>
                        <a:t>Juliet</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a:solidFill>
                            <a:srgbClr val="000000"/>
                          </a:solidFill>
                          <a:sym typeface="Arial"/>
                        </a:rPr>
                        <a:t>18.096 MHz</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dirty="0">
                          <a:solidFill>
                            <a:srgbClr val="000000"/>
                          </a:solidFill>
                          <a:sym typeface="Arial"/>
                        </a:rPr>
                        <a:t>Papa</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9001365"/>
                  </a:ext>
                </a:extLst>
              </a:tr>
              <a:tr h="262134">
                <a:tc>
                  <a:txBody>
                    <a:bodyPr/>
                    <a:lstStyle/>
                    <a:p>
                      <a:pPr fontAlgn="t"/>
                      <a:r>
                        <a:rPr lang="en-CA" sz="600" b="0" u="none" strike="noStrike" cap="none" dirty="0">
                          <a:solidFill>
                            <a:srgbClr val="000000"/>
                          </a:solidFill>
                          <a:sym typeface="Arial"/>
                        </a:rPr>
                        <a:t>15 M</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a:solidFill>
                            <a:srgbClr val="000000"/>
                          </a:solidFill>
                          <a:sym typeface="Arial"/>
                        </a:rPr>
                        <a:t>21.235 MHz USB</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a:solidFill>
                            <a:srgbClr val="000000"/>
                          </a:solidFill>
                          <a:sym typeface="Arial"/>
                        </a:rPr>
                        <a:t>Echo</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dirty="0">
                          <a:solidFill>
                            <a:srgbClr val="000000"/>
                          </a:solidFill>
                          <a:sym typeface="Arial"/>
                        </a:rPr>
                        <a:t>21.035 MHz</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dirty="0">
                          <a:solidFill>
                            <a:srgbClr val="000000"/>
                          </a:solidFill>
                          <a:sym typeface="Arial"/>
                        </a:rPr>
                        <a:t>Kilo</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a:solidFill>
                            <a:srgbClr val="000000"/>
                          </a:solidFill>
                          <a:sym typeface="Arial"/>
                        </a:rPr>
                        <a:t>21.096 MHz</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dirty="0">
                          <a:solidFill>
                            <a:srgbClr val="000000"/>
                          </a:solidFill>
                          <a:sym typeface="Arial"/>
                        </a:rPr>
                        <a:t>Quebec</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2489704"/>
                  </a:ext>
                </a:extLst>
              </a:tr>
              <a:tr h="262134">
                <a:tc>
                  <a:txBody>
                    <a:bodyPr/>
                    <a:lstStyle/>
                    <a:p>
                      <a:pPr fontAlgn="t"/>
                      <a:r>
                        <a:rPr lang="en-CA" sz="600" b="0" u="none" strike="noStrike" cap="none">
                          <a:solidFill>
                            <a:srgbClr val="000000"/>
                          </a:solidFill>
                          <a:sym typeface="Arial"/>
                        </a:rPr>
                        <a:t>10 M</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a:solidFill>
                            <a:srgbClr val="000000"/>
                          </a:solidFill>
                          <a:sym typeface="Arial"/>
                        </a:rPr>
                        <a:t>28.235 MHz USB</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dirty="0">
                          <a:solidFill>
                            <a:srgbClr val="000000"/>
                          </a:solidFill>
                          <a:sym typeface="Arial"/>
                        </a:rPr>
                        <a:t>Foxtrot</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dirty="0">
                          <a:solidFill>
                            <a:srgbClr val="000000"/>
                          </a:solidFill>
                          <a:sym typeface="Arial"/>
                        </a:rPr>
                        <a:t>28.035 MHz</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dirty="0">
                          <a:solidFill>
                            <a:srgbClr val="000000"/>
                          </a:solidFill>
                          <a:sym typeface="Arial"/>
                        </a:rPr>
                        <a:t>Lima</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a:solidFill>
                            <a:srgbClr val="000000"/>
                          </a:solidFill>
                          <a:sym typeface="Arial"/>
                        </a:rPr>
                        <a:t>28.096 MHz</a:t>
                      </a:r>
                      <a:endParaRPr lang="en-CA" sz="600" b="0" i="0" u="none" strike="noStrike" cap="none">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CA" sz="600" b="0" u="none" strike="noStrike" cap="none" dirty="0">
                          <a:solidFill>
                            <a:srgbClr val="000000"/>
                          </a:solidFill>
                          <a:sym typeface="Arial"/>
                        </a:rPr>
                        <a:t>Romeo</a:t>
                      </a:r>
                      <a:endParaRPr lang="en-CA" sz="600" b="0" i="0" u="none" strike="noStrike" cap="none" dirty="0">
                        <a:solidFill>
                          <a:srgbClr val="000000"/>
                        </a:solidFill>
                        <a:latin typeface="Arial"/>
                        <a:cs typeface="Arial"/>
                        <a:sym typeface="Arial"/>
                      </a:endParaRPr>
                    </a:p>
                  </a:txBody>
                  <a:tcPr marL="38196" marR="38196" marT="38196" marB="381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2195813"/>
                  </a:ext>
                </a:extLst>
              </a:tr>
            </a:tbl>
          </a:graphicData>
        </a:graphic>
      </p:graphicFrame>
    </p:spTree>
    <p:extLst>
      <p:ext uri="{BB962C8B-B14F-4D97-AF65-F5344CB8AC3E}">
        <p14:creationId xmlns:p14="http://schemas.microsoft.com/office/powerpoint/2010/main" val="2317814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0099D19-2893-A3E1-6D05-38859DB58437}"/>
              </a:ext>
            </a:extLst>
          </p:cNvPr>
          <p:cNvGraphicFramePr>
            <a:graphicFrameLocks noGrp="1"/>
          </p:cNvGraphicFramePr>
          <p:nvPr>
            <p:extLst>
              <p:ext uri="{D42A27DB-BD31-4B8C-83A1-F6EECF244321}">
                <p14:modId xmlns:p14="http://schemas.microsoft.com/office/powerpoint/2010/main" val="2188012089"/>
              </p:ext>
            </p:extLst>
          </p:nvPr>
        </p:nvGraphicFramePr>
        <p:xfrm>
          <a:off x="135732" y="564356"/>
          <a:ext cx="3152775" cy="1225444"/>
        </p:xfrm>
        <a:graphic>
          <a:graphicData uri="http://schemas.openxmlformats.org/drawingml/2006/table">
            <a:tbl>
              <a:tblPr>
                <a:tableStyleId>{9CE14DBE-989E-46F3-9C92-0DD6DE9CB86E}</a:tableStyleId>
              </a:tblPr>
              <a:tblGrid>
                <a:gridCol w="1523217">
                  <a:extLst>
                    <a:ext uri="{9D8B030D-6E8A-4147-A177-3AD203B41FA5}">
                      <a16:colId xmlns:a16="http://schemas.microsoft.com/office/drawing/2014/main" val="415204644"/>
                    </a:ext>
                  </a:extLst>
                </a:gridCol>
                <a:gridCol w="1629558">
                  <a:extLst>
                    <a:ext uri="{9D8B030D-6E8A-4147-A177-3AD203B41FA5}">
                      <a16:colId xmlns:a16="http://schemas.microsoft.com/office/drawing/2014/main" val="2804530328"/>
                    </a:ext>
                  </a:extLst>
                </a:gridCol>
              </a:tblGrid>
              <a:tr h="191504">
                <a:tc>
                  <a:txBody>
                    <a:bodyPr/>
                    <a:lstStyle/>
                    <a:p>
                      <a:pPr algn="l" fontAlgn="ctr"/>
                      <a:r>
                        <a:rPr lang="en-CA" sz="600" u="none" strike="noStrike">
                          <a:effectLst/>
                          <a:highlight>
                            <a:srgbClr val="F9F9F9"/>
                          </a:highlight>
                        </a:rPr>
                        <a:t>DESCRIPTION</a:t>
                      </a:r>
                      <a:endParaRPr lang="en-CA" sz="600" b="1" i="0" u="none" strike="noStrike">
                        <a:solidFill>
                          <a:srgbClr val="111111"/>
                        </a:solidFill>
                        <a:effectLst/>
                        <a:highlight>
                          <a:srgbClr val="F9F9F9"/>
                        </a:highlight>
                        <a:latin typeface="Arial" panose="020B0604020202020204" pitchFamily="34" charset="0"/>
                      </a:endParaRPr>
                    </a:p>
                  </a:txBody>
                  <a:tcPr marL="4495" marR="4495" marT="44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600" u="none" strike="noStrike">
                          <a:effectLst/>
                          <a:highlight>
                            <a:srgbClr val="F9F9F9"/>
                          </a:highlight>
                        </a:rPr>
                        <a:t>SHORT CODE (https://ogwx.info/[shortcode]</a:t>
                      </a:r>
                      <a:endParaRPr lang="en-US" sz="600" b="1" i="0" u="none" strike="noStrike">
                        <a:solidFill>
                          <a:srgbClr val="111111"/>
                        </a:solidFill>
                        <a:effectLst/>
                        <a:highlight>
                          <a:srgbClr val="F9F9F9"/>
                        </a:highlight>
                        <a:latin typeface="Arial" panose="020B0604020202020204" pitchFamily="34" charset="0"/>
                      </a:endParaRPr>
                    </a:p>
                  </a:txBody>
                  <a:tcPr marL="4495" marR="4495" marT="44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8780049"/>
                  </a:ext>
                </a:extLst>
              </a:tr>
              <a:tr h="103394">
                <a:tc>
                  <a:txBody>
                    <a:bodyPr/>
                    <a:lstStyle/>
                    <a:p>
                      <a:pPr algn="l" fontAlgn="ctr"/>
                      <a:r>
                        <a:rPr lang="en-US" sz="600" u="none" strike="noStrike" dirty="0">
                          <a:effectLst/>
                          <a:highlight>
                            <a:srgbClr val="F9F9F9"/>
                          </a:highlight>
                        </a:rPr>
                        <a:t>Off Grid </a:t>
                      </a:r>
                      <a:r>
                        <a:rPr lang="en-US" sz="600" u="none" strike="noStrike" dirty="0" err="1">
                          <a:effectLst/>
                          <a:highlight>
                            <a:srgbClr val="F9F9F9"/>
                          </a:highlight>
                        </a:rPr>
                        <a:t>Wx</a:t>
                      </a:r>
                      <a:r>
                        <a:rPr lang="en-US" sz="600" u="none" strike="noStrike" dirty="0">
                          <a:effectLst/>
                          <a:highlight>
                            <a:srgbClr val="F9F9F9"/>
                          </a:highlight>
                        </a:rPr>
                        <a:t> Data Repository Home Page</a:t>
                      </a:r>
                      <a:endParaRPr lang="en-US" sz="600" b="0" i="0" u="none" strike="noStrike" dirty="0">
                        <a:solidFill>
                          <a:srgbClr val="111111"/>
                        </a:solidFill>
                        <a:effectLst/>
                        <a:highlight>
                          <a:srgbClr val="F9F9F9"/>
                        </a:highlight>
                        <a:latin typeface="Arial" panose="020B0604020202020204" pitchFamily="34" charset="0"/>
                      </a:endParaRPr>
                    </a:p>
                  </a:txBody>
                  <a:tcPr marL="4495" marR="4495" marT="44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600" u="none" strike="noStrike">
                          <a:effectLst/>
                          <a:highlight>
                            <a:srgbClr val="F9F9F9"/>
                          </a:highlight>
                        </a:rPr>
                        <a:t>home</a:t>
                      </a:r>
                      <a:endParaRPr lang="en-CA" sz="600" b="0" i="0" u="none" strike="noStrike">
                        <a:solidFill>
                          <a:srgbClr val="111111"/>
                        </a:solidFill>
                        <a:effectLst/>
                        <a:highlight>
                          <a:srgbClr val="F9F9F9"/>
                        </a:highlight>
                        <a:latin typeface="Arial" panose="020B0604020202020204" pitchFamily="34" charset="0"/>
                      </a:endParaRPr>
                    </a:p>
                  </a:txBody>
                  <a:tcPr marL="4495" marR="4495" marT="44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6757097"/>
                  </a:ext>
                </a:extLst>
              </a:tr>
              <a:tr h="103394">
                <a:tc>
                  <a:txBody>
                    <a:bodyPr/>
                    <a:lstStyle/>
                    <a:p>
                      <a:pPr algn="l" fontAlgn="ctr"/>
                      <a:r>
                        <a:rPr lang="en-CA" sz="600" u="none" strike="noStrike">
                          <a:effectLst/>
                          <a:highlight>
                            <a:srgbClr val="F9F9F9"/>
                          </a:highlight>
                        </a:rPr>
                        <a:t>APRS Commands</a:t>
                      </a:r>
                      <a:endParaRPr lang="en-CA" sz="600" b="0" i="0" u="none" strike="noStrike">
                        <a:solidFill>
                          <a:srgbClr val="111111"/>
                        </a:solidFill>
                        <a:effectLst/>
                        <a:highlight>
                          <a:srgbClr val="F9F9F9"/>
                        </a:highlight>
                        <a:latin typeface="Arial" panose="020B0604020202020204" pitchFamily="34" charset="0"/>
                      </a:endParaRPr>
                    </a:p>
                  </a:txBody>
                  <a:tcPr marL="4495" marR="4495" marT="44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600" u="none" strike="noStrike">
                          <a:effectLst/>
                          <a:highlight>
                            <a:srgbClr val="F9F9F9"/>
                          </a:highlight>
                        </a:rPr>
                        <a:t>aprs</a:t>
                      </a:r>
                      <a:endParaRPr lang="en-CA" sz="600" b="0" i="0" u="none" strike="noStrike">
                        <a:solidFill>
                          <a:srgbClr val="111111"/>
                        </a:solidFill>
                        <a:effectLst/>
                        <a:highlight>
                          <a:srgbClr val="F9F9F9"/>
                        </a:highlight>
                        <a:latin typeface="Arial" panose="020B0604020202020204" pitchFamily="34" charset="0"/>
                      </a:endParaRPr>
                    </a:p>
                  </a:txBody>
                  <a:tcPr marL="4495" marR="4495" marT="44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5217558"/>
                  </a:ext>
                </a:extLst>
              </a:tr>
              <a:tr h="103394">
                <a:tc>
                  <a:txBody>
                    <a:bodyPr/>
                    <a:lstStyle/>
                    <a:p>
                      <a:pPr algn="l" fontAlgn="ctr"/>
                      <a:r>
                        <a:rPr lang="en-CA" sz="600" u="none" strike="noStrike">
                          <a:effectLst/>
                          <a:highlight>
                            <a:srgbClr val="F9F9F9"/>
                          </a:highlight>
                        </a:rPr>
                        <a:t>Frequencies – Aircraft Common</a:t>
                      </a:r>
                      <a:endParaRPr lang="en-CA" sz="600" b="0" i="0" u="none" strike="noStrike">
                        <a:solidFill>
                          <a:srgbClr val="111111"/>
                        </a:solidFill>
                        <a:effectLst/>
                        <a:highlight>
                          <a:srgbClr val="F9F9F9"/>
                        </a:highlight>
                        <a:latin typeface="Arial" panose="020B0604020202020204" pitchFamily="34" charset="0"/>
                      </a:endParaRPr>
                    </a:p>
                  </a:txBody>
                  <a:tcPr marL="4495" marR="4495" marT="44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600" u="none" strike="noStrike">
                          <a:effectLst/>
                          <a:highlight>
                            <a:srgbClr val="F9F9F9"/>
                          </a:highlight>
                        </a:rPr>
                        <a:t>freqair</a:t>
                      </a:r>
                      <a:endParaRPr lang="en-CA" sz="600" b="0" i="0" u="none" strike="noStrike">
                        <a:solidFill>
                          <a:srgbClr val="111111"/>
                        </a:solidFill>
                        <a:effectLst/>
                        <a:highlight>
                          <a:srgbClr val="F9F9F9"/>
                        </a:highlight>
                        <a:latin typeface="Arial" panose="020B0604020202020204" pitchFamily="34" charset="0"/>
                      </a:endParaRPr>
                    </a:p>
                  </a:txBody>
                  <a:tcPr marL="4495" marR="4495" marT="44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9836253"/>
                  </a:ext>
                </a:extLst>
              </a:tr>
              <a:tr h="103394">
                <a:tc>
                  <a:txBody>
                    <a:bodyPr/>
                    <a:lstStyle/>
                    <a:p>
                      <a:pPr algn="l" fontAlgn="ctr"/>
                      <a:r>
                        <a:rPr lang="en-CA" sz="600" u="none" strike="noStrike">
                          <a:effectLst/>
                          <a:highlight>
                            <a:srgbClr val="F9F9F9"/>
                          </a:highlight>
                        </a:rPr>
                        <a:t>Frequencies – GMRS</a:t>
                      </a:r>
                      <a:endParaRPr lang="en-CA" sz="600" b="0" i="0" u="none" strike="noStrike">
                        <a:solidFill>
                          <a:srgbClr val="111111"/>
                        </a:solidFill>
                        <a:effectLst/>
                        <a:highlight>
                          <a:srgbClr val="F9F9F9"/>
                        </a:highlight>
                        <a:latin typeface="Arial" panose="020B0604020202020204" pitchFamily="34" charset="0"/>
                      </a:endParaRPr>
                    </a:p>
                  </a:txBody>
                  <a:tcPr marL="4495" marR="4495" marT="44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600" u="none" strike="noStrike">
                          <a:effectLst/>
                          <a:highlight>
                            <a:srgbClr val="F9F9F9"/>
                          </a:highlight>
                        </a:rPr>
                        <a:t>freqgmrs</a:t>
                      </a:r>
                      <a:endParaRPr lang="en-CA" sz="600" b="0" i="0" u="none" strike="noStrike">
                        <a:solidFill>
                          <a:srgbClr val="111111"/>
                        </a:solidFill>
                        <a:effectLst/>
                        <a:highlight>
                          <a:srgbClr val="F9F9F9"/>
                        </a:highlight>
                        <a:latin typeface="Arial" panose="020B0604020202020204" pitchFamily="34" charset="0"/>
                      </a:endParaRPr>
                    </a:p>
                  </a:txBody>
                  <a:tcPr marL="4495" marR="4495" marT="44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866183"/>
                  </a:ext>
                </a:extLst>
              </a:tr>
              <a:tr h="103394">
                <a:tc>
                  <a:txBody>
                    <a:bodyPr/>
                    <a:lstStyle/>
                    <a:p>
                      <a:pPr algn="l" fontAlgn="ctr"/>
                      <a:r>
                        <a:rPr lang="en-CA" sz="600" u="none" strike="noStrike">
                          <a:effectLst/>
                          <a:highlight>
                            <a:srgbClr val="F9F9F9"/>
                          </a:highlight>
                        </a:rPr>
                        <a:t>Frequencies – FRS</a:t>
                      </a:r>
                      <a:endParaRPr lang="en-CA" sz="600" b="0" i="0" u="none" strike="noStrike">
                        <a:solidFill>
                          <a:srgbClr val="111111"/>
                        </a:solidFill>
                        <a:effectLst/>
                        <a:highlight>
                          <a:srgbClr val="F9F9F9"/>
                        </a:highlight>
                        <a:latin typeface="Arial" panose="020B0604020202020204" pitchFamily="34" charset="0"/>
                      </a:endParaRPr>
                    </a:p>
                  </a:txBody>
                  <a:tcPr marL="4495" marR="4495" marT="44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600" u="none" strike="noStrike">
                          <a:effectLst/>
                          <a:highlight>
                            <a:srgbClr val="F9F9F9"/>
                          </a:highlight>
                        </a:rPr>
                        <a:t>freqfrs</a:t>
                      </a:r>
                      <a:endParaRPr lang="en-CA" sz="600" b="0" i="0" u="none" strike="noStrike">
                        <a:solidFill>
                          <a:srgbClr val="111111"/>
                        </a:solidFill>
                        <a:effectLst/>
                        <a:highlight>
                          <a:srgbClr val="F9F9F9"/>
                        </a:highlight>
                        <a:latin typeface="Arial" panose="020B0604020202020204" pitchFamily="34" charset="0"/>
                      </a:endParaRPr>
                    </a:p>
                  </a:txBody>
                  <a:tcPr marL="4495" marR="4495" marT="44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6964458"/>
                  </a:ext>
                </a:extLst>
              </a:tr>
              <a:tr h="103394">
                <a:tc>
                  <a:txBody>
                    <a:bodyPr/>
                    <a:lstStyle/>
                    <a:p>
                      <a:pPr algn="l" fontAlgn="ctr"/>
                      <a:r>
                        <a:rPr lang="en-CA" sz="600" u="none" strike="noStrike">
                          <a:effectLst/>
                          <a:highlight>
                            <a:srgbClr val="F9F9F9"/>
                          </a:highlight>
                        </a:rPr>
                        <a:t>Frequencies – Citizen Band</a:t>
                      </a:r>
                      <a:endParaRPr lang="en-CA" sz="600" b="0" i="0" u="none" strike="noStrike">
                        <a:solidFill>
                          <a:srgbClr val="111111"/>
                        </a:solidFill>
                        <a:effectLst/>
                        <a:highlight>
                          <a:srgbClr val="F9F9F9"/>
                        </a:highlight>
                        <a:latin typeface="Arial" panose="020B0604020202020204" pitchFamily="34" charset="0"/>
                      </a:endParaRPr>
                    </a:p>
                  </a:txBody>
                  <a:tcPr marL="4495" marR="4495" marT="44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600" u="none" strike="noStrike">
                          <a:effectLst/>
                          <a:highlight>
                            <a:srgbClr val="F9F9F9"/>
                          </a:highlight>
                        </a:rPr>
                        <a:t>freqcb</a:t>
                      </a:r>
                      <a:endParaRPr lang="en-CA" sz="600" b="0" i="0" u="none" strike="noStrike">
                        <a:solidFill>
                          <a:srgbClr val="111111"/>
                        </a:solidFill>
                        <a:effectLst/>
                        <a:highlight>
                          <a:srgbClr val="F9F9F9"/>
                        </a:highlight>
                        <a:latin typeface="Arial" panose="020B0604020202020204" pitchFamily="34" charset="0"/>
                      </a:endParaRPr>
                    </a:p>
                  </a:txBody>
                  <a:tcPr marL="4495" marR="4495" marT="44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6463259"/>
                  </a:ext>
                </a:extLst>
              </a:tr>
              <a:tr h="103394">
                <a:tc>
                  <a:txBody>
                    <a:bodyPr/>
                    <a:lstStyle/>
                    <a:p>
                      <a:pPr algn="l" fontAlgn="ctr"/>
                      <a:r>
                        <a:rPr lang="en-CA" sz="600" u="none" strike="noStrike">
                          <a:effectLst/>
                          <a:highlight>
                            <a:srgbClr val="F9F9F9"/>
                          </a:highlight>
                        </a:rPr>
                        <a:t>Frequencies – Public Safety</a:t>
                      </a:r>
                      <a:endParaRPr lang="en-CA" sz="600" b="0" i="0" u="none" strike="noStrike">
                        <a:solidFill>
                          <a:srgbClr val="111111"/>
                        </a:solidFill>
                        <a:effectLst/>
                        <a:highlight>
                          <a:srgbClr val="F9F9F9"/>
                        </a:highlight>
                        <a:latin typeface="Arial" panose="020B0604020202020204" pitchFamily="34" charset="0"/>
                      </a:endParaRPr>
                    </a:p>
                  </a:txBody>
                  <a:tcPr marL="4495" marR="4495" marT="44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600" u="none" strike="noStrike">
                          <a:effectLst/>
                          <a:highlight>
                            <a:srgbClr val="F9F9F9"/>
                          </a:highlight>
                        </a:rPr>
                        <a:t>freqpubsafety</a:t>
                      </a:r>
                      <a:endParaRPr lang="en-CA" sz="600" b="0" i="0" u="none" strike="noStrike">
                        <a:solidFill>
                          <a:srgbClr val="111111"/>
                        </a:solidFill>
                        <a:effectLst/>
                        <a:highlight>
                          <a:srgbClr val="F9F9F9"/>
                        </a:highlight>
                        <a:latin typeface="Arial" panose="020B0604020202020204" pitchFamily="34" charset="0"/>
                      </a:endParaRPr>
                    </a:p>
                  </a:txBody>
                  <a:tcPr marL="4495" marR="4495" marT="44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1040061"/>
                  </a:ext>
                </a:extLst>
              </a:tr>
              <a:tr h="103394">
                <a:tc>
                  <a:txBody>
                    <a:bodyPr/>
                    <a:lstStyle/>
                    <a:p>
                      <a:pPr algn="l" fontAlgn="ctr"/>
                      <a:r>
                        <a:rPr lang="en-CA" sz="600" u="none" strike="noStrike">
                          <a:effectLst/>
                          <a:highlight>
                            <a:srgbClr val="F9F9F9"/>
                          </a:highlight>
                        </a:rPr>
                        <a:t>Frequencies – NOAA/NWS</a:t>
                      </a:r>
                      <a:endParaRPr lang="en-CA" sz="600" b="0" i="0" u="none" strike="noStrike">
                        <a:solidFill>
                          <a:srgbClr val="111111"/>
                        </a:solidFill>
                        <a:effectLst/>
                        <a:highlight>
                          <a:srgbClr val="F9F9F9"/>
                        </a:highlight>
                        <a:latin typeface="Arial" panose="020B0604020202020204" pitchFamily="34" charset="0"/>
                      </a:endParaRPr>
                    </a:p>
                  </a:txBody>
                  <a:tcPr marL="4495" marR="4495" marT="44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600" u="none" strike="noStrike">
                          <a:effectLst/>
                          <a:highlight>
                            <a:srgbClr val="F9F9F9"/>
                          </a:highlight>
                        </a:rPr>
                        <a:t>freqnoaa</a:t>
                      </a:r>
                      <a:endParaRPr lang="en-CA" sz="600" b="0" i="0" u="none" strike="noStrike">
                        <a:solidFill>
                          <a:srgbClr val="111111"/>
                        </a:solidFill>
                        <a:effectLst/>
                        <a:highlight>
                          <a:srgbClr val="F9F9F9"/>
                        </a:highlight>
                        <a:latin typeface="Arial" panose="020B0604020202020204" pitchFamily="34" charset="0"/>
                      </a:endParaRPr>
                    </a:p>
                  </a:txBody>
                  <a:tcPr marL="4495" marR="4495" marT="44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8463206"/>
                  </a:ext>
                </a:extLst>
              </a:tr>
              <a:tr h="103394">
                <a:tc>
                  <a:txBody>
                    <a:bodyPr/>
                    <a:lstStyle/>
                    <a:p>
                      <a:pPr algn="l" fontAlgn="ctr"/>
                      <a:r>
                        <a:rPr lang="en-US" sz="600" u="none" strike="noStrike">
                          <a:effectLst/>
                          <a:highlight>
                            <a:srgbClr val="F9F9F9"/>
                          </a:highlight>
                        </a:rPr>
                        <a:t>Computer Time Sync with NIST/WWV</a:t>
                      </a:r>
                      <a:endParaRPr lang="en-US" sz="600" b="0" i="0" u="none" strike="noStrike">
                        <a:solidFill>
                          <a:srgbClr val="111111"/>
                        </a:solidFill>
                        <a:effectLst/>
                        <a:highlight>
                          <a:srgbClr val="F9F9F9"/>
                        </a:highlight>
                        <a:latin typeface="Arial" panose="020B0604020202020204" pitchFamily="34" charset="0"/>
                      </a:endParaRPr>
                    </a:p>
                  </a:txBody>
                  <a:tcPr marL="4495" marR="4495" marT="44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600" u="none" strike="noStrike">
                          <a:effectLst/>
                          <a:highlight>
                            <a:srgbClr val="F9F9F9"/>
                          </a:highlight>
                        </a:rPr>
                        <a:t>wwvsync</a:t>
                      </a:r>
                      <a:endParaRPr lang="en-CA" sz="600" b="0" i="0" u="none" strike="noStrike">
                        <a:solidFill>
                          <a:srgbClr val="111111"/>
                        </a:solidFill>
                        <a:effectLst/>
                        <a:highlight>
                          <a:srgbClr val="F9F9F9"/>
                        </a:highlight>
                        <a:latin typeface="Arial" panose="020B0604020202020204" pitchFamily="34" charset="0"/>
                      </a:endParaRPr>
                    </a:p>
                  </a:txBody>
                  <a:tcPr marL="4495" marR="4495" marT="44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7757563"/>
                  </a:ext>
                </a:extLst>
              </a:tr>
              <a:tr h="103394">
                <a:tc>
                  <a:txBody>
                    <a:bodyPr/>
                    <a:lstStyle/>
                    <a:p>
                      <a:pPr algn="l" fontAlgn="ctr"/>
                      <a:r>
                        <a:rPr lang="en-CA" sz="600" u="none" strike="noStrike">
                          <a:effectLst/>
                          <a:highlight>
                            <a:srgbClr val="F9F9F9"/>
                          </a:highlight>
                        </a:rPr>
                        <a:t>WWV Geophysical Alert</a:t>
                      </a:r>
                      <a:endParaRPr lang="en-CA" sz="600" b="0" i="0" u="none" strike="noStrike">
                        <a:solidFill>
                          <a:srgbClr val="111111"/>
                        </a:solidFill>
                        <a:effectLst/>
                        <a:highlight>
                          <a:srgbClr val="F9F9F9"/>
                        </a:highlight>
                        <a:latin typeface="Arial" panose="020B0604020202020204" pitchFamily="34" charset="0"/>
                      </a:endParaRPr>
                    </a:p>
                  </a:txBody>
                  <a:tcPr marL="4495" marR="4495" marT="44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600" u="none" strike="noStrike" dirty="0" err="1">
                          <a:effectLst/>
                          <a:highlight>
                            <a:srgbClr val="F9F9F9"/>
                          </a:highlight>
                        </a:rPr>
                        <a:t>wwv</a:t>
                      </a:r>
                      <a:endParaRPr lang="en-CA" sz="600" b="0" i="0" u="none" strike="noStrike" dirty="0">
                        <a:solidFill>
                          <a:srgbClr val="111111"/>
                        </a:solidFill>
                        <a:effectLst/>
                        <a:highlight>
                          <a:srgbClr val="F9F9F9"/>
                        </a:highlight>
                        <a:latin typeface="Arial" panose="020B0604020202020204" pitchFamily="34" charset="0"/>
                      </a:endParaRPr>
                    </a:p>
                  </a:txBody>
                  <a:tcPr marL="4495" marR="4495" marT="44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5984453"/>
                  </a:ext>
                </a:extLst>
              </a:tr>
            </a:tbl>
          </a:graphicData>
        </a:graphic>
      </p:graphicFrame>
      <p:sp>
        <p:nvSpPr>
          <p:cNvPr id="8" name="Google Shape;114;p21">
            <a:extLst>
              <a:ext uri="{FF2B5EF4-FFF2-40B4-BE49-F238E27FC236}">
                <a16:creationId xmlns:a16="http://schemas.microsoft.com/office/drawing/2014/main" id="{6D00AF26-BD88-46B9-D4FC-0B8E15D12417}"/>
              </a:ext>
            </a:extLst>
          </p:cNvPr>
          <p:cNvSpPr txBox="1"/>
          <p:nvPr/>
        </p:nvSpPr>
        <p:spPr>
          <a:xfrm>
            <a:off x="276194" y="153313"/>
            <a:ext cx="29343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dirty="0"/>
              <a:t>Offgrid WX</a:t>
            </a:r>
            <a:endParaRPr sz="900" dirty="0"/>
          </a:p>
        </p:txBody>
      </p:sp>
      <p:sp>
        <p:nvSpPr>
          <p:cNvPr id="10" name="TextBox 9">
            <a:extLst>
              <a:ext uri="{FF2B5EF4-FFF2-40B4-BE49-F238E27FC236}">
                <a16:creationId xmlns:a16="http://schemas.microsoft.com/office/drawing/2014/main" id="{22767AFA-50B3-4359-A6AD-9D7D985F3F53}"/>
              </a:ext>
            </a:extLst>
          </p:cNvPr>
          <p:cNvSpPr txBox="1"/>
          <p:nvPr/>
        </p:nvSpPr>
        <p:spPr>
          <a:xfrm>
            <a:off x="53386" y="368691"/>
            <a:ext cx="3217990" cy="215444"/>
          </a:xfrm>
          <a:prstGeom prst="rect">
            <a:avLst/>
          </a:prstGeom>
          <a:noFill/>
        </p:spPr>
        <p:txBody>
          <a:bodyPr wrap="square">
            <a:spAutoFit/>
          </a:bodyPr>
          <a:lstStyle/>
          <a:p>
            <a:pPr algn="ctr"/>
            <a:r>
              <a:rPr lang="en-US" sz="400" b="0" i="0" dirty="0">
                <a:solidFill>
                  <a:schemeClr val="tx1"/>
                </a:solidFill>
                <a:effectLst/>
                <a:latin typeface="+mj-lt"/>
              </a:rPr>
              <a:t>To request via </a:t>
            </a:r>
            <a:r>
              <a:rPr lang="en-US" sz="400" b="0" i="0" dirty="0" err="1">
                <a:solidFill>
                  <a:schemeClr val="tx1"/>
                </a:solidFill>
                <a:effectLst/>
                <a:latin typeface="+mj-lt"/>
              </a:rPr>
              <a:t>Winlink</a:t>
            </a:r>
            <a:r>
              <a:rPr lang="en-US" sz="400" b="0" i="0" dirty="0">
                <a:solidFill>
                  <a:schemeClr val="tx1"/>
                </a:solidFill>
                <a:effectLst/>
                <a:latin typeface="+mj-lt"/>
              </a:rPr>
              <a:t>, send a </a:t>
            </a:r>
            <a:r>
              <a:rPr lang="en-US" sz="400" b="0" i="0" dirty="0" err="1">
                <a:solidFill>
                  <a:schemeClr val="tx1"/>
                </a:solidFill>
                <a:effectLst/>
                <a:latin typeface="+mj-lt"/>
              </a:rPr>
              <a:t>Winlink</a:t>
            </a:r>
            <a:r>
              <a:rPr lang="en-US" sz="400" b="0" i="0" dirty="0">
                <a:solidFill>
                  <a:schemeClr val="tx1"/>
                </a:solidFill>
                <a:effectLst/>
                <a:latin typeface="+mj-lt"/>
              </a:rPr>
              <a:t> email using any </a:t>
            </a:r>
            <a:r>
              <a:rPr lang="en-US" sz="400" b="0" i="0" dirty="0" err="1">
                <a:solidFill>
                  <a:schemeClr val="tx1"/>
                </a:solidFill>
                <a:effectLst/>
                <a:latin typeface="+mj-lt"/>
              </a:rPr>
              <a:t>Winlink</a:t>
            </a:r>
            <a:r>
              <a:rPr lang="en-US" sz="400" b="0" i="0" dirty="0">
                <a:solidFill>
                  <a:schemeClr val="tx1"/>
                </a:solidFill>
                <a:effectLst/>
                <a:latin typeface="+mj-lt"/>
              </a:rPr>
              <a:t> client to INQUIRY with any subject and [send URL] in the body, where [URL] is the URL of the specific data you need.</a:t>
            </a:r>
            <a:endParaRPr lang="en-CA" sz="400" dirty="0">
              <a:solidFill>
                <a:schemeClr val="tx1"/>
              </a:solidFill>
              <a:latin typeface="+mj-lt"/>
            </a:endParaRPr>
          </a:p>
        </p:txBody>
      </p:sp>
    </p:spTree>
    <p:extLst>
      <p:ext uri="{BB962C8B-B14F-4D97-AF65-F5344CB8AC3E}">
        <p14:creationId xmlns:p14="http://schemas.microsoft.com/office/powerpoint/2010/main" val="78351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27E0ECB-46A3-1CB7-C9E1-7BC0C6FA03D7}"/>
              </a:ext>
            </a:extLst>
          </p:cNvPr>
          <p:cNvGraphicFramePr>
            <a:graphicFrameLocks noGrp="1"/>
          </p:cNvGraphicFramePr>
          <p:nvPr>
            <p:extLst>
              <p:ext uri="{D42A27DB-BD31-4B8C-83A1-F6EECF244321}">
                <p14:modId xmlns:p14="http://schemas.microsoft.com/office/powerpoint/2010/main" val="343976250"/>
              </p:ext>
            </p:extLst>
          </p:nvPr>
        </p:nvGraphicFramePr>
        <p:xfrm>
          <a:off x="76993" y="206614"/>
          <a:ext cx="3228975" cy="1875690"/>
        </p:xfrm>
        <a:graphic>
          <a:graphicData uri="http://schemas.openxmlformats.org/drawingml/2006/table">
            <a:tbl>
              <a:tblPr/>
              <a:tblGrid>
                <a:gridCol w="991712">
                  <a:extLst>
                    <a:ext uri="{9D8B030D-6E8A-4147-A177-3AD203B41FA5}">
                      <a16:colId xmlns:a16="http://schemas.microsoft.com/office/drawing/2014/main" val="2535340019"/>
                    </a:ext>
                  </a:extLst>
                </a:gridCol>
                <a:gridCol w="1160938">
                  <a:extLst>
                    <a:ext uri="{9D8B030D-6E8A-4147-A177-3AD203B41FA5}">
                      <a16:colId xmlns:a16="http://schemas.microsoft.com/office/drawing/2014/main" val="932968810"/>
                    </a:ext>
                  </a:extLst>
                </a:gridCol>
                <a:gridCol w="1076325">
                  <a:extLst>
                    <a:ext uri="{9D8B030D-6E8A-4147-A177-3AD203B41FA5}">
                      <a16:colId xmlns:a16="http://schemas.microsoft.com/office/drawing/2014/main" val="1319406215"/>
                    </a:ext>
                  </a:extLst>
                </a:gridCol>
              </a:tblGrid>
              <a:tr h="100640">
                <a:tc>
                  <a:txBody>
                    <a:bodyPr/>
                    <a:lstStyle/>
                    <a:p>
                      <a:pPr algn="l"/>
                      <a:r>
                        <a:rPr lang="en-CA" sz="700">
                          <a:effectLst/>
                        </a:rPr>
                        <a:t>Frequency (MHz)</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700">
                          <a:effectLst/>
                        </a:rPr>
                        <a:t>FRS Reference</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700">
                          <a:effectLst/>
                        </a:rPr>
                        <a:t>GMRS Reference</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5202651"/>
                  </a:ext>
                </a:extLst>
              </a:tr>
              <a:tr h="59503">
                <a:tc>
                  <a:txBody>
                    <a:bodyPr/>
                    <a:lstStyle/>
                    <a:p>
                      <a:r>
                        <a:rPr lang="en-CA" sz="700">
                          <a:effectLst/>
                        </a:rPr>
                        <a:t>462.5625</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FRS 1</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2150866"/>
                  </a:ext>
                </a:extLst>
              </a:tr>
              <a:tr h="59503">
                <a:tc>
                  <a:txBody>
                    <a:bodyPr/>
                    <a:lstStyle/>
                    <a:p>
                      <a:r>
                        <a:rPr lang="en-CA" sz="700">
                          <a:effectLst/>
                        </a:rPr>
                        <a:t>462.5875</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FRS 2</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1368653"/>
                  </a:ext>
                </a:extLst>
              </a:tr>
              <a:tr h="59503">
                <a:tc>
                  <a:txBody>
                    <a:bodyPr/>
                    <a:lstStyle/>
                    <a:p>
                      <a:r>
                        <a:rPr lang="en-CA" sz="700">
                          <a:effectLst/>
                        </a:rPr>
                        <a:t>462.6125</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FRS 3</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943624"/>
                  </a:ext>
                </a:extLst>
              </a:tr>
              <a:tr h="59503">
                <a:tc>
                  <a:txBody>
                    <a:bodyPr/>
                    <a:lstStyle/>
                    <a:p>
                      <a:r>
                        <a:rPr lang="en-CA" sz="700">
                          <a:effectLst/>
                        </a:rPr>
                        <a:t>462.6375</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FRS 4</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6806431"/>
                  </a:ext>
                </a:extLst>
              </a:tr>
              <a:tr h="59503">
                <a:tc>
                  <a:txBody>
                    <a:bodyPr/>
                    <a:lstStyle/>
                    <a:p>
                      <a:r>
                        <a:rPr lang="en-CA" sz="700">
                          <a:effectLst/>
                        </a:rPr>
                        <a:t>462.6625</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FRS 5</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11664"/>
                  </a:ext>
                </a:extLst>
              </a:tr>
              <a:tr h="59503">
                <a:tc>
                  <a:txBody>
                    <a:bodyPr/>
                    <a:lstStyle/>
                    <a:p>
                      <a:r>
                        <a:rPr lang="en-CA" sz="700">
                          <a:effectLst/>
                        </a:rPr>
                        <a:t>462.6875</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FRS 6</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786780"/>
                  </a:ext>
                </a:extLst>
              </a:tr>
              <a:tr h="59503">
                <a:tc>
                  <a:txBody>
                    <a:bodyPr/>
                    <a:lstStyle/>
                    <a:p>
                      <a:r>
                        <a:rPr lang="en-CA" sz="700">
                          <a:effectLst/>
                        </a:rPr>
                        <a:t>462.7125</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FRS 7</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1644173"/>
                  </a:ext>
                </a:extLst>
              </a:tr>
              <a:tr h="59503">
                <a:tc>
                  <a:txBody>
                    <a:bodyPr/>
                    <a:lstStyle/>
                    <a:p>
                      <a:r>
                        <a:rPr lang="en-CA" sz="700">
                          <a:effectLst/>
                        </a:rPr>
                        <a:t>467.5625</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FRS 8</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2157526"/>
                  </a:ext>
                </a:extLst>
              </a:tr>
              <a:tr h="59503">
                <a:tc>
                  <a:txBody>
                    <a:bodyPr/>
                    <a:lstStyle/>
                    <a:p>
                      <a:r>
                        <a:rPr lang="en-CA" sz="700">
                          <a:effectLst/>
                        </a:rPr>
                        <a:t>467.5875</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FRS 9</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4928154"/>
                  </a:ext>
                </a:extLst>
              </a:tr>
              <a:tr h="59503">
                <a:tc>
                  <a:txBody>
                    <a:bodyPr/>
                    <a:lstStyle/>
                    <a:p>
                      <a:r>
                        <a:rPr lang="en-CA" sz="700">
                          <a:effectLst/>
                        </a:rPr>
                        <a:t>467.6125</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FRS 10</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7401113"/>
                  </a:ext>
                </a:extLst>
              </a:tr>
              <a:tr h="59503">
                <a:tc>
                  <a:txBody>
                    <a:bodyPr/>
                    <a:lstStyle/>
                    <a:p>
                      <a:r>
                        <a:rPr lang="en-CA" sz="700">
                          <a:effectLst/>
                        </a:rPr>
                        <a:t>467.6375</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FRS 11</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82060"/>
                  </a:ext>
                </a:extLst>
              </a:tr>
              <a:tr h="59503">
                <a:tc>
                  <a:txBody>
                    <a:bodyPr/>
                    <a:lstStyle/>
                    <a:p>
                      <a:r>
                        <a:rPr lang="en-CA" sz="700">
                          <a:effectLst/>
                        </a:rPr>
                        <a:t>467.6625</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FRS 12</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8439750"/>
                  </a:ext>
                </a:extLst>
              </a:tr>
              <a:tr h="59503">
                <a:tc>
                  <a:txBody>
                    <a:bodyPr/>
                    <a:lstStyle/>
                    <a:p>
                      <a:r>
                        <a:rPr lang="en-CA" sz="700">
                          <a:effectLst/>
                        </a:rPr>
                        <a:t>467.6875</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FRS 13</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4510163"/>
                  </a:ext>
                </a:extLst>
              </a:tr>
              <a:tr h="59503">
                <a:tc>
                  <a:txBody>
                    <a:bodyPr/>
                    <a:lstStyle/>
                    <a:p>
                      <a:r>
                        <a:rPr lang="en-CA" sz="700" dirty="0">
                          <a:effectLst/>
                        </a:rPr>
                        <a:t>467.7125</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a:effectLst/>
                        </a:rPr>
                        <a:t>FRS 14</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700" dirty="0">
                          <a:effectLst/>
                        </a:rPr>
                        <a:t>-</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0683804"/>
                  </a:ext>
                </a:extLst>
              </a:tr>
            </a:tbl>
          </a:graphicData>
        </a:graphic>
      </p:graphicFrame>
      <p:sp>
        <p:nvSpPr>
          <p:cNvPr id="12" name="Google Shape;63;p14">
            <a:extLst>
              <a:ext uri="{FF2B5EF4-FFF2-40B4-BE49-F238E27FC236}">
                <a16:creationId xmlns:a16="http://schemas.microsoft.com/office/drawing/2014/main" id="{3D50E57A-250A-08E4-402A-03223C76F9F9}"/>
              </a:ext>
            </a:extLst>
          </p:cNvPr>
          <p:cNvSpPr txBox="1"/>
          <p:nvPr/>
        </p:nvSpPr>
        <p:spPr>
          <a:xfrm>
            <a:off x="181420" y="0"/>
            <a:ext cx="29343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dirty="0"/>
              <a:t>GMRS/FRS</a:t>
            </a:r>
            <a:endParaRPr sz="900" dirty="0"/>
          </a:p>
        </p:txBody>
      </p:sp>
    </p:spTree>
    <p:extLst>
      <p:ext uri="{BB962C8B-B14F-4D97-AF65-F5344CB8AC3E}">
        <p14:creationId xmlns:p14="http://schemas.microsoft.com/office/powerpoint/2010/main" val="234370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9C41520-26B8-57EF-D586-1F3986A1B8C3}"/>
              </a:ext>
            </a:extLst>
          </p:cNvPr>
          <p:cNvGraphicFramePr>
            <a:graphicFrameLocks noGrp="1"/>
          </p:cNvGraphicFramePr>
          <p:nvPr>
            <p:extLst>
              <p:ext uri="{D42A27DB-BD31-4B8C-83A1-F6EECF244321}">
                <p14:modId xmlns:p14="http://schemas.microsoft.com/office/powerpoint/2010/main" val="1810665570"/>
              </p:ext>
            </p:extLst>
          </p:nvPr>
        </p:nvGraphicFramePr>
        <p:xfrm>
          <a:off x="76993" y="455475"/>
          <a:ext cx="3228975" cy="1399734"/>
        </p:xfrm>
        <a:graphic>
          <a:graphicData uri="http://schemas.openxmlformats.org/drawingml/2006/table">
            <a:tbl>
              <a:tblPr/>
              <a:tblGrid>
                <a:gridCol w="1076325">
                  <a:extLst>
                    <a:ext uri="{9D8B030D-6E8A-4147-A177-3AD203B41FA5}">
                      <a16:colId xmlns:a16="http://schemas.microsoft.com/office/drawing/2014/main" val="2535340019"/>
                    </a:ext>
                  </a:extLst>
                </a:gridCol>
                <a:gridCol w="1076325">
                  <a:extLst>
                    <a:ext uri="{9D8B030D-6E8A-4147-A177-3AD203B41FA5}">
                      <a16:colId xmlns:a16="http://schemas.microsoft.com/office/drawing/2014/main" val="932968810"/>
                    </a:ext>
                  </a:extLst>
                </a:gridCol>
                <a:gridCol w="1076325">
                  <a:extLst>
                    <a:ext uri="{9D8B030D-6E8A-4147-A177-3AD203B41FA5}">
                      <a16:colId xmlns:a16="http://schemas.microsoft.com/office/drawing/2014/main" val="1319406215"/>
                    </a:ext>
                  </a:extLst>
                </a:gridCol>
              </a:tblGrid>
              <a:tr h="100640">
                <a:tc>
                  <a:txBody>
                    <a:bodyPr/>
                    <a:lstStyle/>
                    <a:p>
                      <a:pPr algn="l"/>
                      <a:r>
                        <a:rPr lang="en-CA" sz="900" dirty="0">
                          <a:effectLst/>
                        </a:rPr>
                        <a:t>Frequency (MHz)</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CA" sz="900">
                          <a:effectLst/>
                        </a:rPr>
                        <a:t>FRS Reference</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CA" sz="900">
                          <a:effectLst/>
                        </a:rPr>
                        <a:t>GMRS Reference</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5202651"/>
                  </a:ext>
                </a:extLst>
              </a:tr>
              <a:tr h="59503">
                <a:tc>
                  <a:txBody>
                    <a:bodyPr/>
                    <a:lstStyle/>
                    <a:p>
                      <a:r>
                        <a:rPr lang="en-CA" sz="900">
                          <a:effectLst/>
                        </a:rPr>
                        <a:t>462.5500</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sz="900">
                          <a:effectLst/>
                        </a:rPr>
                        <a:t>FRS 15</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sz="900" dirty="0">
                          <a:effectLst/>
                        </a:rPr>
                        <a:t>GMRS 1</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9220837"/>
                  </a:ext>
                </a:extLst>
              </a:tr>
              <a:tr h="59503">
                <a:tc>
                  <a:txBody>
                    <a:bodyPr/>
                    <a:lstStyle/>
                    <a:p>
                      <a:r>
                        <a:rPr lang="en-CA" sz="900">
                          <a:effectLst/>
                        </a:rPr>
                        <a:t>462.5750</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sz="900">
                          <a:effectLst/>
                        </a:rPr>
                        <a:t>FRS 16</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sz="900">
                          <a:effectLst/>
                        </a:rPr>
                        <a:t>GMRS 2</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1497194"/>
                  </a:ext>
                </a:extLst>
              </a:tr>
              <a:tr h="59503">
                <a:tc>
                  <a:txBody>
                    <a:bodyPr/>
                    <a:lstStyle/>
                    <a:p>
                      <a:r>
                        <a:rPr lang="en-CA" sz="900" dirty="0">
                          <a:effectLst/>
                        </a:rPr>
                        <a:t>462.6000</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sz="900">
                          <a:effectLst/>
                        </a:rPr>
                        <a:t>FRS 17</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sz="900">
                          <a:effectLst/>
                        </a:rPr>
                        <a:t>GMRS 3</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2764874"/>
                  </a:ext>
                </a:extLst>
              </a:tr>
              <a:tr h="59503">
                <a:tc>
                  <a:txBody>
                    <a:bodyPr/>
                    <a:lstStyle/>
                    <a:p>
                      <a:r>
                        <a:rPr lang="en-CA" sz="900">
                          <a:effectLst/>
                        </a:rPr>
                        <a:t>462.6250</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sz="900">
                          <a:effectLst/>
                        </a:rPr>
                        <a:t>FRS 18</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sz="900">
                          <a:effectLst/>
                        </a:rPr>
                        <a:t>GMRS 4</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4199490"/>
                  </a:ext>
                </a:extLst>
              </a:tr>
              <a:tr h="59503">
                <a:tc>
                  <a:txBody>
                    <a:bodyPr/>
                    <a:lstStyle/>
                    <a:p>
                      <a:r>
                        <a:rPr lang="en-CA" sz="900">
                          <a:effectLst/>
                        </a:rPr>
                        <a:t>462.6500</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sz="900">
                          <a:effectLst/>
                        </a:rPr>
                        <a:t>FRS 19</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sz="900">
                          <a:effectLst/>
                        </a:rPr>
                        <a:t>GMRS 5</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7106293"/>
                  </a:ext>
                </a:extLst>
              </a:tr>
              <a:tr h="59503">
                <a:tc>
                  <a:txBody>
                    <a:bodyPr/>
                    <a:lstStyle/>
                    <a:p>
                      <a:r>
                        <a:rPr lang="en-CA" sz="900">
                          <a:effectLst/>
                        </a:rPr>
                        <a:t>462.6750</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sz="900">
                          <a:effectLst/>
                        </a:rPr>
                        <a:t>FRS 20</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sz="900">
                          <a:effectLst/>
                        </a:rPr>
                        <a:t>GMRS 6</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1838922"/>
                  </a:ext>
                </a:extLst>
              </a:tr>
              <a:tr h="59503">
                <a:tc>
                  <a:txBody>
                    <a:bodyPr/>
                    <a:lstStyle/>
                    <a:p>
                      <a:r>
                        <a:rPr lang="en-CA" sz="900">
                          <a:effectLst/>
                        </a:rPr>
                        <a:t>462.7000</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sz="900">
                          <a:effectLst/>
                        </a:rPr>
                        <a:t>FRS 21</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sz="900">
                          <a:effectLst/>
                        </a:rPr>
                        <a:t>GMRS 7</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9161813"/>
                  </a:ext>
                </a:extLst>
              </a:tr>
              <a:tr h="59503">
                <a:tc>
                  <a:txBody>
                    <a:bodyPr/>
                    <a:lstStyle/>
                    <a:p>
                      <a:r>
                        <a:rPr lang="en-CA" sz="900">
                          <a:effectLst/>
                        </a:rPr>
                        <a:t>462.7250</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sz="900" dirty="0">
                          <a:effectLst/>
                        </a:rPr>
                        <a:t>FRS 22</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sz="900" dirty="0">
                          <a:effectLst/>
                        </a:rPr>
                        <a:t>GMRS 8</a:t>
                      </a:r>
                    </a:p>
                  </a:txBody>
                  <a:tcPr marL="18365" marR="18365" marT="9183" marB="91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7107061"/>
                  </a:ext>
                </a:extLst>
              </a:tr>
            </a:tbl>
          </a:graphicData>
        </a:graphic>
      </p:graphicFrame>
      <p:sp>
        <p:nvSpPr>
          <p:cNvPr id="4" name="Google Shape;63;p14">
            <a:extLst>
              <a:ext uri="{FF2B5EF4-FFF2-40B4-BE49-F238E27FC236}">
                <a16:creationId xmlns:a16="http://schemas.microsoft.com/office/drawing/2014/main" id="{682E7A14-4A8F-E852-4541-1C96DE50B8F9}"/>
              </a:ext>
            </a:extLst>
          </p:cNvPr>
          <p:cNvSpPr txBox="1"/>
          <p:nvPr/>
        </p:nvSpPr>
        <p:spPr>
          <a:xfrm>
            <a:off x="250000" y="925"/>
            <a:ext cx="29343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dirty="0"/>
              <a:t>GMRS/FRS</a:t>
            </a:r>
            <a:endParaRPr sz="900" dirty="0"/>
          </a:p>
        </p:txBody>
      </p:sp>
    </p:spTree>
    <p:extLst>
      <p:ext uri="{BB962C8B-B14F-4D97-AF65-F5344CB8AC3E}">
        <p14:creationId xmlns:p14="http://schemas.microsoft.com/office/powerpoint/2010/main" val="3493904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aphicFrame>
        <p:nvGraphicFramePr>
          <p:cNvPr id="62" name="Google Shape;62;p14"/>
          <p:cNvGraphicFramePr/>
          <p:nvPr>
            <p:extLst>
              <p:ext uri="{D42A27DB-BD31-4B8C-83A1-F6EECF244321}">
                <p14:modId xmlns:p14="http://schemas.microsoft.com/office/powerpoint/2010/main" val="1366762873"/>
              </p:ext>
            </p:extLst>
          </p:nvPr>
        </p:nvGraphicFramePr>
        <p:xfrm>
          <a:off x="168013" y="381725"/>
          <a:ext cx="3120600" cy="1341120"/>
        </p:xfrm>
        <a:graphic>
          <a:graphicData uri="http://schemas.openxmlformats.org/drawingml/2006/table">
            <a:tbl>
              <a:tblPr>
                <a:noFill/>
                <a:tableStyleId>{9CE14DBE-989E-46F3-9C92-0DD6DE9CB86E}</a:tableStyleId>
              </a:tblPr>
              <a:tblGrid>
                <a:gridCol w="1144550">
                  <a:extLst>
                    <a:ext uri="{9D8B030D-6E8A-4147-A177-3AD203B41FA5}">
                      <a16:colId xmlns:a16="http://schemas.microsoft.com/office/drawing/2014/main" val="20000"/>
                    </a:ext>
                  </a:extLst>
                </a:gridCol>
                <a:gridCol w="492375">
                  <a:extLst>
                    <a:ext uri="{9D8B030D-6E8A-4147-A177-3AD203B41FA5}">
                      <a16:colId xmlns:a16="http://schemas.microsoft.com/office/drawing/2014/main" val="20001"/>
                    </a:ext>
                  </a:extLst>
                </a:gridCol>
                <a:gridCol w="344925">
                  <a:extLst>
                    <a:ext uri="{9D8B030D-6E8A-4147-A177-3AD203B41FA5}">
                      <a16:colId xmlns:a16="http://schemas.microsoft.com/office/drawing/2014/main" val="20002"/>
                    </a:ext>
                  </a:extLst>
                </a:gridCol>
                <a:gridCol w="422475">
                  <a:extLst>
                    <a:ext uri="{9D8B030D-6E8A-4147-A177-3AD203B41FA5}">
                      <a16:colId xmlns:a16="http://schemas.microsoft.com/office/drawing/2014/main" val="20003"/>
                    </a:ext>
                  </a:extLst>
                </a:gridCol>
                <a:gridCol w="310575">
                  <a:extLst>
                    <a:ext uri="{9D8B030D-6E8A-4147-A177-3AD203B41FA5}">
                      <a16:colId xmlns:a16="http://schemas.microsoft.com/office/drawing/2014/main" val="20004"/>
                    </a:ext>
                  </a:extLst>
                </a:gridCol>
                <a:gridCol w="405700">
                  <a:extLst>
                    <a:ext uri="{9D8B030D-6E8A-4147-A177-3AD203B41FA5}">
                      <a16:colId xmlns:a16="http://schemas.microsoft.com/office/drawing/2014/main" val="20005"/>
                    </a:ext>
                  </a:extLst>
                </a:gridCol>
              </a:tblGrid>
              <a:tr h="100000">
                <a:tc>
                  <a:txBody>
                    <a:bodyPr/>
                    <a:lstStyle/>
                    <a:p>
                      <a:pPr marL="0" lvl="0" indent="0" algn="ctr" rtl="0">
                        <a:spcBef>
                          <a:spcPts val="0"/>
                        </a:spcBef>
                        <a:spcAft>
                          <a:spcPts val="0"/>
                        </a:spcAft>
                        <a:buNone/>
                      </a:pPr>
                      <a:r>
                        <a:rPr lang="en" sz="800"/>
                        <a:t>Note</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Freq</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Offset</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TX Tone</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Mode</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Call</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21175">
                <a:tc>
                  <a:txBody>
                    <a:bodyPr/>
                    <a:lstStyle/>
                    <a:p>
                      <a:pPr marL="0" lvl="0" indent="0" algn="l" rtl="0">
                        <a:spcBef>
                          <a:spcPts val="0"/>
                        </a:spcBef>
                        <a:spcAft>
                          <a:spcPts val="0"/>
                        </a:spcAft>
                        <a:buNone/>
                      </a:pP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146.61-</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0.6</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114.8</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FM</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VE6OIL</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21175">
                <a:tc>
                  <a:txBody>
                    <a:bodyPr/>
                    <a:lstStyle/>
                    <a:p>
                      <a:pPr marL="0" lvl="0" indent="0" algn="l" rtl="0">
                        <a:spcBef>
                          <a:spcPts val="0"/>
                        </a:spcBef>
                        <a:spcAft>
                          <a:spcPts val="0"/>
                        </a:spcAft>
                        <a:buNone/>
                      </a:pPr>
                      <a:r>
                        <a:rPr lang="en" sz="800"/>
                        <a:t>APRS</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144.39</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No</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AX.25</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00000">
                <a:tc>
                  <a:txBody>
                    <a:bodyPr/>
                    <a:lstStyle/>
                    <a:p>
                      <a:pPr marL="0" lvl="0" indent="0" algn="l" rtl="0">
                        <a:spcBef>
                          <a:spcPts val="0"/>
                        </a:spcBef>
                        <a:spcAft>
                          <a:spcPts val="0"/>
                        </a:spcAft>
                        <a:buNone/>
                      </a:pPr>
                      <a:r>
                        <a:rPr lang="en" sz="800"/>
                        <a:t>2m FM Calling</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146.52</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No</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FM</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00000">
                <a:tc>
                  <a:txBody>
                    <a:bodyPr/>
                    <a:lstStyle/>
                    <a:p>
                      <a:pPr marL="0" lvl="0" indent="0" algn="l" rtl="0">
                        <a:spcBef>
                          <a:spcPts val="0"/>
                        </a:spcBef>
                        <a:spcAft>
                          <a:spcPts val="0"/>
                        </a:spcAft>
                        <a:buNone/>
                      </a:pPr>
                      <a:r>
                        <a:rPr lang="en" sz="800"/>
                        <a:t>2m SSB Calling</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144.20</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No</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USB</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00000">
                <a:tc>
                  <a:txBody>
                    <a:bodyPr/>
                    <a:lstStyle/>
                    <a:p>
                      <a:pPr marL="0" lvl="0" indent="0" algn="l" rtl="0">
                        <a:spcBef>
                          <a:spcPts val="0"/>
                        </a:spcBef>
                        <a:spcAft>
                          <a:spcPts val="0"/>
                        </a:spcAft>
                        <a:buNone/>
                      </a:pPr>
                      <a:r>
                        <a:rPr lang="en" sz="800"/>
                        <a:t>VHF Simplex</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144.55</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No</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FM</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100000">
                <a:tc>
                  <a:txBody>
                    <a:bodyPr/>
                    <a:lstStyle/>
                    <a:p>
                      <a:pPr marL="0" lvl="0" indent="0" algn="l" rtl="0">
                        <a:spcBef>
                          <a:spcPts val="0"/>
                        </a:spcBef>
                        <a:spcAft>
                          <a:spcPts val="0"/>
                        </a:spcAft>
                        <a:buNone/>
                      </a:pPr>
                      <a:r>
                        <a:rPr lang="en" sz="800"/>
                        <a:t>VHF Simplex</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144.58</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No</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FM</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100000">
                <a:tc>
                  <a:txBody>
                    <a:bodyPr/>
                    <a:lstStyle/>
                    <a:p>
                      <a:pPr marL="0" lvl="0" indent="0" algn="l" rtl="0">
                        <a:spcBef>
                          <a:spcPts val="0"/>
                        </a:spcBef>
                        <a:spcAft>
                          <a:spcPts val="0"/>
                        </a:spcAft>
                        <a:buNone/>
                      </a:pPr>
                      <a:r>
                        <a:rPr lang="en" sz="800"/>
                        <a:t>AB ARES 2m Simplex</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146.595</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100.0</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FM</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100000">
                <a:tc>
                  <a:txBody>
                    <a:bodyPr/>
                    <a:lstStyle/>
                    <a:p>
                      <a:pPr marL="0" lvl="0" indent="0" algn="l" rtl="0">
                        <a:spcBef>
                          <a:spcPts val="0"/>
                        </a:spcBef>
                        <a:spcAft>
                          <a:spcPts val="0"/>
                        </a:spcAft>
                        <a:buNone/>
                      </a:pPr>
                      <a:r>
                        <a:rPr lang="en" sz="800"/>
                        <a:t>AB ARES Portable Rpt</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147.015+</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0.6</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100.0</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FM</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107075">
                <a:tc>
                  <a:txBody>
                    <a:bodyPr/>
                    <a:lstStyle/>
                    <a:p>
                      <a:pPr marL="0" lvl="0" indent="0" algn="l" rtl="0">
                        <a:spcBef>
                          <a:spcPts val="0"/>
                        </a:spcBef>
                        <a:spcAft>
                          <a:spcPts val="0"/>
                        </a:spcAft>
                        <a:buNone/>
                      </a:pPr>
                      <a:r>
                        <a:rPr lang="en" sz="800"/>
                        <a:t>AB ARES UHF Simplex</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446.125</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t>100.0</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FM</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103750">
                <a:tc>
                  <a:txBody>
                    <a:bodyPr/>
                    <a:lstStyle/>
                    <a:p>
                      <a:pPr marL="0" lvl="0" indent="0" algn="l" rtl="0">
                        <a:spcBef>
                          <a:spcPts val="0"/>
                        </a:spcBef>
                        <a:spcAft>
                          <a:spcPts val="0"/>
                        </a:spcAft>
                        <a:buNone/>
                      </a:pPr>
                      <a:r>
                        <a:rPr lang="en" sz="800"/>
                        <a:t>AB ARES UHF Repeater</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442.275+</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100.0</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FM</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800" dirty="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63" name="Google Shape;63;p14"/>
          <p:cNvSpPr txBox="1"/>
          <p:nvPr/>
        </p:nvSpPr>
        <p:spPr>
          <a:xfrm>
            <a:off x="250000" y="132375"/>
            <a:ext cx="29343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dirty="0"/>
              <a:t>Repeaters &amp; Frequencies</a:t>
            </a:r>
            <a:endParaRPr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aphicFrame>
        <p:nvGraphicFramePr>
          <p:cNvPr id="69" name="Google Shape;69;p15"/>
          <p:cNvGraphicFramePr/>
          <p:nvPr/>
        </p:nvGraphicFramePr>
        <p:xfrm>
          <a:off x="154375" y="381725"/>
          <a:ext cx="3117775" cy="1097280"/>
        </p:xfrm>
        <a:graphic>
          <a:graphicData uri="http://schemas.openxmlformats.org/drawingml/2006/table">
            <a:tbl>
              <a:tblPr>
                <a:noFill/>
                <a:tableStyleId>{9CE14DBE-989E-46F3-9C92-0DD6DE9CB86E}</a:tableStyleId>
              </a:tblPr>
              <a:tblGrid>
                <a:gridCol w="736250">
                  <a:extLst>
                    <a:ext uri="{9D8B030D-6E8A-4147-A177-3AD203B41FA5}">
                      <a16:colId xmlns:a16="http://schemas.microsoft.com/office/drawing/2014/main" val="20000"/>
                    </a:ext>
                  </a:extLst>
                </a:gridCol>
                <a:gridCol w="1633925">
                  <a:extLst>
                    <a:ext uri="{9D8B030D-6E8A-4147-A177-3AD203B41FA5}">
                      <a16:colId xmlns:a16="http://schemas.microsoft.com/office/drawing/2014/main" val="20001"/>
                    </a:ext>
                  </a:extLst>
                </a:gridCol>
                <a:gridCol w="747600">
                  <a:extLst>
                    <a:ext uri="{9D8B030D-6E8A-4147-A177-3AD203B41FA5}">
                      <a16:colId xmlns:a16="http://schemas.microsoft.com/office/drawing/2014/main" val="20002"/>
                    </a:ext>
                  </a:extLst>
                </a:gridCol>
              </a:tblGrid>
              <a:tr h="100000">
                <a:tc>
                  <a:txBody>
                    <a:bodyPr/>
                    <a:lstStyle/>
                    <a:p>
                      <a:pPr marL="0" lvl="0" indent="0" algn="l" rtl="0">
                        <a:spcBef>
                          <a:spcPts val="0"/>
                        </a:spcBef>
                        <a:spcAft>
                          <a:spcPts val="0"/>
                        </a:spcAft>
                        <a:buNone/>
                      </a:pPr>
                      <a:r>
                        <a:rPr lang="en" sz="800"/>
                        <a:t>Net</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Where (see Repeaters)</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When (MST)</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00000">
                <a:tc>
                  <a:txBody>
                    <a:bodyPr/>
                    <a:lstStyle/>
                    <a:p>
                      <a:pPr marL="0" lvl="0" indent="0" algn="l" rtl="0">
                        <a:spcBef>
                          <a:spcPts val="0"/>
                        </a:spcBef>
                        <a:spcAft>
                          <a:spcPts val="0"/>
                        </a:spcAft>
                        <a:buNone/>
                      </a:pPr>
                      <a:r>
                        <a:rPr lang="en" sz="800">
                          <a:solidFill>
                            <a:schemeClr val="dk1"/>
                          </a:solidFill>
                        </a:rPr>
                        <a:t>ACS Calgary</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VE6OIL/Simplex (146.550)</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19:00 4th Wed</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00000">
                <a:tc>
                  <a:txBody>
                    <a:bodyPr/>
                    <a:lstStyle/>
                    <a:p>
                      <a:pPr marL="0" lvl="0" indent="0" algn="l" rtl="0">
                        <a:spcBef>
                          <a:spcPts val="0"/>
                        </a:spcBef>
                        <a:spcAft>
                          <a:spcPts val="0"/>
                        </a:spcAft>
                        <a:buNone/>
                      </a:pPr>
                      <a:r>
                        <a:rPr lang="en" sz="800">
                          <a:solidFill>
                            <a:schemeClr val="dk1"/>
                          </a:solidFill>
                        </a:rPr>
                        <a:t>CAARC</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VE6OIL</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20:00 Sunday</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00000">
                <a:tc>
                  <a:txBody>
                    <a:bodyPr/>
                    <a:lstStyle/>
                    <a:p>
                      <a:pPr marL="0" lvl="0" indent="0" algn="l" rtl="0">
                        <a:spcBef>
                          <a:spcPts val="0"/>
                        </a:spcBef>
                        <a:spcAft>
                          <a:spcPts val="0"/>
                        </a:spcAft>
                        <a:buNone/>
                      </a:pPr>
                      <a:r>
                        <a:rPr lang="en" sz="800">
                          <a:solidFill>
                            <a:schemeClr val="dk1"/>
                          </a:solidFill>
                        </a:rPr>
                        <a:t>MARA ERC</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VA6CTV</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21:00 Sunday</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00000">
                <a:tc>
                  <a:txBody>
                    <a:bodyPr/>
                    <a:lstStyle/>
                    <a:p>
                      <a:pPr marL="0" lvl="0" indent="0" algn="l" rtl="0">
                        <a:spcBef>
                          <a:spcPts val="0"/>
                        </a:spcBef>
                        <a:spcAft>
                          <a:spcPts val="0"/>
                        </a:spcAft>
                        <a:buNone/>
                      </a:pPr>
                      <a:r>
                        <a:rPr lang="en" sz="800">
                          <a:solidFill>
                            <a:schemeClr val="dk1"/>
                          </a:solidFill>
                        </a:rPr>
                        <a:t>LDS Net</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VE6OIL</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20:30 Sunday</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00000">
                <a:tc>
                  <a:txBody>
                    <a:bodyPr/>
                    <a:lstStyle/>
                    <a:p>
                      <a:pPr marL="0" lvl="0" indent="0" algn="l" rtl="0">
                        <a:spcBef>
                          <a:spcPts val="0"/>
                        </a:spcBef>
                        <a:spcAft>
                          <a:spcPts val="0"/>
                        </a:spcAft>
                        <a:buNone/>
                      </a:pPr>
                      <a:r>
                        <a:rPr lang="en" sz="800">
                          <a:solidFill>
                            <a:schemeClr val="dk1"/>
                          </a:solidFill>
                        </a:rPr>
                        <a:t>Alberta Public</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3.700 LSB</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01:30z Daily</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100000">
                <a:tc>
                  <a:txBody>
                    <a:bodyPr/>
                    <a:lstStyle/>
                    <a:p>
                      <a:pPr marL="0" lvl="0" indent="0" algn="l" rtl="0">
                        <a:spcBef>
                          <a:spcPts val="0"/>
                        </a:spcBef>
                        <a:spcAft>
                          <a:spcPts val="0"/>
                        </a:spcAft>
                        <a:buNone/>
                      </a:pPr>
                      <a:r>
                        <a:rPr lang="en" sz="800">
                          <a:solidFill>
                            <a:schemeClr val="dk1"/>
                          </a:solidFill>
                        </a:rPr>
                        <a:t>BC Public</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3.729 LSB</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01:30z Daily</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100000">
                <a:tc>
                  <a:txBody>
                    <a:bodyPr/>
                    <a:lstStyle/>
                    <a:p>
                      <a:pPr marL="0" lvl="0" indent="0" algn="l" rtl="0">
                        <a:spcBef>
                          <a:spcPts val="0"/>
                        </a:spcBef>
                        <a:spcAft>
                          <a:spcPts val="0"/>
                        </a:spcAft>
                        <a:buNone/>
                      </a:pPr>
                      <a:r>
                        <a:rPr lang="en" sz="800">
                          <a:solidFill>
                            <a:schemeClr val="dk1"/>
                          </a:solidFill>
                        </a:rPr>
                        <a:t>Sask Public</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3.735 LSB</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01:00z Daily</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100000">
                <a:tc>
                  <a:txBody>
                    <a:bodyPr/>
                    <a:lstStyle/>
                    <a:p>
                      <a:pPr marL="0" lvl="0" indent="0" algn="l" rtl="0">
                        <a:spcBef>
                          <a:spcPts val="0"/>
                        </a:spcBef>
                        <a:spcAft>
                          <a:spcPts val="0"/>
                        </a:spcAft>
                        <a:buNone/>
                      </a:pPr>
                      <a:r>
                        <a:rPr lang="en" sz="800">
                          <a:solidFill>
                            <a:schemeClr val="dk1"/>
                          </a:solidFill>
                        </a:rPr>
                        <a:t>Aurora Net</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7.100 LSB</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dirty="0"/>
                        <a:t>23:00z Daily</a:t>
                      </a:r>
                      <a:endParaRPr sz="800" dirty="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70" name="Google Shape;70;p15"/>
          <p:cNvSpPr txBox="1"/>
          <p:nvPr/>
        </p:nvSpPr>
        <p:spPr>
          <a:xfrm>
            <a:off x="250000" y="119975"/>
            <a:ext cx="29343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t>NETS</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6" name="Google Shape;76;p16"/>
          <p:cNvGraphicFramePr/>
          <p:nvPr/>
        </p:nvGraphicFramePr>
        <p:xfrm>
          <a:off x="224425" y="381725"/>
          <a:ext cx="2959850" cy="1463040"/>
        </p:xfrm>
        <a:graphic>
          <a:graphicData uri="http://schemas.openxmlformats.org/drawingml/2006/table">
            <a:tbl>
              <a:tblPr>
                <a:noFill/>
                <a:tableStyleId>{9CE14DBE-989E-46F3-9C92-0DD6DE9CB86E}</a:tableStyleId>
              </a:tblPr>
              <a:tblGrid>
                <a:gridCol w="398925">
                  <a:extLst>
                    <a:ext uri="{9D8B030D-6E8A-4147-A177-3AD203B41FA5}">
                      <a16:colId xmlns:a16="http://schemas.microsoft.com/office/drawing/2014/main" val="20000"/>
                    </a:ext>
                  </a:extLst>
                </a:gridCol>
                <a:gridCol w="679900">
                  <a:extLst>
                    <a:ext uri="{9D8B030D-6E8A-4147-A177-3AD203B41FA5}">
                      <a16:colId xmlns:a16="http://schemas.microsoft.com/office/drawing/2014/main" val="20001"/>
                    </a:ext>
                  </a:extLst>
                </a:gridCol>
                <a:gridCol w="1881025">
                  <a:extLst>
                    <a:ext uri="{9D8B030D-6E8A-4147-A177-3AD203B41FA5}">
                      <a16:colId xmlns:a16="http://schemas.microsoft.com/office/drawing/2014/main" val="20002"/>
                    </a:ext>
                  </a:extLst>
                </a:gridCol>
              </a:tblGrid>
              <a:tr h="100000">
                <a:tc>
                  <a:txBody>
                    <a:bodyPr/>
                    <a:lstStyle/>
                    <a:p>
                      <a:pPr marL="0" lvl="0" indent="0" algn="ctr" rtl="0">
                        <a:spcBef>
                          <a:spcPts val="0"/>
                        </a:spcBef>
                        <a:spcAft>
                          <a:spcPts val="0"/>
                        </a:spcAft>
                        <a:buNone/>
                      </a:pPr>
                      <a:r>
                        <a:rPr lang="en" sz="800"/>
                        <a:t>Channel</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Frequency</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Terms</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00000">
                <a:tc>
                  <a:txBody>
                    <a:bodyPr/>
                    <a:lstStyle/>
                    <a:p>
                      <a:pPr marL="0" lvl="0" indent="0" algn="ctr" rtl="0">
                        <a:spcBef>
                          <a:spcPts val="0"/>
                        </a:spcBef>
                        <a:spcAft>
                          <a:spcPts val="0"/>
                        </a:spcAft>
                        <a:buNone/>
                      </a:pPr>
                      <a:r>
                        <a:rPr lang="en" sz="800">
                          <a:solidFill>
                            <a:schemeClr val="dk1"/>
                          </a:solidFill>
                        </a:rPr>
                        <a:t>1</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153.050 MHz</a:t>
                      </a:r>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b="1">
                          <a:solidFill>
                            <a:schemeClr val="dk1"/>
                          </a:solidFill>
                        </a:rPr>
                        <a:t>Areas:</a:t>
                      </a:r>
                      <a:r>
                        <a:rPr lang="en" sz="800">
                          <a:solidFill>
                            <a:schemeClr val="dk1"/>
                          </a:solidFill>
                        </a:rPr>
                        <a:t>  Alberta, Saskatchewan, Manitoba, NWT and Nunavut.</a:t>
                      </a:r>
                      <a:endParaRPr sz="800">
                        <a:solidFill>
                          <a:schemeClr val="dk1"/>
                        </a:solidFill>
                      </a:endParaRPr>
                    </a:p>
                    <a:p>
                      <a:pPr marL="0" lvl="0" indent="0" algn="l" rtl="0">
                        <a:spcBef>
                          <a:spcPts val="0"/>
                        </a:spcBef>
                        <a:spcAft>
                          <a:spcPts val="0"/>
                        </a:spcAft>
                        <a:buNone/>
                      </a:pPr>
                      <a:r>
                        <a:rPr lang="en" sz="800" b="1">
                          <a:solidFill>
                            <a:schemeClr val="dk1"/>
                          </a:solidFill>
                        </a:rPr>
                        <a:t>Exclusions:</a:t>
                      </a:r>
                      <a:r>
                        <a:rPr lang="en" sz="800">
                          <a:solidFill>
                            <a:schemeClr val="dk1"/>
                          </a:solidFill>
                        </a:rPr>
                        <a:t> Not to be used within 90 km of Strathmore, Alberta.</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00000">
                <a:tc>
                  <a:txBody>
                    <a:bodyPr/>
                    <a:lstStyle/>
                    <a:p>
                      <a:pPr marL="0" lvl="0" indent="0" algn="ctr" rtl="0">
                        <a:spcBef>
                          <a:spcPts val="0"/>
                        </a:spcBef>
                        <a:spcAft>
                          <a:spcPts val="0"/>
                        </a:spcAft>
                        <a:buNone/>
                      </a:pPr>
                      <a:r>
                        <a:rPr lang="en" sz="800">
                          <a:solidFill>
                            <a:schemeClr val="dk1"/>
                          </a:solidFill>
                        </a:rPr>
                        <a:t>2</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162.210 MHz</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b="1"/>
                        <a:t>Areas:</a:t>
                      </a:r>
                      <a:r>
                        <a:rPr lang="en" sz="800"/>
                        <a:t> Alberta, NWT and Nunavut.</a:t>
                      </a:r>
                      <a:endParaRPr sz="800"/>
                    </a:p>
                    <a:p>
                      <a:pPr marL="0" lvl="0" indent="0" algn="l" rtl="0">
                        <a:spcBef>
                          <a:spcPts val="0"/>
                        </a:spcBef>
                        <a:spcAft>
                          <a:spcPts val="0"/>
                        </a:spcAft>
                        <a:buNone/>
                      </a:pPr>
                      <a:r>
                        <a:rPr lang="en" sz="800" b="1"/>
                        <a:t>Exclusions:</a:t>
                      </a:r>
                      <a:r>
                        <a:rPr lang="en" sz="800"/>
                        <a:t> Not to be used within 50km of Crossfield, Alberta.</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00000">
                <a:tc>
                  <a:txBody>
                    <a:bodyPr/>
                    <a:lstStyle/>
                    <a:p>
                      <a:pPr marL="0" lvl="0" indent="0" algn="ctr" rtl="0">
                        <a:spcBef>
                          <a:spcPts val="0"/>
                        </a:spcBef>
                        <a:spcAft>
                          <a:spcPts val="0"/>
                        </a:spcAft>
                        <a:buNone/>
                      </a:pPr>
                      <a:r>
                        <a:rPr lang="en" sz="800">
                          <a:solidFill>
                            <a:schemeClr val="dk1"/>
                          </a:solidFill>
                        </a:rPr>
                        <a:t>3</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163.050 MHz</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800" b="1">
                          <a:solidFill>
                            <a:schemeClr val="dk1"/>
                          </a:solidFill>
                        </a:rPr>
                        <a:t>Areas:</a:t>
                      </a:r>
                      <a:r>
                        <a:rPr lang="en" sz="800">
                          <a:solidFill>
                            <a:schemeClr val="dk1"/>
                          </a:solidFill>
                        </a:rPr>
                        <a:t> Alberta, Saskatchewan and Manitoba only.</a:t>
                      </a:r>
                      <a:endParaRPr sz="800">
                        <a:solidFill>
                          <a:schemeClr val="dk1"/>
                        </a:solidFill>
                      </a:endParaRPr>
                    </a:p>
                    <a:p>
                      <a:pPr marL="0" lvl="0" indent="0" algn="l" rtl="0">
                        <a:spcBef>
                          <a:spcPts val="0"/>
                        </a:spcBef>
                        <a:spcAft>
                          <a:spcPts val="0"/>
                        </a:spcAft>
                        <a:buNone/>
                      </a:pPr>
                      <a:r>
                        <a:rPr lang="en" sz="800" b="1">
                          <a:solidFill>
                            <a:schemeClr val="dk1"/>
                          </a:solidFill>
                        </a:rPr>
                        <a:t>Exclusions:</a:t>
                      </a:r>
                      <a:r>
                        <a:rPr lang="en" sz="800">
                          <a:solidFill>
                            <a:schemeClr val="dk1"/>
                          </a:solidFill>
                        </a:rPr>
                        <a:t> Not to be used above 53N or 114E in Saskatchewan.</a:t>
                      </a:r>
                      <a:endParaRPr sz="800" b="1"/>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77" name="Google Shape;77;p16"/>
          <p:cNvSpPr txBox="1"/>
          <p:nvPr/>
        </p:nvSpPr>
        <p:spPr>
          <a:xfrm>
            <a:off x="250000" y="119975"/>
            <a:ext cx="29343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t>Alberta Wide Channels (AB Wide)</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aphicFrame>
        <p:nvGraphicFramePr>
          <p:cNvPr id="83" name="Google Shape;83;p17"/>
          <p:cNvGraphicFramePr/>
          <p:nvPr/>
        </p:nvGraphicFramePr>
        <p:xfrm>
          <a:off x="224425" y="381725"/>
          <a:ext cx="2959850" cy="1584960"/>
        </p:xfrm>
        <a:graphic>
          <a:graphicData uri="http://schemas.openxmlformats.org/drawingml/2006/table">
            <a:tbl>
              <a:tblPr>
                <a:noFill/>
                <a:tableStyleId>{9CE14DBE-989E-46F3-9C92-0DD6DE9CB86E}</a:tableStyleId>
              </a:tblPr>
              <a:tblGrid>
                <a:gridCol w="398925">
                  <a:extLst>
                    <a:ext uri="{9D8B030D-6E8A-4147-A177-3AD203B41FA5}">
                      <a16:colId xmlns:a16="http://schemas.microsoft.com/office/drawing/2014/main" val="20000"/>
                    </a:ext>
                  </a:extLst>
                </a:gridCol>
                <a:gridCol w="826450">
                  <a:extLst>
                    <a:ext uri="{9D8B030D-6E8A-4147-A177-3AD203B41FA5}">
                      <a16:colId xmlns:a16="http://schemas.microsoft.com/office/drawing/2014/main" val="20001"/>
                    </a:ext>
                  </a:extLst>
                </a:gridCol>
                <a:gridCol w="1734475">
                  <a:extLst>
                    <a:ext uri="{9D8B030D-6E8A-4147-A177-3AD203B41FA5}">
                      <a16:colId xmlns:a16="http://schemas.microsoft.com/office/drawing/2014/main" val="20002"/>
                    </a:ext>
                  </a:extLst>
                </a:gridCol>
              </a:tblGrid>
              <a:tr h="100000">
                <a:tc>
                  <a:txBody>
                    <a:bodyPr/>
                    <a:lstStyle/>
                    <a:p>
                      <a:pPr marL="0" lvl="0" indent="0" algn="ctr" rtl="0">
                        <a:spcBef>
                          <a:spcPts val="0"/>
                        </a:spcBef>
                        <a:spcAft>
                          <a:spcPts val="0"/>
                        </a:spcAft>
                        <a:buNone/>
                      </a:pPr>
                      <a:r>
                        <a:rPr lang="en" sz="800"/>
                        <a:t>Channel</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Frequency</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t>Terms</a:t>
                      </a:r>
                      <a:endParaRPr sz="800"/>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00000">
                <a:tc>
                  <a:txBody>
                    <a:bodyPr/>
                    <a:lstStyle/>
                    <a:p>
                      <a:pPr marL="0" lvl="0" indent="0" algn="ctr" rtl="0">
                        <a:spcBef>
                          <a:spcPts val="0"/>
                        </a:spcBef>
                        <a:spcAft>
                          <a:spcPts val="0"/>
                        </a:spcAft>
                        <a:buNone/>
                      </a:pPr>
                      <a:r>
                        <a:rPr lang="en" sz="800">
                          <a:solidFill>
                            <a:schemeClr val="dk1"/>
                          </a:solidFill>
                        </a:rPr>
                        <a:t>4			</a:t>
                      </a:r>
                      <a:endParaRPr sz="800">
                        <a:solidFill>
                          <a:schemeClr val="dk1"/>
                        </a:solidFill>
                      </a:endParaRPr>
                    </a:p>
                    <a:p>
                      <a:pPr marL="0" lvl="0" indent="0" algn="ctr" rtl="0">
                        <a:spcBef>
                          <a:spcPts val="0"/>
                        </a:spcBef>
                        <a:spcAft>
                          <a:spcPts val="0"/>
                        </a:spcAft>
                        <a:buNone/>
                      </a:pPr>
                      <a:endParaRPr sz="800">
                        <a:solidFill>
                          <a:schemeClr val="dk1"/>
                        </a:solidFill>
                      </a:endParaRPr>
                    </a:p>
                    <a:p>
                      <a:pPr marL="0" lvl="0" indent="0" algn="ctr" rtl="0">
                        <a:spcBef>
                          <a:spcPts val="0"/>
                        </a:spcBef>
                        <a:spcAft>
                          <a:spcPts val="0"/>
                        </a:spcAft>
                        <a:buNone/>
                      </a:pPr>
                      <a:endParaRPr sz="800" b="1">
                        <a:solidFill>
                          <a:schemeClr val="dk1"/>
                        </a:solidFill>
                      </a:endParaRPr>
                    </a:p>
                    <a:p>
                      <a:pPr marL="0" lvl="0" indent="0" algn="ctr" rtl="0">
                        <a:spcBef>
                          <a:spcPts val="0"/>
                        </a:spcBef>
                        <a:spcAft>
                          <a:spcPts val="0"/>
                        </a:spcAft>
                        <a:buNone/>
                      </a:pP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166.620 MHz</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b="1">
                          <a:solidFill>
                            <a:schemeClr val="dk1"/>
                          </a:solidFill>
                        </a:rPr>
                        <a:t>Areas:</a:t>
                      </a:r>
                      <a:r>
                        <a:rPr lang="en" sz="800">
                          <a:solidFill>
                            <a:schemeClr val="dk1"/>
                          </a:solidFill>
                        </a:rPr>
                        <a:t> Alberta and Saskatchewan.</a:t>
                      </a:r>
                      <a:endParaRPr sz="800">
                        <a:solidFill>
                          <a:schemeClr val="dk1"/>
                        </a:solidFill>
                      </a:endParaRPr>
                    </a:p>
                    <a:p>
                      <a:pPr marL="0" lvl="0" indent="0" algn="l" rtl="0">
                        <a:spcBef>
                          <a:spcPts val="0"/>
                        </a:spcBef>
                        <a:spcAft>
                          <a:spcPts val="0"/>
                        </a:spcAft>
                        <a:buNone/>
                      </a:pPr>
                      <a:r>
                        <a:rPr lang="en" sz="800" b="1">
                          <a:solidFill>
                            <a:schemeClr val="dk1"/>
                          </a:solidFill>
                        </a:rPr>
                        <a:t>Exclusions:</a:t>
                      </a:r>
                      <a:r>
                        <a:rPr lang="en" sz="800">
                          <a:solidFill>
                            <a:schemeClr val="dk1"/>
                          </a:solidFill>
                        </a:rPr>
                        <a:t> Not to be used within 50km of Calgary AB, or 50km of Magrath AB. Not to be used within 110km of Wiseton Sask, or 110km of Fillmore Sask. Must not be used south of 50N.</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00000">
                <a:tc>
                  <a:txBody>
                    <a:bodyPr/>
                    <a:lstStyle/>
                    <a:p>
                      <a:pPr marL="0" lvl="0" indent="0" algn="ctr" rtl="0">
                        <a:spcBef>
                          <a:spcPts val="0"/>
                        </a:spcBef>
                        <a:spcAft>
                          <a:spcPts val="0"/>
                        </a:spcAft>
                        <a:buNone/>
                      </a:pPr>
                      <a:r>
                        <a:rPr lang="en" sz="800">
                          <a:solidFill>
                            <a:schemeClr val="dk1"/>
                          </a:solidFill>
                        </a:rPr>
                        <a:t>5</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168.120 MHz	</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b="1">
                          <a:solidFill>
                            <a:schemeClr val="dk1"/>
                          </a:solidFill>
                        </a:rPr>
                        <a:t>Areas:</a:t>
                      </a:r>
                      <a:r>
                        <a:rPr lang="en" sz="800">
                          <a:solidFill>
                            <a:schemeClr val="dk1"/>
                          </a:solidFill>
                        </a:rPr>
                        <a:t> Alberta.</a:t>
                      </a:r>
                      <a:endParaRPr sz="800">
                        <a:solidFill>
                          <a:schemeClr val="dk1"/>
                        </a:solidFill>
                      </a:endParaRPr>
                    </a:p>
                    <a:p>
                      <a:pPr marL="0" lvl="0" indent="0" algn="l" rtl="0">
                        <a:spcBef>
                          <a:spcPts val="0"/>
                        </a:spcBef>
                        <a:spcAft>
                          <a:spcPts val="0"/>
                        </a:spcAft>
                        <a:buNone/>
                      </a:pPr>
                      <a:r>
                        <a:rPr lang="en" sz="800" b="1">
                          <a:solidFill>
                            <a:schemeClr val="dk1"/>
                          </a:solidFill>
                        </a:rPr>
                        <a:t>Exclusions: </a:t>
                      </a:r>
                      <a:r>
                        <a:rPr lang="en" sz="800">
                          <a:solidFill>
                            <a:schemeClr val="dk1"/>
                          </a:solidFill>
                        </a:rPr>
                        <a:t>Not to be used within 50km of Lake Louise AB.</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00000">
                <a:tc>
                  <a:txBody>
                    <a:bodyPr/>
                    <a:lstStyle/>
                    <a:p>
                      <a:pPr marL="0" lvl="0" indent="0" algn="ctr" rtl="0">
                        <a:spcBef>
                          <a:spcPts val="0"/>
                        </a:spcBef>
                        <a:spcAft>
                          <a:spcPts val="0"/>
                        </a:spcAft>
                        <a:buNone/>
                      </a:pPr>
                      <a:r>
                        <a:rPr lang="en" sz="800">
                          <a:solidFill>
                            <a:schemeClr val="dk1"/>
                          </a:solidFill>
                        </a:rPr>
                        <a:t>6</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165.480 MHz</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b="1">
                          <a:solidFill>
                            <a:schemeClr val="dk1"/>
                          </a:solidFill>
                        </a:rPr>
                        <a:t>Areas:</a:t>
                      </a:r>
                      <a:r>
                        <a:rPr lang="en" sz="800">
                          <a:solidFill>
                            <a:schemeClr val="dk1"/>
                          </a:solidFill>
                        </a:rPr>
                        <a:t> AB, SK and Manitoba.</a:t>
                      </a:r>
                      <a:endParaRPr sz="800">
                        <a:solidFill>
                          <a:schemeClr val="dk1"/>
                        </a:solidFill>
                      </a:endParaRPr>
                    </a:p>
                    <a:p>
                      <a:pPr marL="0" lvl="0" indent="0" algn="l" rtl="0">
                        <a:spcBef>
                          <a:spcPts val="0"/>
                        </a:spcBef>
                        <a:spcAft>
                          <a:spcPts val="0"/>
                        </a:spcAft>
                        <a:buNone/>
                      </a:pPr>
                      <a:r>
                        <a:rPr lang="en" sz="800" b="1">
                          <a:solidFill>
                            <a:schemeClr val="dk1"/>
                          </a:solidFill>
                        </a:rPr>
                        <a:t>Exclusions:</a:t>
                      </a:r>
                      <a:r>
                        <a:rPr lang="en" sz="800">
                          <a:solidFill>
                            <a:schemeClr val="dk1"/>
                          </a:solidFill>
                        </a:rPr>
                        <a:t> None.</a:t>
                      </a:r>
                      <a:endParaRPr sz="800">
                        <a:solidFill>
                          <a:schemeClr val="dk1"/>
                        </a:solidFill>
                      </a:endParaRPr>
                    </a:p>
                  </a:txBody>
                  <a:tcPr marL="0" marR="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84" name="Google Shape;84;p17"/>
          <p:cNvSpPr txBox="1"/>
          <p:nvPr/>
        </p:nvSpPr>
        <p:spPr>
          <a:xfrm>
            <a:off x="250000" y="119975"/>
            <a:ext cx="29343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t>Alberta Wide Channels (AB Wide)</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8"/>
          <p:cNvSpPr txBox="1"/>
          <p:nvPr/>
        </p:nvSpPr>
        <p:spPr>
          <a:xfrm>
            <a:off x="250000" y="119975"/>
            <a:ext cx="29343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t>CANADIAN BAND PLAN</a:t>
            </a:r>
            <a:endParaRPr sz="900"/>
          </a:p>
        </p:txBody>
      </p:sp>
      <p:pic>
        <p:nvPicPr>
          <p:cNvPr id="91" name="Google Shape;91;p18"/>
          <p:cNvPicPr preferRelativeResize="0"/>
          <p:nvPr/>
        </p:nvPicPr>
        <p:blipFill>
          <a:blip r:embed="rId3">
            <a:alphaModFix/>
          </a:blip>
          <a:stretch>
            <a:fillRect/>
          </a:stretch>
        </p:blipFill>
        <p:spPr>
          <a:xfrm>
            <a:off x="144025" y="833125"/>
            <a:ext cx="3187798" cy="455159"/>
          </a:xfrm>
          <a:prstGeom prst="rect">
            <a:avLst/>
          </a:prstGeom>
          <a:noFill/>
          <a:ln>
            <a:noFill/>
          </a:ln>
        </p:spPr>
      </p:pic>
      <p:pic>
        <p:nvPicPr>
          <p:cNvPr id="92" name="Google Shape;92;p18"/>
          <p:cNvPicPr preferRelativeResize="0"/>
          <p:nvPr/>
        </p:nvPicPr>
        <p:blipFill>
          <a:blip r:embed="rId4">
            <a:alphaModFix/>
          </a:blip>
          <a:stretch>
            <a:fillRect/>
          </a:stretch>
        </p:blipFill>
        <p:spPr>
          <a:xfrm>
            <a:off x="123238" y="430550"/>
            <a:ext cx="3187823" cy="411325"/>
          </a:xfrm>
          <a:prstGeom prst="rect">
            <a:avLst/>
          </a:prstGeom>
          <a:noFill/>
          <a:ln>
            <a:noFill/>
          </a:ln>
        </p:spPr>
      </p:pic>
      <p:pic>
        <p:nvPicPr>
          <p:cNvPr id="93" name="Google Shape;93;p18"/>
          <p:cNvPicPr preferRelativeResize="0"/>
          <p:nvPr/>
        </p:nvPicPr>
        <p:blipFill>
          <a:blip r:embed="rId5">
            <a:alphaModFix/>
          </a:blip>
          <a:stretch>
            <a:fillRect/>
          </a:stretch>
        </p:blipFill>
        <p:spPr>
          <a:xfrm>
            <a:off x="130488" y="1309325"/>
            <a:ext cx="3198900" cy="35200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aphicFrame>
        <p:nvGraphicFramePr>
          <p:cNvPr id="99" name="Google Shape;99;p19"/>
          <p:cNvGraphicFramePr/>
          <p:nvPr>
            <p:extLst>
              <p:ext uri="{D42A27DB-BD31-4B8C-83A1-F6EECF244321}">
                <p14:modId xmlns:p14="http://schemas.microsoft.com/office/powerpoint/2010/main" val="169691799"/>
              </p:ext>
            </p:extLst>
          </p:nvPr>
        </p:nvGraphicFramePr>
        <p:xfrm>
          <a:off x="224425" y="381725"/>
          <a:ext cx="2959850" cy="1494192"/>
        </p:xfrm>
        <a:graphic>
          <a:graphicData uri="http://schemas.openxmlformats.org/drawingml/2006/table">
            <a:tbl>
              <a:tblPr>
                <a:noFill/>
                <a:tableStyleId>{9CE14DBE-989E-46F3-9C92-0DD6DE9CB86E}</a:tableStyleId>
              </a:tblPr>
              <a:tblGrid>
                <a:gridCol w="382850">
                  <a:extLst>
                    <a:ext uri="{9D8B030D-6E8A-4147-A177-3AD203B41FA5}">
                      <a16:colId xmlns:a16="http://schemas.microsoft.com/office/drawing/2014/main" val="20000"/>
                    </a:ext>
                  </a:extLst>
                </a:gridCol>
                <a:gridCol w="714400">
                  <a:extLst>
                    <a:ext uri="{9D8B030D-6E8A-4147-A177-3AD203B41FA5}">
                      <a16:colId xmlns:a16="http://schemas.microsoft.com/office/drawing/2014/main" val="20001"/>
                    </a:ext>
                  </a:extLst>
                </a:gridCol>
                <a:gridCol w="1862600">
                  <a:extLst>
                    <a:ext uri="{9D8B030D-6E8A-4147-A177-3AD203B41FA5}">
                      <a16:colId xmlns:a16="http://schemas.microsoft.com/office/drawing/2014/main" val="20002"/>
                    </a:ext>
                  </a:extLst>
                </a:gridCol>
              </a:tblGrid>
              <a:tr h="0">
                <a:tc>
                  <a:txBody>
                    <a:bodyPr/>
                    <a:lstStyle/>
                    <a:p>
                      <a:pPr marL="0" lvl="0" indent="0" algn="l" rtl="0">
                        <a:lnSpc>
                          <a:spcPct val="115000"/>
                        </a:lnSpc>
                        <a:spcBef>
                          <a:spcPts val="0"/>
                        </a:spcBef>
                        <a:spcAft>
                          <a:spcPts val="0"/>
                        </a:spcAft>
                        <a:buNone/>
                      </a:pPr>
                      <a:r>
                        <a:rPr lang="en" sz="800"/>
                        <a:t>911</a:t>
                      </a:r>
                      <a:endParaRPr sz="800"/>
                    </a:p>
                  </a:txBody>
                  <a:tcPr marL="91425" marR="91425" marT="91425" marB="91425"/>
                </a:tc>
                <a:tc>
                  <a:txBody>
                    <a:bodyPr/>
                    <a:lstStyle/>
                    <a:p>
                      <a:pPr marL="0" lvl="0" indent="0" algn="l" rtl="0">
                        <a:lnSpc>
                          <a:spcPct val="115000"/>
                        </a:lnSpc>
                        <a:spcBef>
                          <a:spcPts val="0"/>
                        </a:spcBef>
                        <a:spcAft>
                          <a:spcPts val="0"/>
                        </a:spcAft>
                        <a:buNone/>
                      </a:pPr>
                      <a:r>
                        <a:rPr lang="en" sz="800"/>
                        <a:t>Emergency</a:t>
                      </a:r>
                      <a:endParaRPr sz="800"/>
                    </a:p>
                  </a:txBody>
                  <a:tcPr marL="91425" marR="91425" marT="91425" marB="91425"/>
                </a:tc>
                <a:tc>
                  <a:txBody>
                    <a:bodyPr/>
                    <a:lstStyle/>
                    <a:p>
                      <a:pPr marL="0" lvl="0" indent="0" algn="l" rtl="0">
                        <a:lnSpc>
                          <a:spcPct val="115000"/>
                        </a:lnSpc>
                        <a:spcBef>
                          <a:spcPts val="0"/>
                        </a:spcBef>
                        <a:spcAft>
                          <a:spcPts val="0"/>
                        </a:spcAft>
                        <a:buNone/>
                      </a:pPr>
                      <a:r>
                        <a:rPr lang="en" sz="800"/>
                        <a:t>Immediate threat to health or safety.</a:t>
                      </a:r>
                      <a:endParaRPr sz="800"/>
                    </a:p>
                  </a:txBody>
                  <a:tcPr marL="91425" marR="91425" marT="91425" marB="91425"/>
                </a:tc>
                <a:extLst>
                  <a:ext uri="{0D108BD9-81ED-4DB2-BD59-A6C34878D82A}">
                    <a16:rowId xmlns:a16="http://schemas.microsoft.com/office/drawing/2014/main" val="10000"/>
                  </a:ext>
                </a:extLst>
              </a:tr>
              <a:tr h="0">
                <a:tc>
                  <a:txBody>
                    <a:bodyPr/>
                    <a:lstStyle/>
                    <a:p>
                      <a:pPr marL="0" lvl="0" indent="0" algn="l" rtl="0">
                        <a:lnSpc>
                          <a:spcPct val="115000"/>
                        </a:lnSpc>
                        <a:spcBef>
                          <a:spcPts val="0"/>
                        </a:spcBef>
                        <a:spcAft>
                          <a:spcPts val="0"/>
                        </a:spcAft>
                        <a:buNone/>
                      </a:pPr>
                      <a:r>
                        <a:rPr lang="en" sz="800"/>
                        <a:t>211</a:t>
                      </a:r>
                      <a:endParaRPr sz="800"/>
                    </a:p>
                  </a:txBody>
                  <a:tcPr marL="91425" marR="91425" marT="91425" marB="91425"/>
                </a:tc>
                <a:tc>
                  <a:txBody>
                    <a:bodyPr/>
                    <a:lstStyle/>
                    <a:p>
                      <a:pPr marL="0" lvl="0" indent="0" algn="l" rtl="0">
                        <a:lnSpc>
                          <a:spcPct val="115000"/>
                        </a:lnSpc>
                        <a:spcBef>
                          <a:spcPts val="0"/>
                        </a:spcBef>
                        <a:spcAft>
                          <a:spcPts val="0"/>
                        </a:spcAft>
                        <a:buNone/>
                      </a:pPr>
                      <a:r>
                        <a:rPr lang="en" sz="800"/>
                        <a:t>Distress</a:t>
                      </a:r>
                      <a:endParaRPr sz="800"/>
                    </a:p>
                    <a:p>
                      <a:pPr marL="0" lvl="0" indent="0" algn="l" rtl="0">
                        <a:lnSpc>
                          <a:spcPct val="115000"/>
                        </a:lnSpc>
                        <a:spcBef>
                          <a:spcPts val="0"/>
                        </a:spcBef>
                        <a:spcAft>
                          <a:spcPts val="0"/>
                        </a:spcAft>
                        <a:buNone/>
                      </a:pPr>
                      <a:r>
                        <a:rPr lang="en" sz="800"/>
                        <a:t>Centre</a:t>
                      </a:r>
                      <a:endParaRPr sz="800"/>
                    </a:p>
                  </a:txBody>
                  <a:tcPr marL="91425" marR="91425" marT="91425" marB="91425"/>
                </a:tc>
                <a:tc>
                  <a:txBody>
                    <a:bodyPr/>
                    <a:lstStyle/>
                    <a:p>
                      <a:pPr marL="0" lvl="0" indent="0" algn="l" rtl="0">
                        <a:lnSpc>
                          <a:spcPct val="115000"/>
                        </a:lnSpc>
                        <a:spcBef>
                          <a:spcPts val="0"/>
                        </a:spcBef>
                        <a:spcAft>
                          <a:spcPts val="0"/>
                        </a:spcAft>
                        <a:buNone/>
                      </a:pPr>
                      <a:r>
                        <a:rPr lang="en" sz="800"/>
                        <a:t>Non-emergency mental health, basic needs, social resources.</a:t>
                      </a:r>
                      <a:endParaRPr sz="800"/>
                    </a:p>
                  </a:txBody>
                  <a:tcPr marL="91425" marR="91425" marT="91425" marB="91425"/>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en" sz="800"/>
                        <a:t>311</a:t>
                      </a:r>
                      <a:endParaRPr sz="800">
                        <a:solidFill>
                          <a:schemeClr val="dk1"/>
                        </a:solidFill>
                      </a:endParaRPr>
                    </a:p>
                  </a:txBody>
                  <a:tcPr marL="91425" marR="91425" marT="91425" marB="91425"/>
                </a:tc>
                <a:tc>
                  <a:txBody>
                    <a:bodyPr/>
                    <a:lstStyle/>
                    <a:p>
                      <a:pPr marL="0" lvl="0" indent="0" algn="l" rtl="0">
                        <a:lnSpc>
                          <a:spcPct val="115000"/>
                        </a:lnSpc>
                        <a:spcBef>
                          <a:spcPts val="0"/>
                        </a:spcBef>
                        <a:spcAft>
                          <a:spcPts val="0"/>
                        </a:spcAft>
                        <a:buNone/>
                      </a:pPr>
                      <a:r>
                        <a:rPr lang="en" sz="800"/>
                        <a:t>Bylaw, city information</a:t>
                      </a:r>
                      <a:endParaRPr sz="800"/>
                    </a:p>
                  </a:txBody>
                  <a:tcPr marL="91425" marR="91425" marT="91425" marB="91425"/>
                </a:tc>
                <a:tc>
                  <a:txBody>
                    <a:bodyPr/>
                    <a:lstStyle/>
                    <a:p>
                      <a:pPr marL="0" lvl="0" indent="0" algn="l" rtl="0">
                        <a:lnSpc>
                          <a:spcPct val="115000"/>
                        </a:lnSpc>
                        <a:spcBef>
                          <a:spcPts val="0"/>
                        </a:spcBef>
                        <a:spcAft>
                          <a:spcPts val="0"/>
                        </a:spcAft>
                        <a:buNone/>
                      </a:pPr>
                      <a:r>
                        <a:rPr lang="en" sz="800" dirty="0"/>
                        <a:t>City information, non-emergency. and non-law enforcement services ( animal at-large, bylaw complaints, garbage collection).</a:t>
                      </a:r>
                      <a:endParaRPr sz="800" dirty="0"/>
                    </a:p>
                  </a:txBody>
                  <a:tcPr marL="91425" marR="91425" marT="91425" marB="91425"/>
                </a:tc>
                <a:extLst>
                  <a:ext uri="{0D108BD9-81ED-4DB2-BD59-A6C34878D82A}">
                    <a16:rowId xmlns:a16="http://schemas.microsoft.com/office/drawing/2014/main" val="10002"/>
                  </a:ext>
                </a:extLst>
              </a:tr>
            </a:tbl>
          </a:graphicData>
        </a:graphic>
      </p:graphicFrame>
      <p:sp>
        <p:nvSpPr>
          <p:cNvPr id="100" name="Google Shape;100;p19"/>
          <p:cNvSpPr txBox="1"/>
          <p:nvPr/>
        </p:nvSpPr>
        <p:spPr>
          <a:xfrm>
            <a:off x="250000" y="119975"/>
            <a:ext cx="29343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t>Right Call. Right Response</a:t>
            </a:r>
            <a:endParaRPr sz="9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7930</TotalTime>
  <Words>1071</Words>
  <Application>Microsoft Office PowerPoint</Application>
  <PresentationFormat>Custom</PresentationFormat>
  <Paragraphs>401</Paragraphs>
  <Slides>16</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Diego Protta Casati</cp:lastModifiedBy>
  <cp:revision>4</cp:revision>
  <cp:lastPrinted>2024-06-10T04:18:55Z</cp:lastPrinted>
  <dcterms:modified xsi:type="dcterms:W3CDTF">2024-07-29T16:06:29Z</dcterms:modified>
</cp:coreProperties>
</file>