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5"/>
  </p:notesMasterIdLst>
  <p:handoutMasterIdLst>
    <p:handoutMasterId r:id="rId16"/>
  </p:handoutMasterIdLst>
  <p:sldIdLst>
    <p:sldId id="312" r:id="rId5"/>
    <p:sldId id="307" r:id="rId6"/>
    <p:sldId id="281" r:id="rId7"/>
    <p:sldId id="282" r:id="rId8"/>
    <p:sldId id="314" r:id="rId9"/>
    <p:sldId id="315" r:id="rId10"/>
    <p:sldId id="318" r:id="rId11"/>
    <p:sldId id="317" r:id="rId12"/>
    <p:sldId id="321" r:id="rId13"/>
    <p:sldId id="297" r:id="rId1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 snapToObjects="1">
      <p:cViewPr varScale="1">
        <p:scale>
          <a:sx n="85" d="100"/>
          <a:sy n="85" d="100"/>
        </p:scale>
        <p:origin x="590" y="53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E867B-DC7B-03C1-6FB5-6C07969BC2D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34750" y="6642100"/>
            <a:ext cx="828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Detectarea </a:t>
            </a:r>
            <a:r>
              <a:rPr lang="en-US" dirty="0" err="1"/>
              <a:t>Videoclipurilor</a:t>
            </a:r>
            <a:r>
              <a:rPr lang="en-US" dirty="0"/>
              <a:t> Deepfake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9406" y="550634"/>
            <a:ext cx="5723586" cy="695459"/>
          </a:xfrm>
        </p:spPr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443345" y="0"/>
            <a:ext cx="4344695" cy="6359525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7BD8F-5B2D-1F69-6310-4E74140B2432}"/>
              </a:ext>
            </a:extLst>
          </p:cNvPr>
          <p:cNvSpPr txBox="1">
            <a:spLocks/>
          </p:cNvSpPr>
          <p:nvPr/>
        </p:nvSpPr>
        <p:spPr>
          <a:xfrm>
            <a:off x="4788040" y="2267169"/>
            <a:ext cx="6974353" cy="2959253"/>
          </a:xfrm>
          <a:prstGeom prst="rect">
            <a:avLst/>
          </a:prstGeom>
        </p:spPr>
        <p:txBody>
          <a:bodyPr/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Ce sunt deepfake-urile?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Videoclipuri</a:t>
            </a:r>
            <a:r>
              <a:rPr lang="en-US" sz="2000" dirty="0"/>
              <a:t> manipulate care par </a:t>
            </a:r>
            <a:r>
              <a:rPr lang="en-US" sz="2000" dirty="0" err="1"/>
              <a:t>reale</a:t>
            </a:r>
            <a:r>
              <a:rPr lang="en-US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Utilizate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dezinformare</a:t>
            </a:r>
            <a:r>
              <a:rPr lang="en-US" sz="2000" dirty="0"/>
              <a:t>, </a:t>
            </a:r>
            <a:r>
              <a:rPr lang="en-US" sz="2000" dirty="0" err="1"/>
              <a:t>fraudă</a:t>
            </a:r>
            <a:r>
              <a:rPr lang="en-US" sz="2000" dirty="0"/>
              <a:t> </a:t>
            </a:r>
            <a:r>
              <a:rPr lang="en-US" sz="2000" dirty="0" err="1"/>
              <a:t>sau</a:t>
            </a:r>
            <a:r>
              <a:rPr lang="en-US" sz="2000" dirty="0"/>
              <a:t> </a:t>
            </a:r>
            <a:r>
              <a:rPr lang="en-US" sz="2000" dirty="0" err="1"/>
              <a:t>divertisment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De </a:t>
            </a:r>
            <a:r>
              <a:rPr lang="en-US" sz="2400" b="1" dirty="0" err="1"/>
              <a:t>ce</a:t>
            </a:r>
            <a:r>
              <a:rPr lang="en-US" sz="2400" b="1" dirty="0"/>
              <a:t> </a:t>
            </a:r>
            <a:r>
              <a:rPr lang="en-US" sz="2400" b="1" dirty="0" err="1"/>
              <a:t>este</a:t>
            </a:r>
            <a:r>
              <a:rPr lang="en-US" sz="2400" b="1" dirty="0"/>
              <a:t> </a:t>
            </a:r>
            <a:r>
              <a:rPr lang="en-US" sz="2400" b="1" dirty="0" err="1"/>
              <a:t>importantă</a:t>
            </a:r>
            <a:r>
              <a:rPr lang="en-US" sz="2400" b="1" dirty="0"/>
              <a:t> </a:t>
            </a:r>
            <a:r>
              <a:rPr lang="en-US" sz="2400" b="1" dirty="0" err="1"/>
              <a:t>detectarea</a:t>
            </a:r>
            <a:r>
              <a:rPr lang="en-US" sz="2400" b="1" dirty="0"/>
              <a:t>?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Protecția</a:t>
            </a:r>
            <a:r>
              <a:rPr lang="en-US" sz="2000" dirty="0"/>
              <a:t> </a:t>
            </a:r>
            <a:r>
              <a:rPr lang="en-US" sz="2000" dirty="0" err="1"/>
              <a:t>integrității</a:t>
            </a:r>
            <a:r>
              <a:rPr lang="en-US" sz="2000" dirty="0"/>
              <a:t> </a:t>
            </a:r>
            <a:r>
              <a:rPr lang="en-US" sz="2000" dirty="0" err="1"/>
              <a:t>digitale</a:t>
            </a:r>
            <a:r>
              <a:rPr lang="en-US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Reducerea</a:t>
            </a:r>
            <a:r>
              <a:rPr lang="en-US" sz="2000" dirty="0"/>
              <a:t> </a:t>
            </a:r>
            <a:r>
              <a:rPr lang="en-US" sz="2000" dirty="0" err="1"/>
              <a:t>impactului</a:t>
            </a:r>
            <a:r>
              <a:rPr lang="en-US" sz="2000" dirty="0"/>
              <a:t> </a:t>
            </a:r>
            <a:r>
              <a:rPr lang="en-US" sz="2000" dirty="0" err="1"/>
              <a:t>negativ</a:t>
            </a:r>
            <a:r>
              <a:rPr lang="en-US" sz="2000" dirty="0"/>
              <a:t> al </a:t>
            </a:r>
            <a:r>
              <a:rPr lang="en-US" sz="2000" dirty="0" err="1"/>
              <a:t>utilizării</a:t>
            </a:r>
            <a:r>
              <a:rPr lang="en-US" sz="2000" dirty="0"/>
              <a:t> </a:t>
            </a:r>
            <a:r>
              <a:rPr lang="en-US" sz="2000" dirty="0" err="1"/>
              <a:t>neetice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52475"/>
            <a:ext cx="5259554" cy="1112184"/>
          </a:xfrm>
        </p:spPr>
        <p:txBody>
          <a:bodyPr/>
          <a:lstStyle/>
          <a:p>
            <a:r>
              <a:rPr lang="en-US" b="1" dirty="0"/>
              <a:t>Obiectivul </a:t>
            </a:r>
            <a:r>
              <a:rPr lang="en-US" b="1" dirty="0" err="1"/>
              <a:t>Proiectului</a:t>
            </a:r>
            <a:endParaRPr lang="en-US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116" y="2794718"/>
            <a:ext cx="5836025" cy="3202670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capabil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detecteze</a:t>
            </a:r>
            <a:r>
              <a:rPr lang="en-US" dirty="0"/>
              <a:t> </a:t>
            </a:r>
            <a:r>
              <a:rPr lang="en-US" dirty="0" err="1"/>
              <a:t>videoclipurile</a:t>
            </a:r>
            <a:r>
              <a:rPr lang="en-US" dirty="0"/>
              <a:t> deepfake cu o </a:t>
            </a:r>
            <a:r>
              <a:rPr lang="en-US" dirty="0" err="1"/>
              <a:t>acuratețe</a:t>
            </a:r>
            <a:r>
              <a:rPr lang="en-US" dirty="0"/>
              <a:t> </a:t>
            </a:r>
            <a:r>
              <a:rPr lang="en-US" dirty="0" err="1"/>
              <a:t>ridicată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tehnologiilor</a:t>
            </a:r>
            <a:r>
              <a:rPr lang="en-US" dirty="0"/>
              <a:t> </a:t>
            </a:r>
            <a:r>
              <a:rPr lang="en-US" dirty="0" err="1"/>
              <a:t>avansate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Rețele</a:t>
            </a:r>
            <a:r>
              <a:rPr lang="en-US" dirty="0"/>
              <a:t> </a:t>
            </a:r>
            <a:r>
              <a:rPr lang="en-US" dirty="0" err="1"/>
              <a:t>neuronale</a:t>
            </a:r>
            <a:r>
              <a:rPr lang="en-US" dirty="0"/>
              <a:t> </a:t>
            </a:r>
            <a:r>
              <a:rPr lang="en-US" dirty="0" err="1"/>
              <a:t>convoluționale</a:t>
            </a:r>
            <a:r>
              <a:rPr lang="en-US" dirty="0"/>
              <a:t> (CNN)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extragerea</a:t>
            </a:r>
            <a:r>
              <a:rPr lang="en-US" dirty="0"/>
              <a:t> </a:t>
            </a:r>
            <a:r>
              <a:rPr lang="en-US" dirty="0" err="1"/>
              <a:t>caracteristicilor</a:t>
            </a:r>
            <a:r>
              <a:rPr lang="en-US" dirty="0"/>
              <a:t> </a:t>
            </a:r>
            <a:r>
              <a:rPr lang="en-US" dirty="0" err="1"/>
              <a:t>vizuale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LSTM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temporală</a:t>
            </a:r>
            <a:r>
              <a:rPr lang="en-US" dirty="0"/>
              <a:t> a </a:t>
            </a:r>
            <a:r>
              <a:rPr lang="en-US" dirty="0" err="1"/>
              <a:t>secvențelor</a:t>
            </a:r>
            <a:r>
              <a:rPr lang="en-US" dirty="0"/>
              <a:t> video.</a:t>
            </a:r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7414194" y="410780"/>
            <a:ext cx="4344695" cy="644722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4" y="892828"/>
            <a:ext cx="7965461" cy="688803"/>
          </a:xfrm>
        </p:spPr>
        <p:txBody>
          <a:bodyPr/>
          <a:lstStyle/>
          <a:p>
            <a:r>
              <a:rPr lang="en-US" b="1" dirty="0" err="1"/>
              <a:t>Arhitectura</a:t>
            </a:r>
            <a:r>
              <a:rPr lang="en-US" b="1" dirty="0"/>
              <a:t> </a:t>
            </a:r>
            <a:r>
              <a:rPr lang="en-US" b="1" dirty="0" err="1"/>
              <a:t>Modelului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4" y="1890651"/>
            <a:ext cx="8381811" cy="432188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CNN (Convolutional Neural Network):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Analizează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cadru</a:t>
            </a:r>
            <a:r>
              <a:rPr lang="en-US" dirty="0"/>
              <a:t> video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identifica</a:t>
            </a:r>
            <a:r>
              <a:rPr lang="en-US" dirty="0"/>
              <a:t> </a:t>
            </a:r>
            <a:r>
              <a:rPr lang="en-US" dirty="0" err="1"/>
              <a:t>artefacte</a:t>
            </a:r>
            <a:r>
              <a:rPr lang="en-US" dirty="0"/>
              <a:t> </a:t>
            </a:r>
            <a:r>
              <a:rPr lang="en-US" dirty="0" err="1"/>
              <a:t>specifice</a:t>
            </a:r>
            <a:r>
              <a:rPr lang="en-US" dirty="0"/>
              <a:t> deepfake-</a:t>
            </a:r>
            <a:r>
              <a:rPr lang="en-US" dirty="0" err="1"/>
              <a:t>urilor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LSTM (Long Short-Term Memory):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Capturarea</a:t>
            </a:r>
            <a:r>
              <a:rPr lang="en-US" dirty="0"/>
              <a:t> </a:t>
            </a:r>
            <a:r>
              <a:rPr lang="en-US" dirty="0" err="1"/>
              <a:t>relațiilor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cadre consecutive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detecta</a:t>
            </a:r>
            <a:r>
              <a:rPr lang="en-US" dirty="0"/>
              <a:t> </a:t>
            </a:r>
            <a:r>
              <a:rPr lang="en-US" dirty="0" err="1"/>
              <a:t>inconsecvențele</a:t>
            </a:r>
            <a:r>
              <a:rPr lang="en-US" dirty="0"/>
              <a:t> </a:t>
            </a:r>
            <a:r>
              <a:rPr lang="en-US" dirty="0" err="1"/>
              <a:t>temporale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Pipeline-</a:t>
            </a:r>
            <a:r>
              <a:rPr lang="en-US" b="1" dirty="0" err="1"/>
              <a:t>ul</a:t>
            </a:r>
            <a:r>
              <a:rPr lang="en-US" b="1" dirty="0"/>
              <a:t> </a:t>
            </a:r>
            <a:r>
              <a:rPr lang="en-US" b="1" dirty="0" err="1"/>
              <a:t>modelului</a:t>
            </a:r>
            <a:r>
              <a:rPr lang="en-US" b="1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Preprocesarea</a:t>
            </a:r>
            <a:r>
              <a:rPr lang="en-US" dirty="0"/>
              <a:t> </a:t>
            </a:r>
            <a:r>
              <a:rPr lang="en-US" dirty="0" err="1"/>
              <a:t>videoclipului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Extragerea</a:t>
            </a:r>
            <a:r>
              <a:rPr lang="en-US" dirty="0"/>
              <a:t> </a:t>
            </a:r>
            <a:r>
              <a:rPr lang="en-US" dirty="0" err="1"/>
              <a:t>cadrelor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Aplicarea</a:t>
            </a:r>
            <a:r>
              <a:rPr lang="en-US" dirty="0"/>
              <a:t> CNN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cadru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Analiza </a:t>
            </a:r>
            <a:r>
              <a:rPr lang="en-US" dirty="0" err="1"/>
              <a:t>secvenței</a:t>
            </a:r>
            <a:r>
              <a:rPr lang="en-US" dirty="0"/>
              <a:t> cu LSTM.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Clasificarea</a:t>
            </a:r>
            <a:r>
              <a:rPr lang="en-US" dirty="0"/>
              <a:t> </a:t>
            </a:r>
            <a:r>
              <a:rPr lang="en-US" dirty="0" err="1"/>
              <a:t>finală</a:t>
            </a:r>
            <a:r>
              <a:rPr lang="en-US" dirty="0"/>
              <a:t>: Real </a:t>
            </a:r>
            <a:r>
              <a:rPr lang="en-US" dirty="0" err="1"/>
              <a:t>sau</a:t>
            </a:r>
            <a:r>
              <a:rPr lang="en-US" dirty="0"/>
              <a:t> Deepfake.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5"/>
            <a:ext cx="7043617" cy="1183902"/>
          </a:xfrm>
        </p:spPr>
        <p:txBody>
          <a:bodyPr/>
          <a:lstStyle/>
          <a:p>
            <a:r>
              <a:rPr lang="en-US" b="1" dirty="0" err="1"/>
              <a:t>Seturi</a:t>
            </a:r>
            <a:r>
              <a:rPr lang="en-US" b="1" dirty="0"/>
              <a:t> de Date </a:t>
            </a:r>
            <a:r>
              <a:rPr lang="en-US" b="1" dirty="0" err="1"/>
              <a:t>Folosite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2752166"/>
            <a:ext cx="7043618" cy="328981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/>
              <a:t>FaceForensics</a:t>
            </a:r>
            <a:r>
              <a:rPr lang="en-US" b="1" dirty="0"/>
              <a:t>++: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Videoclipuri</a:t>
            </a:r>
            <a:r>
              <a:rPr lang="en-US" dirty="0"/>
              <a:t> manipulate </a:t>
            </a:r>
            <a:r>
              <a:rPr lang="en-US" dirty="0" err="1"/>
              <a:t>folosind</a:t>
            </a:r>
            <a:r>
              <a:rPr lang="en-US" dirty="0"/>
              <a:t> diverse </a:t>
            </a:r>
            <a:r>
              <a:rPr lang="en-US" dirty="0" err="1"/>
              <a:t>metode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Peste</a:t>
            </a:r>
            <a:r>
              <a:rPr lang="en-US" dirty="0"/>
              <a:t> 1.5 </a:t>
            </a:r>
            <a:r>
              <a:rPr lang="en-US" dirty="0" err="1"/>
              <a:t>milioane</a:t>
            </a:r>
            <a:r>
              <a:rPr lang="en-US" dirty="0"/>
              <a:t> de cadre.</a:t>
            </a:r>
          </a:p>
          <a:p>
            <a:r>
              <a:rPr lang="en-US" b="1" dirty="0"/>
              <a:t>Celeb-DF: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Conține</a:t>
            </a:r>
            <a:r>
              <a:rPr lang="en-US" dirty="0"/>
              <a:t> deepfake-</a:t>
            </a:r>
            <a:r>
              <a:rPr lang="en-US" dirty="0" err="1"/>
              <a:t>uri</a:t>
            </a:r>
            <a:r>
              <a:rPr lang="en-US" dirty="0"/>
              <a:t> de </a:t>
            </a:r>
            <a:r>
              <a:rPr lang="en-US" dirty="0" err="1"/>
              <a:t>înaltă</a:t>
            </a:r>
            <a:r>
              <a:rPr lang="en-US" dirty="0"/>
              <a:t> </a:t>
            </a:r>
            <a:r>
              <a:rPr lang="en-US" dirty="0" err="1"/>
              <a:t>calitate</a:t>
            </a:r>
            <a:r>
              <a:rPr lang="en-US" dirty="0"/>
              <a:t> ale </a:t>
            </a:r>
            <a:r>
              <a:rPr lang="en-US" dirty="0" err="1"/>
              <a:t>celebrităților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Accent pe realism.</a:t>
            </a:r>
          </a:p>
          <a:p>
            <a:r>
              <a:rPr lang="en-US" b="1" dirty="0"/>
              <a:t>Deepfake Detection Challenge (DFDC):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Set </a:t>
            </a:r>
            <a:r>
              <a:rPr lang="en-US" dirty="0" err="1"/>
              <a:t>diversificat</a:t>
            </a:r>
            <a:r>
              <a:rPr lang="en-US" dirty="0"/>
              <a:t> cu mii de </a:t>
            </a:r>
            <a:r>
              <a:rPr lang="en-US" dirty="0" err="1"/>
              <a:t>videoclipuri</a:t>
            </a:r>
            <a:r>
              <a:rPr lang="en-US" dirty="0"/>
              <a:t> </a:t>
            </a:r>
            <a:r>
              <a:rPr lang="en-US" dirty="0" err="1"/>
              <a:t>autentice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manipulate.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6"/>
            <a:ext cx="7796464" cy="599718"/>
          </a:xfrm>
        </p:spPr>
        <p:txBody>
          <a:bodyPr/>
          <a:lstStyle/>
          <a:p>
            <a:r>
              <a:rPr lang="en-US" b="1" dirty="0" err="1"/>
              <a:t>Metodologie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Preprocesarea</a:t>
            </a:r>
            <a:r>
              <a:rPr lang="en-US" b="1" dirty="0"/>
              <a:t> </a:t>
            </a:r>
            <a:r>
              <a:rPr lang="en-US" b="1" dirty="0" err="1"/>
              <a:t>Datelor</a:t>
            </a:r>
            <a:r>
              <a:rPr lang="en-US" b="1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Convertirea</a:t>
            </a:r>
            <a:r>
              <a:rPr lang="en-US" dirty="0"/>
              <a:t> </a:t>
            </a:r>
            <a:r>
              <a:rPr lang="en-US" dirty="0" err="1"/>
              <a:t>videoclipurilor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cadre.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Normalizarea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redimensionarea</a:t>
            </a:r>
            <a:r>
              <a:rPr lang="en-US" dirty="0"/>
              <a:t> </a:t>
            </a:r>
            <a:r>
              <a:rPr lang="en-US" dirty="0" err="1"/>
              <a:t>imaginilor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Antrenarea</a:t>
            </a:r>
            <a:r>
              <a:rPr lang="en-US" b="1" dirty="0"/>
              <a:t> </a:t>
            </a:r>
            <a:r>
              <a:rPr lang="en-US" b="1" dirty="0" err="1"/>
              <a:t>Modelului</a:t>
            </a:r>
            <a:r>
              <a:rPr lang="en-US" b="1" dirty="0"/>
              <a:t>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Folosirea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augmentate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preveni</a:t>
            </a:r>
            <a:r>
              <a:rPr lang="en-US" dirty="0"/>
              <a:t> </a:t>
            </a:r>
            <a:r>
              <a:rPr lang="en-US" dirty="0" err="1"/>
              <a:t>supraînvățarea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Optimizator</a:t>
            </a:r>
            <a:r>
              <a:rPr lang="en-US" dirty="0"/>
              <a:t>: Adam; </a:t>
            </a:r>
            <a:r>
              <a:rPr lang="en-US" dirty="0" err="1"/>
              <a:t>Funcția</a:t>
            </a:r>
            <a:r>
              <a:rPr lang="en-US" dirty="0"/>
              <a:t> de </a:t>
            </a:r>
            <a:r>
              <a:rPr lang="en-US" dirty="0" err="1"/>
              <a:t>pierdere</a:t>
            </a:r>
            <a:r>
              <a:rPr lang="en-US" dirty="0"/>
              <a:t>: Cross-Entropy.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it-IT" b="1" dirty="0"/>
              <a:t>Evaluare: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Metrici utilizate: Acurateța, F1-Score, AUC.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672914"/>
          </a:xfrm>
        </p:spPr>
        <p:txBody>
          <a:bodyPr/>
          <a:lstStyle/>
          <a:p>
            <a:r>
              <a:rPr lang="en-US" sz="3600" dirty="0" err="1"/>
              <a:t>Antrenarea</a:t>
            </a:r>
            <a:r>
              <a:rPr lang="en-US" sz="3600" dirty="0"/>
              <a:t> </a:t>
            </a:r>
            <a:r>
              <a:rPr lang="en-US" sz="3600" dirty="0" err="1"/>
              <a:t>si</a:t>
            </a:r>
            <a:r>
              <a:rPr lang="en-US" sz="3600" dirty="0"/>
              <a:t> </a:t>
            </a:r>
            <a:r>
              <a:rPr lang="en-US" sz="3600" dirty="0" err="1"/>
              <a:t>Validarea</a:t>
            </a:r>
            <a:endParaRPr lang="en-US" dirty="0"/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A graph showing the growth of training and validation&#10;&#10;Description automatically generated">
            <a:extLst>
              <a:ext uri="{FF2B5EF4-FFF2-40B4-BE49-F238E27FC236}">
                <a16:creationId xmlns:a16="http://schemas.microsoft.com/office/drawing/2014/main" id="{26108143-C701-0EC7-C4A5-5FC61D4A2E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79" r="-3" b="-3"/>
          <a:stretch/>
        </p:blipFill>
        <p:spPr>
          <a:xfrm>
            <a:off x="446171" y="2113660"/>
            <a:ext cx="4069800" cy="326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graph showing the performance of training and validation accuracy&#10;&#10;Description automatically generated">
            <a:extLst>
              <a:ext uri="{FF2B5EF4-FFF2-40B4-BE49-F238E27FC236}">
                <a16:creationId xmlns:a16="http://schemas.microsoft.com/office/drawing/2014/main" id="{F73B7507-A599-6FBC-4486-1AA2F7CAFCF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72" b="-2"/>
          <a:stretch/>
        </p:blipFill>
        <p:spPr>
          <a:xfrm>
            <a:off x="4688437" y="2113660"/>
            <a:ext cx="4069800" cy="3264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657219"/>
          </a:xfrm>
        </p:spPr>
        <p:txBody>
          <a:bodyPr/>
          <a:lstStyle/>
          <a:p>
            <a:r>
              <a:rPr lang="en-US" b="1" dirty="0" err="1"/>
              <a:t>Rezultate</a:t>
            </a:r>
            <a:endParaRPr lang="en-US" b="1" dirty="0"/>
          </a:p>
        </p:txBody>
      </p:sp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1B4CF122-FAF4-C746-410A-E10A2FCE5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178" y="2808508"/>
            <a:ext cx="3114675" cy="1476375"/>
          </a:xfrm>
          <a:prstGeom prst="rect">
            <a:avLst/>
          </a:prstGeom>
        </p:spPr>
      </p:pic>
      <p:pic>
        <p:nvPicPr>
          <p:cNvPr id="9" name="Picture 8" descr="A chart with different colored squares&#10;&#10;Description automatically generated">
            <a:extLst>
              <a:ext uri="{FF2B5EF4-FFF2-40B4-BE49-F238E27FC236}">
                <a16:creationId xmlns:a16="http://schemas.microsoft.com/office/drawing/2014/main" id="{5660C22D-7D87-5F3D-53C4-E26DB1863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8437" y="1590757"/>
            <a:ext cx="4294088" cy="3676485"/>
          </a:xfrm>
          <a:prstGeom prst="rect">
            <a:avLst/>
          </a:prstGeom>
        </p:spPr>
      </p:pic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BD835BB-10B9-3061-406C-00875AA1C1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178" y="5368731"/>
            <a:ext cx="601027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b="1" dirty="0" err="1"/>
              <a:t>Concluzii</a:t>
            </a:r>
            <a:endParaRPr lang="en-US" b="1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sz="2400" dirty="0" err="1"/>
              <a:t>Modelul</a:t>
            </a:r>
            <a:r>
              <a:rPr lang="en-US" sz="2400" dirty="0"/>
              <a:t> </a:t>
            </a:r>
            <a:r>
              <a:rPr lang="en-US" sz="2400" dirty="0" err="1"/>
              <a:t>propus</a:t>
            </a:r>
            <a:r>
              <a:rPr lang="en-US" sz="2400" dirty="0"/>
              <a:t> a </a:t>
            </a:r>
            <a:r>
              <a:rPr lang="en-US" sz="2400" dirty="0" err="1"/>
              <a:t>demonstrat</a:t>
            </a:r>
            <a:r>
              <a:rPr lang="en-US" sz="2400" dirty="0"/>
              <a:t> </a:t>
            </a:r>
            <a:r>
              <a:rPr lang="en-US" sz="2400" dirty="0" err="1"/>
              <a:t>performanțe</a:t>
            </a:r>
            <a:r>
              <a:rPr lang="en-US" sz="2400" dirty="0"/>
              <a:t> </a:t>
            </a:r>
            <a:r>
              <a:rPr lang="en-US" sz="2400" dirty="0" err="1"/>
              <a:t>promițătoare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detectarea</a:t>
            </a:r>
            <a:r>
              <a:rPr lang="en-US" sz="2400" dirty="0"/>
              <a:t> deepfake-</a:t>
            </a:r>
            <a:r>
              <a:rPr lang="en-US" sz="2400" dirty="0" err="1"/>
              <a:t>urilor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Utilizarea</a:t>
            </a:r>
            <a:r>
              <a:rPr lang="en-US" sz="2400" dirty="0"/>
              <a:t> CNN </a:t>
            </a:r>
            <a:r>
              <a:rPr lang="en-US" sz="2400" dirty="0" err="1"/>
              <a:t>și</a:t>
            </a:r>
            <a:r>
              <a:rPr lang="en-US" sz="2400" dirty="0"/>
              <a:t> LSTM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eficientă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acest</a:t>
            </a:r>
            <a:r>
              <a:rPr lang="en-US" sz="2400" dirty="0"/>
              <a:t> task.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d1c0902-ed92-4fed-896d-2e7725de02d4}" enabled="1" method="Standard" siteId="{d6b0bbee-7cd9-4d60-bce6-4a67b543e2ae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{C49EA343-395C-40D9-A45D-344772929A3C}tf78438558_win32</Template>
  <TotalTime>0</TotalTime>
  <Words>268</Words>
  <Application>Microsoft Office PowerPoint</Application>
  <PresentationFormat>Widescreen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Sabon Next LT</vt:lpstr>
      <vt:lpstr>Custom</vt:lpstr>
      <vt:lpstr>Detectarea Videoclipurilor Deepfake</vt:lpstr>
      <vt:lpstr>Introducere</vt:lpstr>
      <vt:lpstr>Obiectivul Proiectului</vt:lpstr>
      <vt:lpstr>Arhitectura Modelului</vt:lpstr>
      <vt:lpstr>Seturi de Date Folosite</vt:lpstr>
      <vt:lpstr>Metodologie</vt:lpstr>
      <vt:lpstr>Antrenarea si Validarea</vt:lpstr>
      <vt:lpstr>Rezultate</vt:lpstr>
      <vt:lpstr>Concluzii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Detectarea Videoclipurilor Deepfake</dc:title>
  <dc:subject/>
  <dc:creator>DANALAGHI Nicoleta-Ana-maria</dc:creator>
  <cp:lastModifiedBy>DANALAGHI Nicoleta-Ana-maria</cp:lastModifiedBy>
  <cp:revision>1</cp:revision>
  <dcterms:created xsi:type="dcterms:W3CDTF">2025-01-20T10:53:54Z</dcterms:created>
  <dcterms:modified xsi:type="dcterms:W3CDTF">2025-01-20T11:15:47Z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ClassificationContentMarkingFooterLocations">
    <vt:lpwstr>Custom:5</vt:lpwstr>
  </property>
  <property fmtid="{D5CDD505-2E9C-101B-9397-08002B2CF9AE}" pid="4" name="ClassificationContentMarkingFooterText">
    <vt:lpwstr>Confidential C</vt:lpwstr>
  </property>
</Properties>
</file>