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0" r:id="rId4"/>
    <p:sldId id="308" r:id="rId5"/>
    <p:sldId id="309" r:id="rId6"/>
    <p:sldId id="310" r:id="rId7"/>
    <p:sldId id="307" r:id="rId8"/>
  </p:sldIdLst>
  <p:sldSz cx="9144000" cy="5143500" type="screen16x9"/>
  <p:notesSz cx="6858000" cy="9144000"/>
  <p:embeddedFontLst>
    <p:embeddedFont>
      <p:font typeface="Montserrat" pitchFamily="2" charset="-18"/>
      <p:regular r:id="rId10"/>
      <p:bold r:id="rId11"/>
      <p:italic r:id="rId12"/>
      <p:boldItalic r:id="rId13"/>
    </p:embeddedFont>
    <p:embeddedFont>
      <p:font typeface="Montserrat ExtraBold" pitchFamily="2" charset="-18"/>
      <p:bold r:id="rId14"/>
      <p:boldItalic r:id="rId15"/>
    </p:embeddedFont>
    <p:embeddedFont>
      <p:font typeface="Raleway" pitchFamily="2" charset="-18"/>
      <p:regular r:id="rId16"/>
      <p:bold r:id="rId17"/>
      <p:italic r:id="rId18"/>
      <p:boldItalic r:id="rId19"/>
    </p:embeddedFont>
    <p:embeddedFont>
      <p:font typeface="Raleway Black" pitchFamily="2" charset="-18"/>
      <p:bold r:id="rId20"/>
      <p:boldItalic r:id="rId21"/>
    </p:embeddedFont>
    <p:embeddedFont>
      <p:font typeface="Raleway ExtraBold" pitchFamily="2" charset="-18"/>
      <p:bold r:id="rId22"/>
      <p:boldItalic r:id="rId23"/>
    </p:embeddedFont>
    <p:embeddedFont>
      <p:font typeface="Raleway Medium" pitchFamily="2" charset="-18"/>
      <p:regular r:id="rId24"/>
      <p:bold r:id="rId25"/>
      <p:italic r:id="rId26"/>
      <p:boldItalic r:id="rId27"/>
    </p:embeddedFont>
    <p:embeddedFont>
      <p:font typeface="Ramabhadr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A6D"/>
    <a:srgbClr val="FAB510"/>
    <a:srgbClr val="FAB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CE5CE-655B-49E5-BB9D-59719BD28473}">
  <a:tblStyle styleId="{12FCE5CE-655B-49E5-BB9D-59719BD28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82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20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52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08800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1534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7200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/>
          </p:nvPr>
        </p:nvSpPr>
        <p:spPr>
          <a:xfrm>
            <a:off x="34038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3"/>
          </p:nvPr>
        </p:nvSpPr>
        <p:spPr>
          <a:xfrm>
            <a:off x="34038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4"/>
          </p:nvPr>
        </p:nvSpPr>
        <p:spPr>
          <a:xfrm>
            <a:off x="60876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5"/>
          </p:nvPr>
        </p:nvSpPr>
        <p:spPr>
          <a:xfrm>
            <a:off x="60876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-204000" y="4253900"/>
            <a:ext cx="1820700" cy="10815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46725" y="4802700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7345800" y="594725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7761600" y="-861800"/>
            <a:ext cx="953400" cy="1396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21600" y="-472925"/>
            <a:ext cx="9728200" cy="6002555"/>
            <a:chOff x="-21600" y="-472925"/>
            <a:chExt cx="9728200" cy="6002555"/>
          </a:xfrm>
        </p:grpSpPr>
        <p:sp>
          <p:nvSpPr>
            <p:cNvPr id="132" name="Google Shape;132;p17"/>
            <p:cNvSpPr/>
            <p:nvPr/>
          </p:nvSpPr>
          <p:spPr>
            <a:xfrm>
              <a:off x="7617098" y="4237818"/>
              <a:ext cx="2089501" cy="1291812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7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34" name="Google Shape;134;p17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6" name="Google Shape;136;p17"/>
            <p:cNvCxnSpPr/>
            <p:nvPr/>
          </p:nvCxnSpPr>
          <p:spPr>
            <a:xfrm>
              <a:off x="7566300" y="482763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519323" y="16105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519313" y="22732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2"/>
          </p:nvPr>
        </p:nvSpPr>
        <p:spPr>
          <a:xfrm>
            <a:off x="5561799" y="16105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3"/>
          </p:nvPr>
        </p:nvSpPr>
        <p:spPr>
          <a:xfrm>
            <a:off x="5561793" y="22732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4"/>
          </p:nvPr>
        </p:nvSpPr>
        <p:spPr>
          <a:xfrm>
            <a:off x="1519323" y="3196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5"/>
          </p:nvPr>
        </p:nvSpPr>
        <p:spPr>
          <a:xfrm>
            <a:off x="1519313" y="3859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6"/>
          </p:nvPr>
        </p:nvSpPr>
        <p:spPr>
          <a:xfrm>
            <a:off x="5561799" y="3196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7"/>
          </p:nvPr>
        </p:nvSpPr>
        <p:spPr>
          <a:xfrm>
            <a:off x="5561793" y="3859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8"/>
          </p:nvPr>
        </p:nvSpPr>
        <p:spPr>
          <a:xfrm>
            <a:off x="7150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9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3"/>
          </p:nvPr>
        </p:nvSpPr>
        <p:spPr>
          <a:xfrm>
            <a:off x="7150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4"/>
          </p:nvPr>
        </p:nvSpPr>
        <p:spPr>
          <a:xfrm>
            <a:off x="47565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BLANK_1_1_1_1_1_1_2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8"/>
          <p:cNvGrpSpPr/>
          <p:nvPr/>
        </p:nvGrpSpPr>
        <p:grpSpPr>
          <a:xfrm>
            <a:off x="-2021398" y="-280488"/>
            <a:ext cx="13186853" cy="5587491"/>
            <a:chOff x="-2021398" y="-280488"/>
            <a:chExt cx="13186853" cy="5587491"/>
          </a:xfrm>
        </p:grpSpPr>
        <p:grpSp>
          <p:nvGrpSpPr>
            <p:cNvPr id="264" name="Google Shape;264;p28"/>
            <p:cNvGrpSpPr/>
            <p:nvPr/>
          </p:nvGrpSpPr>
          <p:grpSpPr>
            <a:xfrm>
              <a:off x="-2021398" y="-280488"/>
              <a:ext cx="3285628" cy="5470491"/>
              <a:chOff x="-2021398" y="-280488"/>
              <a:chExt cx="3285628" cy="5470491"/>
            </a:xfrm>
          </p:grpSpPr>
          <p:pic>
            <p:nvPicPr>
              <p:cNvPr id="265" name="Google Shape;265;p2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28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9" name="Google Shape;269;p28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Google Shape;270;p28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28"/>
            <p:cNvGrpSpPr/>
            <p:nvPr/>
          </p:nvGrpSpPr>
          <p:grpSpPr>
            <a:xfrm flipH="1">
              <a:off x="7879827" y="-163488"/>
              <a:ext cx="3285628" cy="5470491"/>
              <a:chOff x="-2021398" y="-280488"/>
              <a:chExt cx="3285628" cy="5470491"/>
            </a:xfrm>
          </p:grpSpPr>
          <p:pic>
            <p:nvPicPr>
              <p:cNvPr id="272" name="Google Shape;272;p2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Google Shape;273;p28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8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7" name="Google Shape;277;p28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" name="Google Shape;278;p28"/>
          <p:cNvSpPr txBox="1">
            <a:spLocks noGrp="1"/>
          </p:cNvSpPr>
          <p:nvPr>
            <p:ph type="ctrTitle"/>
          </p:nvPr>
        </p:nvSpPr>
        <p:spPr>
          <a:xfrm>
            <a:off x="243002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2425075" y="1646825"/>
            <a:ext cx="42939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2122375" y="3363700"/>
            <a:ext cx="489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89287" y="-577506"/>
            <a:ext cx="10470663" cy="5721007"/>
            <a:chOff x="-289287" y="-577506"/>
            <a:chExt cx="10470663" cy="5721007"/>
          </a:xfrm>
        </p:grpSpPr>
        <p:sp>
          <p:nvSpPr>
            <p:cNvPr id="283" name="Google Shape;283;p29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avLst/>
              <a:gdLst/>
              <a:ahLst/>
              <a:cxnLst/>
              <a:rect l="l" t="t" r="r" b="b"/>
              <a:pathLst>
                <a:path w="30112" h="35350" extrusionOk="0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 rot="3397010" flipH="1">
              <a:off x="21768" y="-360169"/>
              <a:ext cx="1298627" cy="1444518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613825" y="4684125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8483225" y="0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0"/>
          <p:cNvGrpSpPr/>
          <p:nvPr/>
        </p:nvGrpSpPr>
        <p:grpSpPr>
          <a:xfrm>
            <a:off x="0" y="12"/>
            <a:ext cx="9144007" cy="5143489"/>
            <a:chOff x="0" y="12"/>
            <a:chExt cx="9144007" cy="5143489"/>
          </a:xfrm>
        </p:grpSpPr>
        <p:grpSp>
          <p:nvGrpSpPr>
            <p:cNvPr id="289" name="Google Shape;289;p30"/>
            <p:cNvGrpSpPr/>
            <p:nvPr/>
          </p:nvGrpSpPr>
          <p:grpSpPr>
            <a:xfrm>
              <a:off x="0" y="3592959"/>
              <a:ext cx="2320507" cy="1550542"/>
              <a:chOff x="0" y="3592959"/>
              <a:chExt cx="2320507" cy="1550542"/>
            </a:xfrm>
          </p:grpSpPr>
          <p:sp>
            <p:nvSpPr>
              <p:cNvPr id="290" name="Google Shape;290;p30"/>
              <p:cNvSpPr/>
              <p:nvPr/>
            </p:nvSpPr>
            <p:spPr>
              <a:xfrm>
                <a:off x="0" y="4661800"/>
                <a:ext cx="2320507" cy="481701"/>
              </a:xfrm>
              <a:custGeom>
                <a:avLst/>
                <a:gdLst/>
                <a:ahLst/>
                <a:cxnLst/>
                <a:rect l="l" t="t" r="r" b="b"/>
                <a:pathLst>
                  <a:path w="40899" h="8490" extrusionOk="0">
                    <a:moveTo>
                      <a:pt x="37386" y="0"/>
                    </a:moveTo>
                    <a:lnTo>
                      <a:pt x="1" y="0"/>
                    </a:lnTo>
                    <a:lnTo>
                      <a:pt x="1" y="8490"/>
                    </a:lnTo>
                    <a:lnTo>
                      <a:pt x="35850" y="8490"/>
                    </a:lnTo>
                    <a:cubicBezTo>
                      <a:pt x="36898" y="8490"/>
                      <a:pt x="37863" y="7918"/>
                      <a:pt x="38363" y="7001"/>
                    </a:cubicBezTo>
                    <a:lnTo>
                      <a:pt x="39887" y="4132"/>
                    </a:lnTo>
                    <a:cubicBezTo>
                      <a:pt x="40899" y="2263"/>
                      <a:pt x="39529" y="0"/>
                      <a:pt x="373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0"/>
            <p:cNvGrpSpPr/>
            <p:nvPr/>
          </p:nvGrpSpPr>
          <p:grpSpPr>
            <a:xfrm flipH="1">
              <a:off x="7958731" y="12"/>
              <a:ext cx="1185276" cy="1550539"/>
              <a:chOff x="0" y="3592959"/>
              <a:chExt cx="1185276" cy="1550539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2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3" r:id="rId4"/>
    <p:sldLayoutId id="2147483674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B9646D40-7F88-FE82-5ADA-B0925320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50" y="1978209"/>
            <a:ext cx="2943343" cy="3171554"/>
          </a:xfrm>
          <a:prstGeom prst="rect">
            <a:avLst/>
          </a:prstGeom>
        </p:spPr>
      </p:pic>
      <p:sp>
        <p:nvSpPr>
          <p:cNvPr id="304" name="Google Shape;304;p33"/>
          <p:cNvSpPr/>
          <p:nvPr/>
        </p:nvSpPr>
        <p:spPr>
          <a:xfrm rot="10800000">
            <a:off x="-653817" y="-369708"/>
            <a:ext cx="1879929" cy="893670"/>
          </a:xfrm>
          <a:custGeom>
            <a:avLst/>
            <a:gdLst/>
            <a:ahLst/>
            <a:cxnLst/>
            <a:rect l="l" t="t" r="r" b="b"/>
            <a:pathLst>
              <a:path w="21766" h="10347" extrusionOk="0">
                <a:moveTo>
                  <a:pt x="4787" y="1417"/>
                </a:moveTo>
                <a:lnTo>
                  <a:pt x="1" y="10347"/>
                </a:lnTo>
                <a:lnTo>
                  <a:pt x="16217" y="10347"/>
                </a:lnTo>
                <a:lnTo>
                  <a:pt x="21765" y="0"/>
                </a:lnTo>
                <a:lnTo>
                  <a:pt x="7156" y="0"/>
                </a:lnTo>
                <a:cubicBezTo>
                  <a:pt x="6168" y="0"/>
                  <a:pt x="5251" y="548"/>
                  <a:pt x="4787" y="141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 l="-12576" r="3023" b="901"/>
          <a:stretch/>
        </p:blipFill>
        <p:spPr>
          <a:xfrm>
            <a:off x="-8571244" y="1720184"/>
            <a:ext cx="5521800" cy="4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/>
          <p:nvPr/>
        </p:nvSpPr>
        <p:spPr>
          <a:xfrm flipH="1">
            <a:off x="-7723988" y="-3127900"/>
            <a:ext cx="6130651" cy="4891421"/>
          </a:xfrm>
          <a:custGeom>
            <a:avLst/>
            <a:gdLst/>
            <a:ahLst/>
            <a:cxnLst/>
            <a:rect l="l" t="t" r="r" b="b"/>
            <a:pathLst>
              <a:path w="262639" h="209550" extrusionOk="0">
                <a:moveTo>
                  <a:pt x="133972" y="15975"/>
                </a:moveTo>
                <a:cubicBezTo>
                  <a:pt x="138745" y="15975"/>
                  <a:pt x="143097" y="18614"/>
                  <a:pt x="145343" y="22825"/>
                </a:cubicBezTo>
                <a:lnTo>
                  <a:pt x="237792" y="195204"/>
                </a:lnTo>
                <a:lnTo>
                  <a:pt x="11819" y="195204"/>
                </a:lnTo>
                <a:lnTo>
                  <a:pt x="11819" y="15975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262639" y="209550"/>
                </a:lnTo>
                <a:lnTo>
                  <a:pt x="262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807921" y="109122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Historical</a:t>
            </a:r>
            <a:r>
              <a:rPr lang="ro-RO" dirty="0"/>
              <a:t> Record </a:t>
            </a:r>
            <a:r>
              <a:rPr lang="ro-RO" dirty="0" err="1"/>
              <a:t>Query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>
              <a:solidFill>
                <a:schemeClr val="accent3"/>
              </a:solidFill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204291" y="275195"/>
            <a:ext cx="1662818" cy="1445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/>
          <p:nvPr/>
        </p:nvSpPr>
        <p:spPr>
          <a:xfrm rot="10800000">
            <a:off x="8190600" y="-55900"/>
            <a:ext cx="953400" cy="1396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7774500" y="4558450"/>
            <a:ext cx="2522400" cy="14985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 flipH="1">
            <a:off x="-120789" y="3686725"/>
            <a:ext cx="5404039" cy="3200266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-456300" y="3531600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33"/>
          <p:cNvGrpSpPr/>
          <p:nvPr/>
        </p:nvGrpSpPr>
        <p:grpSpPr>
          <a:xfrm>
            <a:off x="3851150" y="4608509"/>
            <a:ext cx="1363381" cy="1498500"/>
            <a:chOff x="3851150" y="4608509"/>
            <a:chExt cx="1363381" cy="1498500"/>
          </a:xfrm>
        </p:grpSpPr>
        <p:cxnSp>
          <p:nvCxnSpPr>
            <p:cNvPr id="315" name="Google Shape;315;p33"/>
            <p:cNvCxnSpPr/>
            <p:nvPr/>
          </p:nvCxnSpPr>
          <p:spPr>
            <a:xfrm rot="10800000" flipH="1">
              <a:off x="3851150" y="4608509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16" name="Google Shape;316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4024050" y="4721288"/>
              <a:ext cx="1190481" cy="13639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Subtitlu 2">
            <a:extLst>
              <a:ext uri="{FF2B5EF4-FFF2-40B4-BE49-F238E27FC236}">
                <a16:creationId xmlns:a16="http://schemas.microsoft.com/office/drawing/2014/main" id="{3EDB25DB-2607-2746-E581-938A5E2A2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00" y="4253983"/>
            <a:ext cx="4359000" cy="1363982"/>
          </a:xfrm>
        </p:spPr>
        <p:txBody>
          <a:bodyPr anchor="t"/>
          <a:lstStyle/>
          <a:p>
            <a:r>
              <a:rPr lang="ro-RO" sz="2400" b="1" dirty="0">
                <a:latin typeface="Raleway ExtraBold" panose="020F0502020204030204" pitchFamily="2" charset="-18"/>
              </a:rPr>
              <a:t>Oprescu Robert</a:t>
            </a:r>
          </a:p>
          <a:p>
            <a:r>
              <a:rPr lang="ro-RO" sz="2400" b="1" dirty="0">
                <a:latin typeface="Raleway ExtraBold" panose="020F0502020204030204" pitchFamily="2" charset="-18"/>
              </a:rPr>
              <a:t>Cicic Denis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7151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47566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15100" y="31644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4756600" y="31644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519323" y="1683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Ideea proiectului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5561793" y="1695850"/>
            <a:ext cx="258652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Funcționalități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CUPRINS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323" y="3191717"/>
            <a:ext cx="2328900" cy="638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Surse primare de date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5561799" y="32471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 principale</a:t>
            </a:r>
            <a:endParaRPr dirty="0"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8"/>
          </p:nvPr>
        </p:nvSpPr>
        <p:spPr>
          <a:xfrm>
            <a:off x="7150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9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13"/>
          </p:nvPr>
        </p:nvSpPr>
        <p:spPr>
          <a:xfrm>
            <a:off x="7150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14"/>
          </p:nvPr>
        </p:nvSpPr>
        <p:spPr>
          <a:xfrm>
            <a:off x="47565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text, captură de ecran, diagramă, Font&#10;&#10;Descriere generată automat">
            <a:extLst>
              <a:ext uri="{FF2B5EF4-FFF2-40B4-BE49-F238E27FC236}">
                <a16:creationId xmlns:a16="http://schemas.microsoft.com/office/drawing/2014/main" id="{CB4FC4DB-4209-2F8B-CDBF-C0840E1F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32" y="1718350"/>
            <a:ext cx="5526216" cy="3067050"/>
          </a:xfrm>
          <a:prstGeom prst="rect">
            <a:avLst/>
          </a:prstGeom>
        </p:spPr>
      </p:pic>
      <p:sp>
        <p:nvSpPr>
          <p:cNvPr id="354" name="Google Shape;354;p37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Ideea proiectului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371" name="Google Shape;371;p3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760F383D-3B53-8FF3-8339-66166159F24C}"/>
              </a:ext>
            </a:extLst>
          </p:cNvPr>
          <p:cNvSpPr txBox="1"/>
          <p:nvPr/>
        </p:nvSpPr>
        <p:spPr>
          <a:xfrm>
            <a:off x="715050" y="1061759"/>
            <a:ext cx="77139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Istoria este un subiect relațional cu multe concepte și date interconectate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Datele colectate din acest domeniu pot fi vaste și complexe, însă logica parcurgerii relaționale a lor este o problemă</a:t>
            </a:r>
          </a:p>
          <a:p>
            <a:pPr lvl="1"/>
            <a:endParaRPr lang="ro-RO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7EE6D6E-EA26-1E6D-8A4C-EE0C03D5B341}"/>
              </a:ext>
            </a:extLst>
          </p:cNvPr>
          <p:cNvSpPr txBox="1"/>
          <p:nvPr/>
        </p:nvSpPr>
        <p:spPr>
          <a:xfrm>
            <a:off x="444281" y="2239158"/>
            <a:ext cx="26411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o-RO" sz="1800" dirty="0">
                <a:solidFill>
                  <a:srgbClr val="263A6D"/>
                </a:solidFill>
                <a:latin typeface="Raleway Black" pitchFamily="2" charset="-18"/>
                <a:cs typeface="Arial" panose="020B0604020202020204" pitchFamily="34" charset="0"/>
              </a:rPr>
              <a:t>Scopul: </a:t>
            </a:r>
            <a:r>
              <a:rPr lang="ro-RO" sz="14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crearea unei aplicații care să parcurgă o pagină conținând date istorice și să genereze graful semantic în orice format RDF (JSON / RDF / XML / </a:t>
            </a:r>
            <a:r>
              <a:rPr lang="ro-RO" sz="1400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Turtle</a:t>
            </a:r>
            <a:r>
              <a:rPr lang="ro-RO" sz="14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)</a:t>
            </a:r>
            <a:endParaRPr lang="ro-RO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Funcționalități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371" name="Google Shape;371;p3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760F383D-3B53-8FF3-8339-66166159F24C}"/>
              </a:ext>
            </a:extLst>
          </p:cNvPr>
          <p:cNvSpPr txBox="1"/>
          <p:nvPr/>
        </p:nvSpPr>
        <p:spPr>
          <a:xfrm>
            <a:off x="715050" y="1452880"/>
            <a:ext cx="771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Web </a:t>
            </a:r>
            <a:r>
              <a:rPr lang="ro-RO" sz="18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crawling</a:t>
            </a:r>
            <a:r>
              <a:rPr lang="ro-RO" sz="18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și traversarea structurii HTML eficient, pentru o latență redusă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Generarea nodurilor </a:t>
            </a:r>
            <a:r>
              <a:rPr lang="ro-RO" sz="18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pentru fiecare link traversat în structura HTML a paginii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Descărcarea grafului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18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Crawling</a:t>
            </a:r>
            <a:r>
              <a:rPr lang="ro-RO" sz="18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 aprofundat </a:t>
            </a:r>
            <a:r>
              <a:rPr lang="ro-RO" sz="18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și construirea relațiilor până la o anumită adâncime (extra </a:t>
            </a:r>
            <a:r>
              <a:rPr lang="ro-RO" sz="1800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feature</a:t>
            </a:r>
            <a:r>
              <a:rPr lang="ro-RO" sz="1800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0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Surse de date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371" name="Google Shape;371;p3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760F383D-3B53-8FF3-8339-66166159F24C}"/>
              </a:ext>
            </a:extLst>
          </p:cNvPr>
          <p:cNvSpPr txBox="1"/>
          <p:nvPr/>
        </p:nvSpPr>
        <p:spPr>
          <a:xfrm>
            <a:off x="322706" y="1238782"/>
            <a:ext cx="131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16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Wikipedia</a:t>
            </a:r>
            <a:r>
              <a:rPr lang="ro-RO" sz="16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 – o sursă ideală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DB68DDF-0211-F797-6669-B6772C30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24" y="954076"/>
            <a:ext cx="6596631" cy="36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 principale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371" name="Google Shape;371;p3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760F383D-3B53-8FF3-8339-66166159F24C}"/>
              </a:ext>
            </a:extLst>
          </p:cNvPr>
          <p:cNvSpPr txBox="1"/>
          <p:nvPr/>
        </p:nvSpPr>
        <p:spPr>
          <a:xfrm>
            <a:off x="804931" y="1751730"/>
            <a:ext cx="3767069" cy="145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Docker</a:t>
            </a:r>
            <a:endParaRPr lang="ro-RO" sz="2000" b="1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Django</a:t>
            </a:r>
            <a:endParaRPr lang="ro-RO" sz="2000" b="1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Django</a:t>
            </a:r>
            <a:r>
              <a:rPr lang="ro-RO" sz="2000" b="1" dirty="0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 Rest Framework Rest Framework</a:t>
            </a: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BFC72CFF-496C-F7EB-DBBE-F397620B55F5}"/>
              </a:ext>
            </a:extLst>
          </p:cNvPr>
          <p:cNvSpPr txBox="1"/>
          <p:nvPr/>
        </p:nvSpPr>
        <p:spPr>
          <a:xfrm>
            <a:off x="4572000" y="1748549"/>
            <a:ext cx="3767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BeautifulSoup</a:t>
            </a:r>
            <a:endParaRPr lang="ro-RO" sz="2000" b="1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Rdflib</a:t>
            </a:r>
            <a:endParaRPr lang="ro-RO" sz="2000" b="1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263A6D"/>
                </a:solidFill>
                <a:latin typeface="Raleway Medium" pitchFamily="2" charset="-18"/>
                <a:cs typeface="Arial" panose="020B0604020202020204" pitchFamily="34" charset="0"/>
              </a:rPr>
              <a:t>GraphDB</a:t>
            </a:r>
            <a:endParaRPr lang="ro-RO" sz="2000" b="1" dirty="0">
              <a:solidFill>
                <a:srgbClr val="263A6D"/>
              </a:solidFill>
              <a:latin typeface="Raleway Medium" pitchFamily="2" charset="-1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>
            <a:extLst>
              <a:ext uri="{FF2B5EF4-FFF2-40B4-BE49-F238E27FC236}">
                <a16:creationId xmlns:a16="http://schemas.microsoft.com/office/drawing/2014/main" id="{CC8D022D-758A-1E0C-A15D-CC72B0E7F70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0100" y="1840012"/>
            <a:ext cx="7713900" cy="572700"/>
          </a:xfrm>
        </p:spPr>
        <p:txBody>
          <a:bodyPr/>
          <a:lstStyle/>
          <a:p>
            <a:r>
              <a:rPr lang="ro-RO" sz="6600" dirty="0"/>
              <a:t>Sfârșit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988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223</Words>
  <Application>Microsoft Office PowerPoint</Application>
  <PresentationFormat>Expunere pe ecran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6" baseType="lpstr">
      <vt:lpstr>Raleway Medium</vt:lpstr>
      <vt:lpstr>Ramabhadra</vt:lpstr>
      <vt:lpstr>Raleway ExtraBold</vt:lpstr>
      <vt:lpstr>Raleway</vt:lpstr>
      <vt:lpstr>Raleway Black</vt:lpstr>
      <vt:lpstr>Arial</vt:lpstr>
      <vt:lpstr>Montserrat</vt:lpstr>
      <vt:lpstr>Montserrat ExtraBold</vt:lpstr>
      <vt:lpstr>Simple Professional Virtual Meeting by Slidesgo</vt:lpstr>
      <vt:lpstr>Historical Record Query Tool</vt:lpstr>
      <vt:lpstr>Ideea proiectului</vt:lpstr>
      <vt:lpstr>Ideea proiectului</vt:lpstr>
      <vt:lpstr>Funcționalități</vt:lpstr>
      <vt:lpstr>Surse de date</vt:lpstr>
      <vt:lpstr>Tehnologii principale</vt:lpstr>
      <vt:lpstr>Sfârșit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unui set de date pentru detectarea spamului</dc:title>
  <dc:creator>Ogooga</dc:creator>
  <cp:lastModifiedBy>Denis Cicic</cp:lastModifiedBy>
  <cp:revision>4</cp:revision>
  <dcterms:modified xsi:type="dcterms:W3CDTF">2024-03-27T14:46:16Z</dcterms:modified>
</cp:coreProperties>
</file>