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5" r:id="rId5"/>
    <p:sldId id="312" r:id="rId6"/>
    <p:sldId id="266" r:id="rId7"/>
    <p:sldId id="256" r:id="rId8"/>
    <p:sldId id="305" r:id="rId9"/>
    <p:sldId id="310" r:id="rId10"/>
    <p:sldId id="316" r:id="rId11"/>
    <p:sldId id="317" r:id="rId12"/>
    <p:sldId id="318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7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1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Web Semantic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 multumim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Ontologia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5DD3A-3239-81D8-07B2-7183B850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61" y="193964"/>
            <a:ext cx="5522244" cy="4420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7BC232-C28C-71D4-726C-7978ECC5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05" y="654338"/>
            <a:ext cx="5454795" cy="33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67D19-A4C3-2A06-EA5E-01961C9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>
                <a:solidFill>
                  <a:schemeClr val="bg1"/>
                </a:solidFill>
              </a:rPr>
              <a:t>Set de date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E6C599-A759-7742-530F-970CCB506E9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358010" y="84438"/>
            <a:ext cx="10219513" cy="37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Populare graf-ului cu datele din csv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C6B8B-794A-1744-ED2F-550DE4F0F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65" y="675469"/>
            <a:ext cx="7520929" cy="55090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B9D79-9B6D-7EAE-004C-B062E833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2" y="1533236"/>
            <a:ext cx="11347851" cy="2780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Query-uri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1A8C9-5793-56CE-4342-C03A3F8C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2" y="284018"/>
            <a:ext cx="4724400" cy="396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9DE46-6BAD-4A97-9606-EAFD1D76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32" y="1821872"/>
            <a:ext cx="1409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Query-uri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12A80-D761-C9D2-B6CA-1FB49D83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2" y="268287"/>
            <a:ext cx="5181600" cy="408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12EAD-E0BB-E228-05D4-DD2B0D17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962" y="2023503"/>
            <a:ext cx="12096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Query-uri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F9228-F0D4-8C24-68AB-3B4B8974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21" y="1857456"/>
            <a:ext cx="5358731" cy="88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81C36-E590-B14C-16F4-50FED0BF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765" y="254361"/>
            <a:ext cx="4966382" cy="40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8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{EDFE368D-32F4-4AAF-95B5-5E479006AC57}tf56000440_win32</Template>
  <TotalTime>111</TotalTime>
  <Words>31</Words>
  <Application>Microsoft Office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Calibri</vt:lpstr>
      <vt:lpstr>Corbel</vt:lpstr>
      <vt:lpstr>Wingdings</vt:lpstr>
      <vt:lpstr>ShojiVTI</vt:lpstr>
      <vt:lpstr>Web Semantic </vt:lpstr>
      <vt:lpstr>Ontologia</vt:lpstr>
      <vt:lpstr>Set de date </vt:lpstr>
      <vt:lpstr>Populare graf-ului cu datele din csv</vt:lpstr>
      <vt:lpstr>PowerPoint Presentation</vt:lpstr>
      <vt:lpstr>PowerPoint Presentation</vt:lpstr>
      <vt:lpstr>Query-uri</vt:lpstr>
      <vt:lpstr>Query-uri</vt:lpstr>
      <vt:lpstr>Query-uri</vt:lpstr>
      <vt:lpstr>Va multumim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Semantic </dc:title>
  <dc:creator>Silviu Barbu</dc:creator>
  <cp:lastModifiedBy>Silviu Barbu</cp:lastModifiedBy>
  <cp:revision>2</cp:revision>
  <dcterms:created xsi:type="dcterms:W3CDTF">2024-05-29T06:56:28Z</dcterms:created>
  <dcterms:modified xsi:type="dcterms:W3CDTF">2024-05-29T10:31:30Z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