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6" r:id="rId9"/>
  </p:sldIdLst>
  <p:sldSz cx="9144000" cy="5143500" type="screen16x9"/>
  <p:notesSz cx="6858000" cy="9144000"/>
  <p:embeddedFontLst>
    <p:embeddedFont>
      <p:font typeface="Roboto Black" charset="0"/>
      <p:bold r:id="rId11"/>
      <p:boldItalic r:id="rId12"/>
    </p:embeddedFont>
    <p:embeddedFont>
      <p:font typeface="Didact Gothic" charset="0"/>
      <p:regular r:id="rId13"/>
    </p:embeddedFont>
    <p:embeddedFont>
      <p:font typeface="Roboto Mono Thin" charset="0"/>
      <p:regular r:id="rId14"/>
      <p:bold r:id="rId15"/>
      <p:italic r:id="rId16"/>
      <p:boldItalic r:id="rId17"/>
    </p:embeddedFont>
    <p:embeddedFont>
      <p:font typeface="Roboto Light" charset="0"/>
      <p:regular r:id="rId18"/>
      <p:bold r:id="rId19"/>
      <p:italic r:id="rId20"/>
      <p:boldItalic r:id="rId21"/>
    </p:embeddedFont>
    <p:embeddedFont>
      <p:font typeface="Bree Serif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568762-9090-49E5-BECD-FAC1B903FF9D}">
  <a:tblStyle styleId="{8A568762-9090-49E5-BECD-FAC1B903F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>
        <p:scale>
          <a:sx n="116" d="100"/>
          <a:sy n="116" d="100"/>
        </p:scale>
        <p:origin x="-45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382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MOVIE QUERY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Screlea Vlada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Ionescu Elena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791200" y="280459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914400" y="1860903"/>
            <a:ext cx="1771200" cy="613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 smtClean="0"/>
              <a:t>The Purpose of the Project</a:t>
            </a:r>
            <a:endParaRPr sz="14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09600" y="2985788"/>
            <a:ext cx="2076000" cy="312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 smtClean="0"/>
              <a:t>Main Functionalities</a:t>
            </a:r>
            <a:endParaRPr sz="14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00800" y="3002682"/>
            <a:ext cx="2076000" cy="269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 smtClean="0"/>
              <a:t>Primary Data Sources</a:t>
            </a:r>
            <a:endParaRPr sz="14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00800" y="2155040"/>
            <a:ext cx="2076000" cy="284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 smtClean="0"/>
              <a:t>Potential Technologies</a:t>
            </a:r>
            <a:endParaRPr sz="1400" dirty="0"/>
          </a:p>
        </p:txBody>
      </p:sp>
      <p:sp>
        <p:nvSpPr>
          <p:cNvPr id="237" name="Google Shape;237;p23"/>
          <p:cNvSpPr/>
          <p:nvPr/>
        </p:nvSpPr>
        <p:spPr>
          <a:xfrm>
            <a:off x="5111506" y="2893628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The Purpose of the Project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4"/>
            <a:ext cx="3457500" cy="180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400" dirty="0" smtClean="0"/>
              <a:t>Application </a:t>
            </a:r>
            <a:r>
              <a:rPr lang="en-US" sz="1400" dirty="0"/>
              <a:t>that searches for movies based on certain fields, such as title, country, duration, rating </a:t>
            </a:r>
            <a:r>
              <a:rPr lang="en-US" sz="1400" dirty="0" smtClean="0"/>
              <a:t>and </a:t>
            </a:r>
            <a:r>
              <a:rPr lang="en-US" sz="1400" dirty="0"/>
              <a:t>so </a:t>
            </a:r>
            <a:r>
              <a:rPr lang="en-US" sz="1400" dirty="0" smtClean="0"/>
              <a:t>on</a:t>
            </a:r>
            <a:br>
              <a:rPr lang="en-US" sz="1400" dirty="0" smtClean="0"/>
            </a:br>
            <a:endParaRPr lang="en-US" sz="140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 dirty="0" smtClean="0"/>
              <a:t>Tuples </a:t>
            </a:r>
            <a:r>
              <a:rPr lang="en-US" sz="1400" dirty="0"/>
              <a:t>will be formed from the dataset using the RDF </a:t>
            </a:r>
            <a:r>
              <a:rPr lang="en-US" sz="1400" dirty="0" smtClean="0"/>
              <a:t>algorithm</a:t>
            </a:r>
            <a:br>
              <a:rPr lang="en-US" sz="1400" dirty="0" smtClean="0"/>
            </a:br>
            <a:endParaRPr lang="en-US" sz="140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 dirty="0" smtClean="0"/>
              <a:t>Backend implementation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40402" y="1654705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MAIN FUNCTIONALITIES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4"/>
            <a:ext cx="1889400" cy="113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ierarchical </a:t>
            </a:r>
            <a:r>
              <a:rPr lang="en-US" dirty="0"/>
              <a:t>organization based on graphs </a:t>
            </a:r>
            <a:r>
              <a:rPr lang="en-US" dirty="0" smtClean="0"/>
              <a:t>which allows </a:t>
            </a:r>
            <a:r>
              <a:rPr lang="en-US" dirty="0"/>
              <a:t>easy connections between nodes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4"/>
            <a:ext cx="1889400" cy="136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" dirty="0" smtClean="0"/>
              <a:t>Movie search based on certain </a:t>
            </a:r>
            <a:r>
              <a:rPr lang="es" dirty="0" smtClean="0"/>
              <a:t>fields</a:t>
            </a:r>
            <a:br>
              <a:rPr lang="es" dirty="0" smtClean="0"/>
            </a:br>
            <a:endParaRPr lang="es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Queries </a:t>
            </a:r>
            <a:r>
              <a:rPr lang="en-US" dirty="0"/>
              <a:t>will be made using </a:t>
            </a:r>
            <a:r>
              <a:rPr lang="en-US" dirty="0" err="1"/>
              <a:t>sparql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113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purpose of the application is to keep track of movies and to allow searches based on certain criteria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WHY KNOWLEDGE GRAPH?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181350"/>
            <a:ext cx="2076000" cy="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WHY THIS APPLICATION?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 idx="4"/>
          </p:nvPr>
        </p:nvSpPr>
        <p:spPr>
          <a:xfrm>
            <a:off x="6341356" y="3181350"/>
            <a:ext cx="2076000" cy="289400"/>
          </a:xfrm>
        </p:spPr>
        <p:txBody>
          <a:bodyPr/>
          <a:lstStyle/>
          <a:p>
            <a:r>
              <a:rPr lang="en-US" dirty="0" smtClean="0"/>
              <a:t>FINAL FUNCTIONALITY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PRIMARY DATA SOURCES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/>
              <a:t>Dataset from </a:t>
            </a:r>
            <a:r>
              <a:rPr lang="en-US" sz="1400" dirty="0" err="1" smtClean="0"/>
              <a:t>Kaggle</a:t>
            </a:r>
            <a:r>
              <a:rPr lang="en-US" sz="1400" dirty="0" smtClean="0"/>
              <a:t> which contains information </a:t>
            </a:r>
            <a:r>
              <a:rPr lang="en-US" sz="1400" smtClean="0"/>
              <a:t>about movies</a:t>
            </a:r>
            <a:endParaRPr sz="1400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TECHNOLOGIES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dk1"/>
                </a:solidFill>
              </a:rPr>
              <a:t>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682838"/>
            <a:ext cx="2076000" cy="302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dk1"/>
                </a:solidFill>
              </a:rPr>
              <a:t>Postman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>
                <a:solidFill>
                  <a:srgbClr val="161234"/>
                </a:solidFill>
              </a:rPr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>
                <a:solidFill>
                  <a:srgbClr val="161234"/>
                </a:solidFill>
              </a:rPr>
              <a:t>Questions?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810000" y="1630550"/>
            <a:ext cx="5514600" cy="29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48FFD5"/>
                </a:solidFill>
              </a:rPr>
              <a:t>https://www.kaggle.com/datasets?search=movie</a:t>
            </a:r>
            <a:endParaRPr sz="1400"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123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Roboto Black</vt:lpstr>
      <vt:lpstr>Didact Gothic</vt:lpstr>
      <vt:lpstr>Roboto Mono Thin</vt:lpstr>
      <vt:lpstr>Roboto Light</vt:lpstr>
      <vt:lpstr>Bree Serif</vt:lpstr>
      <vt:lpstr>WEB PROPOSAL</vt:lpstr>
      <vt:lpstr>MOVIE QUERY</vt:lpstr>
      <vt:lpstr>TABLE OF CONTENTS</vt:lpstr>
      <vt:lpstr>The Purpose of the Project</vt:lpstr>
      <vt:lpstr>MAIN FUNCTIONALITIES</vt:lpstr>
      <vt:lpstr>PRIMARY DATA SOURCES</vt:lpstr>
      <vt:lpstr>TECHNOLOGIES</vt:lpstr>
      <vt:lpstr>PowerPoint Presentation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QUERY</dc:title>
  <cp:lastModifiedBy>WIN 11 PRO</cp:lastModifiedBy>
  <cp:revision>24</cp:revision>
  <dcterms:modified xsi:type="dcterms:W3CDTF">2024-03-27T16:17:35Z</dcterms:modified>
</cp:coreProperties>
</file>