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8" r:id="rId6"/>
    <p:sldId id="279" r:id="rId7"/>
    <p:sldId id="280" r:id="rId8"/>
    <p:sldId id="282" r:id="rId9"/>
    <p:sldId id="283" r:id="rId10"/>
    <p:sldId id="277" r:id="rId11"/>
    <p:sldId id="261" r:id="rId12"/>
  </p:sldIdLst>
  <p:sldSz cx="9144000" cy="5143500" type="screen16x9"/>
  <p:notesSz cx="6858000" cy="9144000"/>
  <p:embeddedFontLst>
    <p:embeddedFont>
      <p:font typeface="Didact Gothic" charset="0"/>
      <p:regular r:id="rId14"/>
    </p:embeddedFont>
    <p:embeddedFont>
      <p:font typeface="Roboto Light" charset="0"/>
      <p:regular r:id="rId15"/>
      <p:bold r:id="rId16"/>
      <p:italic r:id="rId17"/>
      <p:boldItalic r:id="rId18"/>
    </p:embeddedFont>
    <p:embeddedFont>
      <p:font typeface="Roboto Mono Thin" charset="0"/>
      <p:regular r:id="rId19"/>
      <p:bold r:id="rId20"/>
      <p:italic r:id="rId21"/>
      <p:boldItalic r:id="rId22"/>
    </p:embeddedFont>
    <p:embeddedFont>
      <p:font typeface="Roboto Black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A568762-9090-49E5-BECD-FAC1B903FF9D}">
  <a:tblStyle styleId="{8A568762-9090-49E5-BECD-FAC1B903F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>
      <p:cViewPr varScale="1">
        <p:scale>
          <a:sx n="110" d="100"/>
          <a:sy n="110" d="100"/>
        </p:scale>
        <p:origin x="-62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382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31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37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2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79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5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90/DAVmovi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MOVIE QUERY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Screlea Vlada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Ionescu Elena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152400" y="257475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WHAT’S NEXT?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152400" y="3257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09600" y="3409950"/>
            <a:ext cx="7467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Improving the database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Ontology improvement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Using inference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Google Shape;275;p25">
            <a:extLst>
              <a:ext uri="{FF2B5EF4-FFF2-40B4-BE49-F238E27FC236}">
                <a16:creationId xmlns:a16="http://schemas.microsoft.com/office/drawing/2014/main" xmlns="" id="{D9D47333-C237-7DAB-C94F-AEF609E88834}"/>
              </a:ext>
            </a:extLst>
          </p:cNvPr>
          <p:cNvSpPr txBox="1">
            <a:spLocks/>
          </p:cNvSpPr>
          <p:nvPr/>
        </p:nvSpPr>
        <p:spPr>
          <a:xfrm>
            <a:off x="304800" y="445169"/>
            <a:ext cx="83682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Problems</a:t>
            </a:r>
          </a:p>
        </p:txBody>
      </p:sp>
      <p:cxnSp>
        <p:nvCxnSpPr>
          <p:cNvPr id="3" name="Google Shape;291;p25">
            <a:extLst>
              <a:ext uri="{FF2B5EF4-FFF2-40B4-BE49-F238E27FC236}">
                <a16:creationId xmlns:a16="http://schemas.microsoft.com/office/drawing/2014/main" xmlns="" id="{21D5E4B5-6F36-28EA-35BB-83138BB788CA}"/>
              </a:ext>
            </a:extLst>
          </p:cNvPr>
          <p:cNvCxnSpPr/>
          <p:nvPr/>
        </p:nvCxnSpPr>
        <p:spPr>
          <a:xfrm>
            <a:off x="304800" y="112796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A5366F3-EAC4-8356-F066-9036FE3446DB}"/>
              </a:ext>
            </a:extLst>
          </p:cNvPr>
          <p:cNvSpPr txBox="1"/>
          <p:nvPr/>
        </p:nvSpPr>
        <p:spPr>
          <a:xfrm>
            <a:off x="609600" y="127004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Small data </a:t>
            </a:r>
            <a:r>
              <a:rPr lang="en-US" sz="2000" dirty="0" smtClean="0">
                <a:solidFill>
                  <a:schemeClr val="bg1"/>
                </a:solidFill>
              </a:rPr>
              <a:t>volume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 – removing the movies which contained empty attributes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Errors writing and processing RDF data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161234"/>
                </a:solidFill>
              </a:rPr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161234"/>
                </a:solidFill>
              </a:rPr>
              <a:t>Questions?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The Purpose of the Project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4"/>
            <a:ext cx="3457500" cy="180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400" dirty="0"/>
              <a:t>An application that searches for movies based on it’s attributes</a:t>
            </a:r>
            <a:br>
              <a:rPr lang="en-US" sz="1400" dirty="0"/>
            </a:br>
            <a:endParaRPr lang="en-US" sz="14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 dirty="0"/>
              <a:t>Tuples will be formed from the dataset using the RDF algorithm after the creation of the ontology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40402" y="1654705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762000" y="1659523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Creating a dataset containing movies from IMDB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 entry from the dataset contains the following attributes: id, title, release year, type, genres, rating, directors, actors, duration, languages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data set was obtained by doing web scrapping in python on a library that has access to the IMDB site. For faster processing, threads were used to search and store data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81000" y="514350"/>
            <a:ext cx="8043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Example input from dataset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57200" y="11239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ine 2">
            <a:extLst>
              <a:ext uri="{FF2B5EF4-FFF2-40B4-BE49-F238E27FC236}">
                <a16:creationId xmlns:a16="http://schemas.microsoft.com/office/drawing/2014/main" xmlns="" id="{DA704D78-E801-9E94-13BE-FA1A348D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37" y="2183623"/>
            <a:ext cx="7981950" cy="1857375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xmlns="" id="{51DF82CE-AA40-B6A5-182C-65852435B549}"/>
              </a:ext>
            </a:extLst>
          </p:cNvPr>
          <p:cNvSpPr txBox="1"/>
          <p:nvPr/>
        </p:nvSpPr>
        <p:spPr>
          <a:xfrm>
            <a:off x="381000" y="143009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The number of entries : 36 266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762000" y="1659523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Creating an ontology (creating classes, defining relationships between classes)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Ontology was created using Protégé software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Protégé Project · GitHub">
            <a:extLst>
              <a:ext uri="{FF2B5EF4-FFF2-40B4-BE49-F238E27FC236}">
                <a16:creationId xmlns:a16="http://schemas.microsoft.com/office/drawing/2014/main" xmlns="" id="{9FC8BDFB-BAFA-BA73-228E-8A8BC613E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17" y="2343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81000" y="514350"/>
            <a:ext cx="8043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Our ontology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57200" y="11239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CasetăText 3">
            <a:extLst>
              <a:ext uri="{FF2B5EF4-FFF2-40B4-BE49-F238E27FC236}">
                <a16:creationId xmlns:a16="http://schemas.microsoft.com/office/drawing/2014/main" xmlns="" id="{51DF82CE-AA40-B6A5-182C-65852435B549}"/>
              </a:ext>
            </a:extLst>
          </p:cNvPr>
          <p:cNvSpPr txBox="1"/>
          <p:nvPr/>
        </p:nvSpPr>
        <p:spPr>
          <a:xfrm>
            <a:off x="381000" y="1428750"/>
            <a:ext cx="2743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Main Entities: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1. Film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Properties: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Title (string)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Release Year (int)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Rating (float)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Duration (int)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Type (string)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Relations: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Has one or more directors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Has one or more actors</a:t>
            </a:r>
          </a:p>
          <a:p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BFB48FBC-90DF-01BB-9001-09CD9DA058B2}"/>
              </a:ext>
            </a:extLst>
          </p:cNvPr>
          <p:cNvSpPr txBox="1"/>
          <p:nvPr/>
        </p:nvSpPr>
        <p:spPr>
          <a:xfrm>
            <a:off x="3030950" y="1720392"/>
            <a:ext cx="2743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 Director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Properties: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Name (string)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Relations: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Directed one or more films</a:t>
            </a:r>
          </a:p>
          <a:p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xmlns="" id="{C7350A5A-022E-B5CE-A279-6F24A0EAC53E}"/>
              </a:ext>
            </a:extLst>
          </p:cNvPr>
          <p:cNvSpPr txBox="1"/>
          <p:nvPr/>
        </p:nvSpPr>
        <p:spPr>
          <a:xfrm>
            <a:off x="6019802" y="1709335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 Actor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Properties: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Name (string)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Relations: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- Acted in one or more films</a:t>
            </a:r>
          </a:p>
          <a:p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xmlns="" id="{A13E50B1-78EE-D893-0105-5D0EC89E85F8}"/>
              </a:ext>
            </a:extLst>
          </p:cNvPr>
          <p:cNvSpPr txBox="1"/>
          <p:nvPr/>
        </p:nvSpPr>
        <p:spPr>
          <a:xfrm>
            <a:off x="3444756" y="3124361"/>
            <a:ext cx="5014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Relations: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Directed: Link between a director and a film they directed.</a:t>
            </a: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Acted in: Link between an actor and a film they acted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90918" y="1504950"/>
            <a:ext cx="395920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Mapping JSON Data to RDF using Existing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Technologies Used:</a:t>
            </a:r>
          </a:p>
          <a:p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1.Python for writing the code.</a:t>
            </a:r>
          </a:p>
          <a:p>
            <a:pPr lvl="1"/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2.RDFLib for handling RDF data.</a:t>
            </a:r>
          </a:p>
          <a:p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3.JSON files for storing movie data.</a:t>
            </a:r>
          </a:p>
          <a:p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4.OWL ontology for defining the structure and relationships within the movie domain.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Key Steps:</a:t>
            </a:r>
          </a:p>
          <a:p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1.Loading the Ontology: Using </a:t>
            </a:r>
            <a:r>
              <a:rPr lang="en-US" sz="11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RDFLib</a:t>
            </a:r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to load the existing ontology into an RDF graph.</a:t>
            </a:r>
          </a:p>
          <a:p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2.Mapping the Data: Iterating through the JSON file and adding each movie as an RDF entity to the graph, adhering to the structure and relationships defined in the ontology.</a:t>
            </a:r>
          </a:p>
          <a:p>
            <a:r>
              <a:rPr lang="en-US" sz="1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3.Writing the RDF Graph: Saving the resulting RDF graph to an RDF/XML file for further use.</a:t>
            </a: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xmlns="" id="{D9FFBCA4-9625-A8EB-5DF8-66144CDC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87" y="1381591"/>
            <a:ext cx="4200381" cy="32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95714" y="1504950"/>
            <a:ext cx="3959203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sparql</a:t>
            </a: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for queries with Virtuoso Conductor (http://localhost:8890/conductor/) 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Graph IRI: </a:t>
            </a: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hlinkClick r:id="rId3"/>
              </a:rPr>
              <a:t>http://localhost:8890/DAVmovie</a:t>
            </a: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PREFIX ns1: &lt;http://example.com/film-ontology#&gt;</a:t>
            </a: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SELECT ?title ?</a:t>
            </a:r>
            <a:r>
              <a:rPr lang="en-US" sz="105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releaseYear</a:t>
            </a:r>
            <a:endParaRPr lang="en-US" sz="105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WHERE {</a:t>
            </a: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</a:t>
            </a:r>
            <a:r>
              <a:rPr lang="en-US" sz="105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rdf:type</a:t>
            </a:r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ns1:Film .</a:t>
            </a: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ns1:hasTitle ?title .</a:t>
            </a: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ns1:hasReleaseYear ?</a:t>
            </a:r>
            <a:r>
              <a:rPr lang="en-US" sz="105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releaseYear</a:t>
            </a:r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.</a:t>
            </a: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ns1:hasActor &lt;http://example.com/film-ontology#rossy_de_palma&gt; .</a:t>
            </a:r>
          </a:p>
          <a:p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xmlns="" id="{4D2D2A59-88FB-9926-421A-D27404E53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352550"/>
            <a:ext cx="300184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90918" y="1504950"/>
            <a:ext cx="3959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PREFIX ns1: &lt;http://example.com/film-ontology#&gt;</a:t>
            </a: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SELECT ?title ?</a:t>
            </a:r>
            <a:r>
              <a:rPr lang="en-US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releaseYear</a:t>
            </a: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WHERE {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</a:t>
            </a:r>
            <a:r>
              <a:rPr lang="en-US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rdf:type</a:t>
            </a: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ns1:Film .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ns1:hasTitle ?title .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ns1:hasReleaseYear ?</a:t>
            </a:r>
            <a:r>
              <a:rPr lang="en-US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releaseYear</a:t>
            </a: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.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ns1:hasDirector &lt;http://example.com/film-ontology#vicente_villanueva&gt; .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}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xmlns="" id="{6513A71A-51E8-DE03-309B-5322693658EF}"/>
              </a:ext>
            </a:extLst>
          </p:cNvPr>
          <p:cNvSpPr txBox="1"/>
          <p:nvPr/>
        </p:nvSpPr>
        <p:spPr>
          <a:xfrm>
            <a:off x="4873097" y="1504950"/>
            <a:ext cx="3959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PREFIX ns1: &lt;http://example.com/film-ontology#&gt;</a:t>
            </a: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SELECT ?title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WHERE {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</a:t>
            </a:r>
            <a:r>
              <a:rPr lang="en-US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rdf:type</a:t>
            </a: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ns1:Film .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ns1:hasTitle ?title .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?film ns1:hasReleaseYear "2017"^^</a:t>
            </a:r>
            <a:r>
              <a:rPr lang="en-US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xsd:integer</a:t>
            </a: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.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5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510</Words>
  <Application>Microsoft Office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Didact Gothic</vt:lpstr>
      <vt:lpstr>Roboto Light</vt:lpstr>
      <vt:lpstr>Roboto Mono Thin</vt:lpstr>
      <vt:lpstr>Roboto Black</vt:lpstr>
      <vt:lpstr>Bree Serif</vt:lpstr>
      <vt:lpstr>WEB PROPOSAL</vt:lpstr>
      <vt:lpstr>MOVIE QUERY</vt:lpstr>
      <vt:lpstr>The Purpose of the Project</vt:lpstr>
      <vt:lpstr>WHAT WE HAVE DONE SO FAR…</vt:lpstr>
      <vt:lpstr>Example input from dataset</vt:lpstr>
      <vt:lpstr>WHAT WE HAVE DONE SO FAR…</vt:lpstr>
      <vt:lpstr>Our ontology</vt:lpstr>
      <vt:lpstr>WHAT WE HAVE DONE SO FAR…</vt:lpstr>
      <vt:lpstr>WHAT WE HAVE DONE SO FAR…</vt:lpstr>
      <vt:lpstr>WHAT WE HAVE DONE SO FAR…</vt:lpstr>
      <vt:lpstr>WHAT’S NEXT?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QUERY</dc:title>
  <cp:lastModifiedBy>WIN 11 PRO</cp:lastModifiedBy>
  <cp:revision>40</cp:revision>
  <dcterms:modified xsi:type="dcterms:W3CDTF">2024-05-08T16:13:55Z</dcterms:modified>
</cp:coreProperties>
</file>