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6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84A218-3903-4EE2-A9C1-97502FB08B5D}" type="datetimeFigureOut">
              <a:rPr lang="zh-TW" altLang="en-US" smtClean="0"/>
              <a:t>2019/10/12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CD4B21-CAC7-41EA-ABB7-65CB866D33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4998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CD4B21-CAC7-41EA-ABB7-65CB866D339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804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CD4B21-CAC7-41EA-ABB7-65CB866D339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3907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CD4B21-CAC7-41EA-ABB7-65CB866D339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8017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2A2F-6A51-4556-9B8B-FA2B3D0467CE}" type="datetimeFigureOut">
              <a:rPr lang="zh-TW" altLang="en-US" smtClean="0"/>
              <a:t>2019/10/12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490C-E42F-4304-A05D-28052CF6C38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943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2A2F-6A51-4556-9B8B-FA2B3D0467CE}" type="datetimeFigureOut">
              <a:rPr lang="zh-TW" altLang="en-US" smtClean="0"/>
              <a:t>2019/10/12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490C-E42F-4304-A05D-28052CF6C3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6175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2A2F-6A51-4556-9B8B-FA2B3D0467CE}" type="datetimeFigureOut">
              <a:rPr lang="zh-TW" altLang="en-US" smtClean="0"/>
              <a:t>2019/10/12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490C-E42F-4304-A05D-28052CF6C3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2762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2A2F-6A51-4556-9B8B-FA2B3D0467CE}" type="datetimeFigureOut">
              <a:rPr lang="zh-TW" altLang="en-US" smtClean="0"/>
              <a:t>2019/10/12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490C-E42F-4304-A05D-28052CF6C3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572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2A2F-6A51-4556-9B8B-FA2B3D0467CE}" type="datetimeFigureOut">
              <a:rPr lang="zh-TW" altLang="en-US" smtClean="0"/>
              <a:t>2019/10/12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490C-E42F-4304-A05D-28052CF6C38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720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2A2F-6A51-4556-9B8B-FA2B3D0467CE}" type="datetimeFigureOut">
              <a:rPr lang="zh-TW" altLang="en-US" smtClean="0"/>
              <a:t>2019/10/12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490C-E42F-4304-A05D-28052CF6C3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7893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2A2F-6A51-4556-9B8B-FA2B3D0467CE}" type="datetimeFigureOut">
              <a:rPr lang="zh-TW" altLang="en-US" smtClean="0"/>
              <a:t>2019/10/12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490C-E42F-4304-A05D-28052CF6C3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3878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2A2F-6A51-4556-9B8B-FA2B3D0467CE}" type="datetimeFigureOut">
              <a:rPr lang="zh-TW" altLang="en-US" smtClean="0"/>
              <a:t>2019/10/12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490C-E42F-4304-A05D-28052CF6C3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9636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2A2F-6A51-4556-9B8B-FA2B3D0467CE}" type="datetimeFigureOut">
              <a:rPr lang="zh-TW" altLang="en-US" smtClean="0"/>
              <a:t>2019/10/12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490C-E42F-4304-A05D-28052CF6C3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8706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EAB2A2F-6A51-4556-9B8B-FA2B3D0467CE}" type="datetimeFigureOut">
              <a:rPr lang="zh-TW" altLang="en-US" smtClean="0"/>
              <a:t>2019/10/12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B0490C-E42F-4304-A05D-28052CF6C3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4569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2A2F-6A51-4556-9B8B-FA2B3D0467CE}" type="datetimeFigureOut">
              <a:rPr lang="zh-TW" altLang="en-US" smtClean="0"/>
              <a:t>2019/10/12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490C-E42F-4304-A05D-28052CF6C3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4339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EAB2A2F-6A51-4556-9B8B-FA2B3D0467CE}" type="datetimeFigureOut">
              <a:rPr lang="zh-TW" altLang="en-US" smtClean="0"/>
              <a:t>2019/10/12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2B0490C-E42F-4304-A05D-28052CF6C38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45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66BE56-83E6-4EFC-A8AD-D83BAA1B5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2121" y="2182399"/>
            <a:ext cx="10058400" cy="1880553"/>
          </a:xfrm>
        </p:spPr>
        <p:txBody>
          <a:bodyPr/>
          <a:lstStyle/>
          <a:p>
            <a:pPr algn="ctr"/>
            <a:r>
              <a:rPr lang="zh-TW" altLang="en-US" dirty="0"/>
              <a:t>實習心得報告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12221CB-0AF6-4D99-AAB0-2AE1A8699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2121" y="4578168"/>
            <a:ext cx="10058400" cy="1143000"/>
          </a:xfrm>
        </p:spPr>
        <p:txBody>
          <a:bodyPr/>
          <a:lstStyle/>
          <a:p>
            <a:pPr algn="ctr"/>
            <a:r>
              <a:rPr lang="en-US" altLang="zh-TW" dirty="0"/>
              <a:t>ACS106129</a:t>
            </a:r>
            <a:r>
              <a:rPr lang="zh-TW" altLang="en-US" dirty="0"/>
              <a:t> 郭威</a:t>
            </a:r>
          </a:p>
        </p:txBody>
      </p:sp>
    </p:spTree>
    <p:extLst>
      <p:ext uri="{BB962C8B-B14F-4D97-AF65-F5344CB8AC3E}">
        <p14:creationId xmlns:p14="http://schemas.microsoft.com/office/powerpoint/2010/main" val="3200552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4CA4FC-9EAA-4A37-BE64-FA735BC2B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000" dirty="0"/>
              <a:t>前言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56164F-C815-4C06-A555-77667524E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zh-TW" altLang="en-US" sz="3000" dirty="0"/>
              <a:t>藉由到公司實習來提升自己對社會現況的了解，想要提升自己對外界資訊的認識。</a:t>
            </a:r>
            <a:endParaRPr lang="en-US" altLang="zh-TW" sz="3000" dirty="0"/>
          </a:p>
          <a:p>
            <a:pPr lvl="1">
              <a:lnSpc>
                <a:spcPct val="150000"/>
              </a:lnSpc>
            </a:pPr>
            <a:r>
              <a:rPr lang="zh-TW" altLang="en-US" sz="3000" dirty="0"/>
              <a:t>學習如何與主管與同事之前間溝通，不僅分享自己的意見也能獲取他人不同的看法，進而融入其中。</a:t>
            </a:r>
          </a:p>
        </p:txBody>
      </p:sp>
    </p:spTree>
    <p:extLst>
      <p:ext uri="{BB962C8B-B14F-4D97-AF65-F5344CB8AC3E}">
        <p14:creationId xmlns:p14="http://schemas.microsoft.com/office/powerpoint/2010/main" val="911727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4CA4FC-9EAA-4A37-BE64-FA735BC2B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000" dirty="0"/>
              <a:t>實習單位介紹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56164F-C815-4C06-A555-77667524E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zh-TW" altLang="en-US" sz="3000" dirty="0"/>
              <a:t>所屬單位名稱</a:t>
            </a:r>
            <a:r>
              <a:rPr lang="en-US" altLang="zh-TW" sz="3000" dirty="0">
                <a:solidFill>
                  <a:schemeClr val="tx1"/>
                </a:solidFill>
              </a:rPr>
              <a:t>CT-2</a:t>
            </a:r>
            <a:r>
              <a:rPr lang="zh-TW" altLang="en-US" sz="3000" dirty="0"/>
              <a:t>，主要為處理</a:t>
            </a:r>
            <a:r>
              <a:rPr lang="en-US" altLang="zh-TW" sz="3000" dirty="0">
                <a:solidFill>
                  <a:schemeClr val="tx1"/>
                </a:solidFill>
              </a:rPr>
              <a:t>Driver</a:t>
            </a:r>
            <a:r>
              <a:rPr lang="zh-TW" altLang="en-US" sz="3000" dirty="0"/>
              <a:t>以及相關</a:t>
            </a:r>
            <a:r>
              <a:rPr lang="en-US" altLang="zh-TW" sz="3000" dirty="0">
                <a:solidFill>
                  <a:schemeClr val="tx1"/>
                </a:solidFill>
              </a:rPr>
              <a:t>Tools</a:t>
            </a:r>
            <a:r>
              <a:rPr lang="zh-TW" altLang="en-US" sz="3000" dirty="0"/>
              <a:t>的安裝流程，以及硬體上的部件上的採購及撰寫硬體。</a:t>
            </a:r>
            <a:endParaRPr lang="en-US" altLang="zh-TW" sz="3000" dirty="0"/>
          </a:p>
          <a:p>
            <a:pPr lvl="1">
              <a:lnSpc>
                <a:spcPct val="150000"/>
              </a:lnSpc>
            </a:pPr>
            <a:r>
              <a:rPr lang="zh-TW" altLang="en-US" sz="3000" dirty="0"/>
              <a:t>目前主要的專案為</a:t>
            </a:r>
            <a:r>
              <a:rPr lang="zh-TW" altLang="en-US" sz="3000" dirty="0">
                <a:solidFill>
                  <a:srgbClr val="0070C0"/>
                </a:solidFill>
              </a:rPr>
              <a:t>自動化</a:t>
            </a:r>
            <a:r>
              <a:rPr lang="en-US" altLang="zh-TW" sz="3000" dirty="0">
                <a:solidFill>
                  <a:srgbClr val="0070C0"/>
                </a:solidFill>
              </a:rPr>
              <a:t>OS</a:t>
            </a:r>
            <a:r>
              <a:rPr lang="zh-TW" altLang="en-US" sz="3000" dirty="0">
                <a:solidFill>
                  <a:srgbClr val="0070C0"/>
                </a:solidFill>
              </a:rPr>
              <a:t>以及</a:t>
            </a:r>
            <a:r>
              <a:rPr lang="en-US" altLang="zh-TW" sz="3000" dirty="0">
                <a:solidFill>
                  <a:srgbClr val="0070C0"/>
                </a:solidFill>
              </a:rPr>
              <a:t>Driver</a:t>
            </a:r>
            <a:r>
              <a:rPr lang="zh-TW" altLang="en-US" sz="3000" dirty="0">
                <a:solidFill>
                  <a:srgbClr val="0070C0"/>
                </a:solidFill>
              </a:rPr>
              <a:t>安裝</a:t>
            </a:r>
            <a:r>
              <a:rPr lang="zh-TW" altLang="en-US" sz="3000" dirty="0"/>
              <a:t>，並透過</a:t>
            </a:r>
            <a:r>
              <a:rPr lang="en-US" altLang="zh-TW" sz="3000" dirty="0">
                <a:solidFill>
                  <a:srgbClr val="0070C0"/>
                </a:solidFill>
              </a:rPr>
              <a:t>KVM(Keyboard Video Mouse)</a:t>
            </a:r>
            <a:r>
              <a:rPr lang="zh-TW" altLang="en-US" sz="3000" dirty="0"/>
              <a:t>來跟目標安裝機器進行互動。</a:t>
            </a:r>
            <a:endParaRPr lang="en-US" altLang="zh-TW" sz="3000" dirty="0"/>
          </a:p>
        </p:txBody>
      </p:sp>
    </p:spTree>
    <p:extLst>
      <p:ext uri="{BB962C8B-B14F-4D97-AF65-F5344CB8AC3E}">
        <p14:creationId xmlns:p14="http://schemas.microsoft.com/office/powerpoint/2010/main" val="392120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4CA4FC-9EAA-4A37-BE64-FA735BC2B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000" dirty="0"/>
              <a:t>工作內容概述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56164F-C815-4C06-A555-77667524E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zh-TW" altLang="en-US" sz="3000" dirty="0"/>
              <a:t>被分配到撰寫一個簡化版的自動化程式，透過遠端操作</a:t>
            </a:r>
            <a:r>
              <a:rPr lang="en-US" altLang="zh-TW" sz="3000" dirty="0">
                <a:solidFill>
                  <a:srgbClr val="0070C0"/>
                </a:solidFill>
              </a:rPr>
              <a:t>RVS(</a:t>
            </a:r>
            <a:r>
              <a:rPr lang="zh-TW" altLang="en-US" sz="3000" dirty="0">
                <a:solidFill>
                  <a:srgbClr val="0070C0"/>
                </a:solidFill>
              </a:rPr>
              <a:t>腳本運行機</a:t>
            </a:r>
            <a:r>
              <a:rPr lang="en-US" altLang="zh-TW" sz="3000" dirty="0">
                <a:solidFill>
                  <a:srgbClr val="0070C0"/>
                </a:solidFill>
              </a:rPr>
              <a:t>)</a:t>
            </a:r>
            <a:r>
              <a:rPr lang="zh-TW" altLang="en-US" sz="3000" dirty="0"/>
              <a:t>再經由</a:t>
            </a:r>
            <a:r>
              <a:rPr lang="en-US" altLang="zh-TW" sz="3000" dirty="0">
                <a:solidFill>
                  <a:srgbClr val="0070C0"/>
                </a:solidFill>
              </a:rPr>
              <a:t>KVM</a:t>
            </a:r>
            <a:r>
              <a:rPr lang="zh-TW" altLang="en-US" sz="3000" dirty="0">
                <a:solidFill>
                  <a:srgbClr val="0070C0"/>
                </a:solidFill>
              </a:rPr>
              <a:t>的應用介面</a:t>
            </a:r>
            <a:r>
              <a:rPr lang="zh-TW" altLang="en-US" sz="3000" dirty="0"/>
              <a:t>來執行自動安裝在</a:t>
            </a:r>
            <a:r>
              <a:rPr lang="en-US" altLang="zh-TW" sz="3000" dirty="0">
                <a:solidFill>
                  <a:srgbClr val="0070C0"/>
                </a:solidFill>
              </a:rPr>
              <a:t>ABT(</a:t>
            </a:r>
            <a:r>
              <a:rPr lang="zh-TW" altLang="en-US" sz="3000" dirty="0">
                <a:solidFill>
                  <a:srgbClr val="0070C0"/>
                </a:solidFill>
              </a:rPr>
              <a:t>目標安裝機器</a:t>
            </a:r>
            <a:r>
              <a:rPr lang="en-US" altLang="zh-TW" sz="3000" dirty="0">
                <a:solidFill>
                  <a:srgbClr val="0070C0"/>
                </a:solidFill>
              </a:rPr>
              <a:t>)</a:t>
            </a:r>
            <a:r>
              <a:rPr lang="zh-TW" altLang="en-US" sz="3000" dirty="0"/>
              <a:t>上。</a:t>
            </a:r>
            <a:endParaRPr lang="en-US" altLang="zh-TW" sz="3000" dirty="0"/>
          </a:p>
          <a:p>
            <a:pPr lvl="1">
              <a:lnSpc>
                <a:spcPct val="150000"/>
              </a:lnSpc>
            </a:pPr>
            <a:r>
              <a:rPr lang="zh-TW" altLang="en-US" sz="3000" dirty="0"/>
              <a:t>最少需要四台機器</a:t>
            </a:r>
            <a:r>
              <a:rPr lang="en-US" altLang="zh-TW" sz="3000" dirty="0"/>
              <a:t>:</a:t>
            </a:r>
            <a:r>
              <a:rPr lang="zh-TW" altLang="en-US" sz="3000" dirty="0"/>
              <a:t> 遠端控制機</a:t>
            </a:r>
            <a:r>
              <a:rPr lang="en-US" altLang="zh-TW" sz="3000" dirty="0"/>
              <a:t>(</a:t>
            </a:r>
            <a:r>
              <a:rPr lang="zh-TW" altLang="en-US" sz="3000" dirty="0"/>
              <a:t>寫腳本及監控用</a:t>
            </a:r>
            <a:r>
              <a:rPr lang="en-US" altLang="zh-TW" sz="3000" dirty="0"/>
              <a:t>)</a:t>
            </a:r>
            <a:r>
              <a:rPr lang="zh-TW" altLang="en-US" sz="3000" dirty="0"/>
              <a:t>、</a:t>
            </a:r>
            <a:r>
              <a:rPr lang="en-US" altLang="zh-TW" sz="3000" dirty="0"/>
              <a:t>RVS</a:t>
            </a:r>
            <a:r>
              <a:rPr lang="zh-TW" altLang="en-US" sz="3000" dirty="0"/>
              <a:t>機、</a:t>
            </a:r>
            <a:r>
              <a:rPr lang="en-US" altLang="zh-TW" sz="3000" dirty="0"/>
              <a:t>KVM</a:t>
            </a:r>
            <a:r>
              <a:rPr lang="zh-TW" altLang="en-US" sz="3000" dirty="0"/>
              <a:t>以及</a:t>
            </a:r>
            <a:r>
              <a:rPr lang="en-US" altLang="zh-TW" sz="3000" dirty="0"/>
              <a:t>ABT</a:t>
            </a:r>
            <a:r>
              <a:rPr lang="zh-TW" altLang="en-US" sz="3000" dirty="0"/>
              <a:t>機。</a:t>
            </a:r>
            <a:endParaRPr lang="en-US" altLang="zh-TW" sz="3000" dirty="0"/>
          </a:p>
        </p:txBody>
      </p:sp>
    </p:spTree>
    <p:extLst>
      <p:ext uri="{BB962C8B-B14F-4D97-AF65-F5344CB8AC3E}">
        <p14:creationId xmlns:p14="http://schemas.microsoft.com/office/powerpoint/2010/main" val="121339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4CA4FC-9EAA-4A37-BE64-FA735BC2B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TW" altLang="en-US" sz="6000" dirty="0"/>
              <a:t>詳述工作進度與達成之實習目標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56164F-C815-4C06-A555-77667524E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1">
              <a:lnSpc>
                <a:spcPct val="150000"/>
              </a:lnSpc>
            </a:pPr>
            <a:r>
              <a:rPr lang="zh-TW" altLang="en-US" sz="3000" dirty="0"/>
              <a:t>使用</a:t>
            </a:r>
            <a:r>
              <a:rPr lang="en-US" altLang="zh-TW" sz="3000" dirty="0">
                <a:solidFill>
                  <a:srgbClr val="0070C0"/>
                </a:solidFill>
              </a:rPr>
              <a:t>python</a:t>
            </a:r>
            <a:r>
              <a:rPr lang="zh-TW" altLang="en-US" sz="3000" dirty="0">
                <a:solidFill>
                  <a:srgbClr val="6C6C6C"/>
                </a:solidFill>
              </a:rPr>
              <a:t>撰寫自動化</a:t>
            </a:r>
            <a:r>
              <a:rPr lang="zh-TW" altLang="en-US" sz="3000" dirty="0"/>
              <a:t>程式腳本，學習函式庫</a:t>
            </a:r>
            <a:r>
              <a:rPr lang="en-US" altLang="zh-TW" sz="3000" dirty="0" err="1"/>
              <a:t>pyautogui</a:t>
            </a:r>
            <a:r>
              <a:rPr lang="zh-TW" altLang="en-US" sz="3000" dirty="0"/>
              <a:t>、</a:t>
            </a:r>
            <a:r>
              <a:rPr lang="en-US" altLang="zh-TW" sz="3000" dirty="0"/>
              <a:t>pywin32</a:t>
            </a:r>
            <a:r>
              <a:rPr lang="zh-TW" altLang="en-US" sz="3000" dirty="0"/>
              <a:t>以及</a:t>
            </a:r>
            <a:r>
              <a:rPr lang="en-US" altLang="zh-TW" sz="3000" dirty="0" err="1"/>
              <a:t>opencv</a:t>
            </a:r>
            <a:r>
              <a:rPr lang="zh-TW" altLang="en-US" sz="3000" dirty="0"/>
              <a:t>的運用。</a:t>
            </a:r>
            <a:endParaRPr lang="en-US" altLang="zh-TW" sz="3000" dirty="0"/>
          </a:p>
          <a:p>
            <a:pPr lvl="1">
              <a:lnSpc>
                <a:spcPct val="150000"/>
              </a:lnSpc>
            </a:pPr>
            <a:r>
              <a:rPr lang="zh-TW" altLang="en-US" sz="3000" dirty="0"/>
              <a:t>學習</a:t>
            </a:r>
            <a:r>
              <a:rPr lang="en-US" altLang="zh-TW" sz="3000" dirty="0"/>
              <a:t>KVM</a:t>
            </a:r>
            <a:r>
              <a:rPr lang="zh-TW" altLang="en-US" sz="3000" dirty="0"/>
              <a:t>上的軟體介面</a:t>
            </a:r>
            <a:r>
              <a:rPr lang="en-US" altLang="zh-TW" sz="3000" dirty="0"/>
              <a:t>(java swing)</a:t>
            </a:r>
            <a:r>
              <a:rPr lang="zh-TW" altLang="en-US" sz="3000" dirty="0"/>
              <a:t>處理，進而對</a:t>
            </a:r>
            <a:r>
              <a:rPr lang="en-US" altLang="zh-TW" sz="3000" dirty="0"/>
              <a:t>ABT</a:t>
            </a:r>
            <a:r>
              <a:rPr lang="zh-TW" altLang="en-US" sz="3000" dirty="0"/>
              <a:t>進行安裝動作。</a:t>
            </a:r>
            <a:endParaRPr lang="en-US" altLang="zh-TW" sz="3000" dirty="0"/>
          </a:p>
          <a:p>
            <a:pPr lvl="1">
              <a:lnSpc>
                <a:spcPct val="150000"/>
              </a:lnSpc>
            </a:pPr>
            <a:r>
              <a:rPr lang="en-US" altLang="zh-TW" sz="3000" dirty="0"/>
              <a:t>BIOS</a:t>
            </a:r>
            <a:r>
              <a:rPr lang="zh-TW" altLang="en-US" sz="3000" dirty="0"/>
              <a:t>使用主機板</a:t>
            </a:r>
            <a:r>
              <a:rPr lang="en-US" altLang="zh-TW" sz="3000" dirty="0"/>
              <a:t>(ACER)</a:t>
            </a:r>
            <a:r>
              <a:rPr lang="zh-TW" altLang="en-US" sz="3000" dirty="0"/>
              <a:t>原廠而不是公司自製</a:t>
            </a:r>
            <a:r>
              <a:rPr lang="en-US" altLang="zh-TW" sz="3000" dirty="0"/>
              <a:t>(</a:t>
            </a:r>
            <a:r>
              <a:rPr lang="zh-TW" altLang="en-US" sz="3000" dirty="0"/>
              <a:t>設定比較簡易</a:t>
            </a:r>
            <a:r>
              <a:rPr lang="en-US" altLang="zh-TW" sz="3000" dirty="0"/>
              <a:t>)</a:t>
            </a:r>
            <a:r>
              <a:rPr lang="zh-TW" altLang="en-US" sz="3000" dirty="0"/>
              <a:t>。</a:t>
            </a:r>
            <a:endParaRPr lang="en-US" altLang="zh-TW" sz="3000" dirty="0"/>
          </a:p>
          <a:p>
            <a:pPr lvl="1">
              <a:lnSpc>
                <a:spcPct val="150000"/>
              </a:lnSpc>
            </a:pPr>
            <a:r>
              <a:rPr lang="zh-TW" altLang="en-US" sz="3000" dirty="0"/>
              <a:t>安裝</a:t>
            </a:r>
            <a:r>
              <a:rPr lang="en-US" altLang="zh-TW" sz="3000" dirty="0"/>
              <a:t>ABT</a:t>
            </a:r>
            <a:r>
              <a:rPr lang="zh-TW" altLang="en-US" sz="3000" dirty="0"/>
              <a:t>的</a:t>
            </a:r>
            <a:r>
              <a:rPr lang="en-US" altLang="zh-TW" sz="3000" dirty="0"/>
              <a:t>OS</a:t>
            </a:r>
            <a:r>
              <a:rPr lang="zh-TW" altLang="en-US" sz="3000" dirty="0"/>
              <a:t>為</a:t>
            </a:r>
            <a:r>
              <a:rPr lang="en-US" altLang="zh-TW" sz="3000" dirty="0"/>
              <a:t>Windows 10</a:t>
            </a:r>
            <a:r>
              <a:rPr lang="zh-TW" altLang="en-US" sz="3000" dirty="0"/>
              <a:t>，</a:t>
            </a:r>
            <a:r>
              <a:rPr lang="en-US" altLang="zh-TW" sz="3000" dirty="0"/>
              <a:t>RVS</a:t>
            </a:r>
            <a:r>
              <a:rPr lang="zh-TW" altLang="en-US" sz="3000" dirty="0"/>
              <a:t>以及遠端機</a:t>
            </a:r>
            <a:r>
              <a:rPr lang="en-US" altLang="zh-TW" sz="3000" dirty="0"/>
              <a:t>OS</a:t>
            </a:r>
            <a:r>
              <a:rPr lang="zh-TW" altLang="en-US" sz="3000" dirty="0"/>
              <a:t>環境為</a:t>
            </a:r>
            <a:r>
              <a:rPr lang="en-US" altLang="zh-TW" sz="3000" dirty="0"/>
              <a:t>Windows 7</a:t>
            </a:r>
            <a:r>
              <a:rPr lang="zh-TW" altLang="en-US" sz="3000" dirty="0"/>
              <a:t>，</a:t>
            </a:r>
            <a:r>
              <a:rPr lang="en-US" altLang="zh-TW" sz="3000" dirty="0"/>
              <a:t>KVM</a:t>
            </a:r>
            <a:r>
              <a:rPr lang="zh-TW" altLang="en-US" sz="3000" dirty="0"/>
              <a:t>為</a:t>
            </a:r>
            <a:r>
              <a:rPr lang="en-US" altLang="zh-TW" sz="3000" dirty="0">
                <a:solidFill>
                  <a:srgbClr val="0070C0"/>
                </a:solidFill>
              </a:rPr>
              <a:t>ATENCN8600</a:t>
            </a:r>
            <a:r>
              <a:rPr lang="zh-TW" altLang="en-US" sz="3000" dirty="0">
                <a:solidFill>
                  <a:schemeClr val="tx1"/>
                </a:solidFill>
              </a:rPr>
              <a:t>。</a:t>
            </a:r>
            <a:endParaRPr lang="en-US" altLang="zh-TW" sz="30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zh-TW" sz="3000" dirty="0"/>
          </a:p>
        </p:txBody>
      </p:sp>
    </p:spTree>
    <p:extLst>
      <p:ext uri="{BB962C8B-B14F-4D97-AF65-F5344CB8AC3E}">
        <p14:creationId xmlns:p14="http://schemas.microsoft.com/office/powerpoint/2010/main" val="1501150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4CA4FC-9EAA-4A37-BE64-FA735BC2B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TW" altLang="en-US" sz="6000" dirty="0"/>
              <a:t>詳述工作進度與達成之實習目標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56164F-C815-4C06-A555-77667524E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zh-TW" altLang="en-US" sz="3000" dirty="0"/>
              <a:t>利用</a:t>
            </a:r>
            <a:r>
              <a:rPr lang="en-US" altLang="zh-TW" sz="3000" dirty="0"/>
              <a:t>python</a:t>
            </a:r>
            <a:r>
              <a:rPr lang="zh-TW" altLang="en-US" sz="3000" dirty="0"/>
              <a:t>腳本來安裝</a:t>
            </a:r>
            <a:r>
              <a:rPr lang="en-US" altLang="zh-TW" sz="3000" dirty="0"/>
              <a:t>Windows 10 OS(</a:t>
            </a:r>
            <a:r>
              <a:rPr lang="zh-TW" altLang="en-US" sz="3000" dirty="0"/>
              <a:t>預先寫好安裝流程的版本</a:t>
            </a:r>
            <a:r>
              <a:rPr lang="en-US" altLang="zh-TW" sz="3000" dirty="0"/>
              <a:t>)</a:t>
            </a:r>
            <a:r>
              <a:rPr lang="zh-TW" altLang="en-US" sz="3000" dirty="0"/>
              <a:t>至</a:t>
            </a:r>
            <a:r>
              <a:rPr lang="en-US" altLang="zh-TW" sz="3000" dirty="0"/>
              <a:t>ABT</a:t>
            </a:r>
            <a:r>
              <a:rPr lang="zh-TW" altLang="en-US" sz="3000" dirty="0"/>
              <a:t>上，藉由</a:t>
            </a:r>
            <a:r>
              <a:rPr lang="en-US" altLang="zh-TW" sz="3000" dirty="0"/>
              <a:t>KVM</a:t>
            </a:r>
            <a:r>
              <a:rPr lang="zh-TW" altLang="en-US" sz="3000" dirty="0"/>
              <a:t>軟體介面的</a:t>
            </a:r>
            <a:r>
              <a:rPr lang="en-US" altLang="zh-TW" sz="3000" dirty="0">
                <a:solidFill>
                  <a:srgbClr val="0070C0"/>
                </a:solidFill>
              </a:rPr>
              <a:t>View port</a:t>
            </a:r>
            <a:r>
              <a:rPr lang="zh-TW" altLang="en-US" sz="3000" dirty="0"/>
              <a:t>監視</a:t>
            </a:r>
            <a:r>
              <a:rPr lang="en-US" altLang="zh-TW" sz="3000" dirty="0"/>
              <a:t>ABT</a:t>
            </a:r>
            <a:r>
              <a:rPr lang="zh-TW" altLang="en-US" sz="3000" dirty="0"/>
              <a:t>是否安裝成功，依此反覆測試及修改腳本內容。</a:t>
            </a:r>
            <a:endParaRPr lang="en-US" altLang="zh-TW" sz="3000" dirty="0"/>
          </a:p>
          <a:p>
            <a:pPr lvl="1">
              <a:lnSpc>
                <a:spcPct val="150000"/>
              </a:lnSpc>
            </a:pPr>
            <a:r>
              <a:rPr lang="zh-TW" altLang="en-US" sz="3000" dirty="0"/>
              <a:t>利用</a:t>
            </a:r>
            <a:r>
              <a:rPr lang="en-US" altLang="zh-TW" sz="3000" dirty="0" err="1"/>
              <a:t>opencv</a:t>
            </a:r>
            <a:r>
              <a:rPr lang="zh-TW" altLang="en-US" sz="3000" dirty="0"/>
              <a:t>的</a:t>
            </a:r>
            <a:r>
              <a:rPr lang="zh-TW" altLang="en-US" sz="3000" dirty="0">
                <a:solidFill>
                  <a:srgbClr val="0070C0"/>
                </a:solidFill>
              </a:rPr>
              <a:t>圖像比對功能</a:t>
            </a:r>
            <a:r>
              <a:rPr lang="en-US" altLang="zh-TW" sz="3000" dirty="0">
                <a:solidFill>
                  <a:srgbClr val="0070C0"/>
                </a:solidFill>
              </a:rPr>
              <a:t>(template match)</a:t>
            </a:r>
            <a:r>
              <a:rPr lang="zh-TW" altLang="en-US" sz="3000" dirty="0"/>
              <a:t>來控制輸入端</a:t>
            </a:r>
            <a:r>
              <a:rPr lang="en-US" altLang="zh-TW" sz="3000" dirty="0"/>
              <a:t>(</a:t>
            </a:r>
            <a:r>
              <a:rPr lang="zh-TW" altLang="en-US" sz="3000" dirty="0"/>
              <a:t>鍵盤、滑鼠、</a:t>
            </a:r>
            <a:r>
              <a:rPr lang="en-US" altLang="zh-TW" sz="3000" dirty="0"/>
              <a:t>USB</a:t>
            </a:r>
            <a:r>
              <a:rPr lang="zh-TW" altLang="en-US" sz="3000" dirty="0"/>
              <a:t>等硬體</a:t>
            </a:r>
            <a:r>
              <a:rPr lang="en-US" altLang="zh-TW" sz="3000" dirty="0"/>
              <a:t>)</a:t>
            </a:r>
            <a:r>
              <a:rPr lang="zh-TW" altLang="en-US" sz="3000" dirty="0"/>
              <a:t>接下來</a:t>
            </a:r>
            <a:r>
              <a:rPr lang="zh-TW" altLang="en-US" sz="3000"/>
              <a:t>的動作。</a:t>
            </a:r>
            <a:endParaRPr lang="en-US" altLang="zh-TW" sz="3000" dirty="0"/>
          </a:p>
          <a:p>
            <a:pPr lvl="1">
              <a:lnSpc>
                <a:spcPct val="150000"/>
              </a:lnSpc>
            </a:pPr>
            <a:endParaRPr lang="en-US" altLang="zh-TW" sz="3000" dirty="0"/>
          </a:p>
        </p:txBody>
      </p:sp>
    </p:spTree>
    <p:extLst>
      <p:ext uri="{BB962C8B-B14F-4D97-AF65-F5344CB8AC3E}">
        <p14:creationId xmlns:p14="http://schemas.microsoft.com/office/powerpoint/2010/main" val="3606516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4CA4FC-9EAA-4A37-BE64-FA735BC2B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000" dirty="0"/>
              <a:t>工作收獲及心得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56164F-C815-4C06-A555-77667524E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zh-TW" altLang="en-US" sz="3000" dirty="0"/>
              <a:t>初步認識社會上公司運作模式，與主管同事相處互動，學習自己不會的地方。</a:t>
            </a:r>
            <a:endParaRPr lang="en-US" altLang="zh-TW" sz="3000" dirty="0"/>
          </a:p>
          <a:p>
            <a:pPr lvl="1">
              <a:lnSpc>
                <a:spcPct val="150000"/>
              </a:lnSpc>
            </a:pPr>
            <a:r>
              <a:rPr lang="zh-TW" altLang="en-US" sz="3000" dirty="0"/>
              <a:t>學習初步與</a:t>
            </a:r>
            <a:r>
              <a:rPr lang="zh-TW" altLang="en-US" sz="3000" dirty="0">
                <a:solidFill>
                  <a:srgbClr val="0070C0"/>
                </a:solidFill>
              </a:rPr>
              <a:t>圖像</a:t>
            </a:r>
            <a:r>
              <a:rPr lang="zh-TW" altLang="en-US" sz="3000" dirty="0"/>
              <a:t>及</a:t>
            </a:r>
            <a:r>
              <a:rPr lang="zh-TW" altLang="en-US" sz="3000" dirty="0">
                <a:solidFill>
                  <a:srgbClr val="0070C0"/>
                </a:solidFill>
              </a:rPr>
              <a:t>自動化</a:t>
            </a:r>
            <a:r>
              <a:rPr lang="zh-TW" altLang="en-US" sz="3000" dirty="0"/>
              <a:t>有關的函式庫，彼此運用在相對應的地方。</a:t>
            </a:r>
            <a:endParaRPr lang="en-US" altLang="zh-TW" sz="3000" dirty="0"/>
          </a:p>
        </p:txBody>
      </p:sp>
    </p:spTree>
    <p:extLst>
      <p:ext uri="{BB962C8B-B14F-4D97-AF65-F5344CB8AC3E}">
        <p14:creationId xmlns:p14="http://schemas.microsoft.com/office/powerpoint/2010/main" val="2419117196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回顧</Template>
  <TotalTime>51</TotalTime>
  <Words>394</Words>
  <Application>Microsoft Office PowerPoint</Application>
  <PresentationFormat>寬螢幕</PresentationFormat>
  <Paragraphs>25</Paragraphs>
  <Slides>7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回顧</vt:lpstr>
      <vt:lpstr>實習心得報告</vt:lpstr>
      <vt:lpstr>前言</vt:lpstr>
      <vt:lpstr>實習單位介紹</vt:lpstr>
      <vt:lpstr>工作內容概述</vt:lpstr>
      <vt:lpstr>詳述工作進度與達成之實習目標</vt:lpstr>
      <vt:lpstr>詳述工作進度與達成之實習目標</vt:lpstr>
      <vt:lpstr>工作收獲及心得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實習心得報告</dc:title>
  <dc:creator>威 郭</dc:creator>
  <cp:lastModifiedBy>威 郭</cp:lastModifiedBy>
  <cp:revision>17</cp:revision>
  <dcterms:created xsi:type="dcterms:W3CDTF">2019-10-12T06:06:54Z</dcterms:created>
  <dcterms:modified xsi:type="dcterms:W3CDTF">2019-10-12T06:57:56Z</dcterms:modified>
</cp:coreProperties>
</file>