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186F4-6E3B-42B9-97E5-BCA60FCA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950855-81CA-48C2-9DD7-DB951A6A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F592B-D810-485F-ABB1-C156B71B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45609-80D9-441B-9548-24A5BEEC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45E9F-7864-4AD6-8DAC-3DF121C2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4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8AB5F-E334-41E7-89F3-E4EAEE23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8002F4-5C69-46C2-9B63-DCC0640E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CA00A-DE89-49F4-A931-BCA0A9B5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DE95D-89D1-4481-ACC4-FFA2D8C2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BC1A0-54EC-4893-9DF7-0441AAB1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2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4CF9C8-DF1D-457E-BA99-DFCE783F1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E8B5B4-F5AB-4289-9A69-C9FD765B1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B4A5C-3D69-4A10-9CB8-7DFAEA5C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CEA8F-2F0B-4A5B-95D6-7E9F2F6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62E90-1D38-4596-8B0B-F3434D0E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5B9B5-3C26-423D-BC78-59B535F5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E7462-3D98-472D-9ECE-A66100CB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884BC-6CC7-4B99-9099-CECC78CE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F5D3D-9A7E-402E-BF08-12C0F69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9ADAD-3D5F-4BC5-9FEE-40D03BD7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8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4B5FF-482F-48B4-BF73-BF8FC334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F5FB8-D125-47E5-BA2B-F61FE3D3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9E4BC-4691-4F05-BD08-93877720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6DD4C-308C-44C7-9961-64E5E50A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3B6536-240D-48D7-9ACE-64DE2EA1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3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BF49-CEA3-4876-9A2F-0D343CEA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02BF-AA4F-41B6-B19F-532D04E11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6D3D5-A31A-45BB-9932-5399FFB6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E1853-0DC5-4A8D-B426-808A5480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0D1AE-0242-47A3-A9E9-337456D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815B7-6EE8-40FF-AA4D-78B5FF4E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3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54F3C-C48B-4E9E-A014-D29722C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DDF6C-FA18-4218-B891-632D43CB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32F973-E0F2-45C7-A420-9BE26488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FC1EC1-4B21-48C7-95FF-206D1D191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CE18A4-3AC2-4F3C-8C0A-07173D02A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7F4D07-2E70-4C6D-B17A-D25F7BD0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1FBDD4-598E-4923-B47A-611AD229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5E6B26-3955-40E9-BEAA-F156CE5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5A5AF-E6F3-47B2-9780-71ACCD3E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05C3D8-5641-489A-8C36-07D50C88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7F0633-93DF-4887-8366-5F8D2C7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9BCCB4-8E0F-41E6-98BD-3FA5DB8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EB0EC2-145D-435C-A362-DB8CFD24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B90A47-7875-4923-84C2-18DFA20F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5B2495-366D-4596-AD1D-7D9A8F10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1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4DFF2-53A7-4292-82F7-E98A0EEF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0055E-1004-4849-8039-5480C05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58E05-9CBA-4C53-9B0A-B45EA72A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86A320-E4B3-4F0E-91CF-C10D062D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B1E4E-DE8D-4F42-93A0-C7D84EE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0BE8D-4D48-4CED-8C0F-5CD122B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793E7-6BE2-4A67-BAD5-5219C4C1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10F32-12B3-4048-BE31-256C544DD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2A00BF-572F-4396-8D19-AC5270397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433667-FB21-4180-8766-D797C7F7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7DFBE4-58BB-485D-BF93-CDC1F5D9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A83513-563F-4354-9292-E5D59D9A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50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D7CF62-8BFB-4705-86E9-768B0A7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C5F71-963D-44A1-9821-2AE7CD26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E07E3-629F-4882-A2BA-F9C0B2D15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0E9A-1356-47F6-BE4C-01A8257C895A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EE239-7FCF-4C90-856F-19AA14A5F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9102E-8D3F-4BB3-AA2D-77C49E1C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8BA4-8CC7-4585-A6C7-D8EE4BA7C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60E5485-C154-4423-985B-6F20B48A125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F31D1C2-7678-4139-A5E3-7800B9007CC9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6F2ED54-F155-4987-96F9-86E5C50BD703}"/>
              </a:ext>
            </a:extLst>
          </p:cNvPr>
          <p:cNvSpPr txBox="1"/>
          <p:nvPr/>
        </p:nvSpPr>
        <p:spPr>
          <a:xfrm>
            <a:off x="6094719" y="17220"/>
            <a:ext cx="6096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Faiblesses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Les indices : trop de perte de temps à naviguer d’un indice à l’autre, manque de clarté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Solutions accessibles à tout le monde quand on regarde les indices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Frontière des modalités de l’escape </a:t>
            </a:r>
            <a:r>
              <a:rPr lang="fr-FR" sz="1100" dirty="0" err="1"/>
              <a:t>game</a:t>
            </a:r>
            <a:r>
              <a:rPr lang="fr-FR" sz="1100" dirty="0"/>
              <a:t> floue : par exemple présence d’un numéro de téléphone à appeler : sortie de l’interface numérique, les participants ne savent pas si ils doivent appeler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 rôle de l’organisateur n’est pas bien défini, trop d’implicite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 cadre n’est pas assez immersif car nécessite de recourir à des ressources externes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Très mauvaise expérience utilisateur, manque d’intuitivité, besoin d’une doc avant de pouvoir participer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Onglet site qui ne sert à rien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L’interface est mal structurée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Les joueurs n’ont pas de visibilité sur le chrono 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2EDE86-BA77-4A02-9CD2-70170F12CC6D}"/>
              </a:ext>
            </a:extLst>
          </p:cNvPr>
          <p:cNvSpPr txBox="1"/>
          <p:nvPr/>
        </p:nvSpPr>
        <p:spPr>
          <a:xfrm>
            <a:off x="-1281" y="3453599"/>
            <a:ext cx="6096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Opportunités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Dans le</a:t>
            </a:r>
            <a:r>
              <a:rPr lang="fr-FR" sz="1100" i="1" dirty="0"/>
              <a:t> back-office </a:t>
            </a:r>
            <a:r>
              <a:rPr lang="fr-FR" sz="1100" dirty="0"/>
              <a:t>de l’EGMS, distinguer les indices des solutions, seul le maître du jeu a l’accès aux solutions, tout le monde a accès aux indices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Mieux définir le cadre : il faut indiquer que l’utilisation de ressources externes à l’interface du jeu sont autorisées et même parfois nécessaire (utiliser un téléphone personnel pour appeler un numéro)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Penser les ressources qu’on peut avoir dans un escape numérique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Produire un manuel du créateur d’escape numérique et du déroulement d’un escape </a:t>
            </a:r>
            <a:r>
              <a:rPr lang="fr-FR" sz="1100" dirty="0" err="1"/>
              <a:t>game</a:t>
            </a:r>
            <a:r>
              <a:rPr lang="fr-FR" sz="1100" dirty="0"/>
              <a:t> numérique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L’enchaînement des interactions doit passer par des validations de l’organisateur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Tuto interactif au démarrage d’une partie qui permet de comprendre comment fonctionne l’interface avant le lancement du chrono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A1C7C6-A209-4709-AABB-54B7875919ED}"/>
              </a:ext>
            </a:extLst>
          </p:cNvPr>
          <p:cNvSpPr txBox="1"/>
          <p:nvPr/>
        </p:nvSpPr>
        <p:spPr>
          <a:xfrm>
            <a:off x="-1281" y="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Forces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Présence de faux indices : chaque énigme a des indices, et une information qui ne sert à rien est disséminé parmi les indices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 recours à des ressources externes force à faire des recherches, à monter en compétences sur des technologies dans le cadre de l’escape </a:t>
            </a:r>
            <a:r>
              <a:rPr lang="fr-FR" sz="1100" dirty="0" err="1"/>
              <a:t>game</a:t>
            </a:r>
            <a:r>
              <a:rPr lang="fr-FR" sz="1100" dirty="0"/>
              <a:t>, etc. : la réussite ne repose pas juste sur les capacités et les compétences déjà acquises des participants mais nécessite une montée en compétence en cours de jeu 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971F1A-E017-4C6D-ABB7-E9F9EA9BA2CE}"/>
              </a:ext>
            </a:extLst>
          </p:cNvPr>
          <p:cNvSpPr txBox="1"/>
          <p:nvPr/>
        </p:nvSpPr>
        <p:spPr>
          <a:xfrm>
            <a:off x="6094192" y="34290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Menaces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On ne peut pas reproduire l’expérience « enfermement dans une pièce » dans le cadre d’un escape </a:t>
            </a:r>
            <a:r>
              <a:rPr lang="fr-FR" sz="1100" dirty="0" err="1"/>
              <a:t>game</a:t>
            </a:r>
            <a:r>
              <a:rPr lang="fr-FR" sz="1100" dirty="0"/>
              <a:t> numérique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555008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355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7</cp:revision>
  <dcterms:created xsi:type="dcterms:W3CDTF">2020-09-15T08:46:04Z</dcterms:created>
  <dcterms:modified xsi:type="dcterms:W3CDTF">2020-09-15T10:04:47Z</dcterms:modified>
</cp:coreProperties>
</file>