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08"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Font typeface="Comic Sans MS"/>
              <a:buNone/>
              <a:defRPr sz="5200">
                <a:latin typeface="Comic Sans MS"/>
                <a:ea typeface="Comic Sans MS"/>
                <a:cs typeface="Comic Sans MS"/>
                <a:sym typeface="Comic Sans M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0"/>
              </a:spcBef>
              <a:spcAft>
                <a:spcPts val="0"/>
              </a:spcAft>
              <a:buClr>
                <a:schemeClr val="dk1"/>
              </a:buClr>
              <a:buSzPts val="1400"/>
              <a:buChar char="○"/>
              <a:defRPr>
                <a:solidFill>
                  <a:schemeClr val="dk1"/>
                </a:solidFill>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Comic Sans MS"/>
              <a:buNone/>
              <a:defRPr sz="2800" b="0" i="0" u="none" strike="noStrike" cap="none">
                <a:solidFill>
                  <a:schemeClr val="dk1"/>
                </a:solidFill>
                <a:latin typeface="Comic Sans MS"/>
                <a:ea typeface="Comic Sans MS"/>
                <a:cs typeface="Comic Sans MS"/>
                <a:sym typeface="Comic Sans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Comic Sans MS"/>
              <a:buChar char="●"/>
              <a:defRPr sz="1800" b="0" i="0" u="none" strike="noStrike" cap="none">
                <a:solidFill>
                  <a:schemeClr val="lt2"/>
                </a:solidFill>
                <a:latin typeface="Comic Sans MS"/>
                <a:ea typeface="Comic Sans MS"/>
                <a:cs typeface="Comic Sans MS"/>
                <a:sym typeface="Comic Sans MS"/>
              </a:defRPr>
            </a:lvl1pPr>
            <a:lvl2pPr marL="914400" marR="0" lvl="1"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2pPr>
            <a:lvl3pPr marL="1371600" marR="0" lvl="2"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3pPr>
            <a:lvl4pPr marL="1828800" marR="0" lvl="3"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4pPr>
            <a:lvl5pPr marL="2286000" marR="0" lvl="4"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5pPr>
            <a:lvl6pPr marL="2743200" marR="0" lvl="5"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6pPr>
            <a:lvl7pPr marL="3200400" marR="0" lvl="6"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7pPr>
            <a:lvl8pPr marL="3657600" marR="0" lvl="7"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8pPr>
            <a:lvl9pPr marL="4114800" marR="0" lvl="8" indent="-317500" algn="l" rtl="0">
              <a:lnSpc>
                <a:spcPct val="115000"/>
              </a:lnSpc>
              <a:spcBef>
                <a:spcPts val="0"/>
              </a:spcBef>
              <a:spcAft>
                <a:spcPts val="0"/>
              </a:spcAft>
              <a:buClr>
                <a:schemeClr val="lt2"/>
              </a:buClr>
              <a:buSzPts val="1400"/>
              <a:buFont typeface="Comic Sans MS"/>
              <a:buChar char="■"/>
              <a:defRPr sz="1400" b="0" i="0" u="none" strike="noStrike" cap="none">
                <a:solidFill>
                  <a:schemeClr val="lt2"/>
                </a:solidFill>
                <a:latin typeface="Comic Sans MS"/>
                <a:ea typeface="Comic Sans MS"/>
                <a:cs typeface="Comic Sans MS"/>
                <a:sym typeface="Comic Sans M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s7aRd_xjfXFmv5f5easm8xt1RTDRhnP1/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6/12/13/us/politics/russia-hack-election-dnc.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latin typeface="Comic Sans MS"/>
                <a:ea typeface="Comic Sans MS"/>
                <a:cs typeface="Comic Sans MS"/>
                <a:sym typeface="Comic Sans MS"/>
              </a:rPr>
              <a:t>Dangers of Phishing Podcast by ChatGPT</a:t>
            </a:r>
            <a:endParaRPr>
              <a:latin typeface="Comic Sans MS"/>
              <a:ea typeface="Comic Sans MS"/>
              <a:cs typeface="Comic Sans MS"/>
              <a:sym typeface="Comic Sans MS"/>
            </a:endParaRPr>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dirty="0"/>
              <a:t>Group: M, L,J, and 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Podcast</a:t>
            </a:r>
            <a:endParaRPr/>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62" name="Google Shape;62;p14" title="Phishing Podcast.mp3">
            <a:hlinkClick r:id="rId3"/>
          </p:cNvPr>
          <p:cNvPicPr preferRelativeResize="0"/>
          <p:nvPr/>
        </p:nvPicPr>
        <p:blipFill rotWithShape="1">
          <a:blip r:embed="rId4">
            <a:alphaModFix/>
          </a:blip>
          <a:srcRect/>
          <a:stretch/>
        </p:blipFill>
        <p:spPr>
          <a:xfrm>
            <a:off x="7670175" y="3669675"/>
            <a:ext cx="1473825" cy="1473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How it was Made</a:t>
            </a:r>
            <a:endParaRPr/>
          </a:p>
        </p:txBody>
      </p:sp>
      <p:sp>
        <p:nvSpPr>
          <p:cNvPr id="68" name="Google Shape;6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This podcast was made using ChatGPT to write a script about how to protect yourself from phishing. It was narrated by Google Read&amp;Write using two different voices. Some prompts we used to make ChatGPT to give us this script include:</a:t>
            </a:r>
            <a:endParaRPr/>
          </a:p>
          <a:p>
            <a:pPr marL="457200" lvl="0" indent="-342900" algn="l" rtl="0">
              <a:lnSpc>
                <a:spcPct val="115000"/>
              </a:lnSpc>
              <a:spcBef>
                <a:spcPts val="1200"/>
              </a:spcBef>
              <a:spcAft>
                <a:spcPts val="0"/>
              </a:spcAft>
              <a:buSzPts val="1800"/>
              <a:buChar char="-"/>
            </a:pPr>
            <a:r>
              <a:rPr lang="en"/>
              <a:t>Write a five minute podcast on phishing with bibliography and sources</a:t>
            </a:r>
            <a:endParaRPr/>
          </a:p>
          <a:p>
            <a:pPr marL="457200" lvl="0" indent="-342900" algn="l" rtl="0">
              <a:lnSpc>
                <a:spcPct val="115000"/>
              </a:lnSpc>
              <a:spcBef>
                <a:spcPts val="0"/>
              </a:spcBef>
              <a:spcAft>
                <a:spcPts val="0"/>
              </a:spcAft>
              <a:buSzPts val="1800"/>
              <a:buChar char="-"/>
            </a:pPr>
            <a:r>
              <a:rPr lang="en"/>
              <a:t>Make it have multiple hosts as if they were having a conversation about phishing</a:t>
            </a:r>
            <a:endParaRPr/>
          </a:p>
          <a:p>
            <a:pPr marL="0" lvl="0" indent="0" algn="l" rtl="0">
              <a:lnSpc>
                <a:spcPct val="115000"/>
              </a:lnSpc>
              <a:spcBef>
                <a:spcPts val="1200"/>
              </a:spcBef>
              <a:spcAft>
                <a:spcPts val="1200"/>
              </a:spcAft>
              <a:buSzPts val="1800"/>
              <a:buNone/>
            </a:pPr>
            <a:r>
              <a:rPr lang="en"/>
              <a:t>These prompts allowed us to create us to create a podcast, make it have multiple hosts.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Challenges</a:t>
            </a:r>
            <a:endParaRPr/>
          </a:p>
        </p:txBody>
      </p:sp>
      <p:sp>
        <p:nvSpPr>
          <p:cNvPr id="74" name="Google Shape;7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Our main challenges earlier on were just making the script more interesting which is why we made it have multiple narrators, however this was fairly easy. We also had trouble with making ChatGPT narrate the script, as it would only do a few lines with the next try reaching our daily limit. To overcome this, we used Google Read&amp;Write as a substitute. While it didn’t sound as good, it narrated the full 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Thank You!</a:t>
            </a:r>
            <a:endParaRPr/>
          </a:p>
        </p:txBody>
      </p:sp>
      <p:sp>
        <p:nvSpPr>
          <p:cNvPr id="80" name="Google Shape;80;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Any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ChatGPT’s Bibliography</a:t>
            </a:r>
            <a:endParaRPr/>
          </a:p>
        </p:txBody>
      </p:sp>
      <p:sp>
        <p:nvSpPr>
          <p:cNvPr id="86" name="Google Shape;86;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SzPts val="1800"/>
              <a:buNone/>
            </a:pPr>
            <a:r>
              <a:rPr lang="en" sz="1200">
                <a:solidFill>
                  <a:srgbClr val="FFFFFF"/>
                </a:solidFill>
              </a:rPr>
              <a:t>Verizon. "2023 Data Breach Investigations Report." Verizon, 2023. https://www.verizon.com/business/resources/reports/dbir/</a:t>
            </a:r>
            <a:endParaRPr sz="1200">
              <a:solidFill>
                <a:srgbClr val="FFFFFF"/>
              </a:solidFill>
            </a:endParaRPr>
          </a:p>
          <a:p>
            <a:pPr marL="0" lvl="0" indent="0" algn="l" rtl="0">
              <a:lnSpc>
                <a:spcPct val="115000"/>
              </a:lnSpc>
              <a:spcBef>
                <a:spcPts val="1200"/>
              </a:spcBef>
              <a:spcAft>
                <a:spcPts val="0"/>
              </a:spcAft>
              <a:buSzPts val="1800"/>
              <a:buNone/>
            </a:pPr>
            <a:r>
              <a:rPr lang="en" sz="1200">
                <a:solidFill>
                  <a:srgbClr val="FFFFFF"/>
                </a:solidFill>
              </a:rPr>
              <a:t>Lipton, Eric, David E. Sanger, and Scott Shane. "The Perfect Weapon: How Russian Cyberpower Invaded the U.S." The New York Times, December 13, 2016.</a:t>
            </a:r>
            <a:r>
              <a:rPr lang="en" sz="1200">
                <a:solidFill>
                  <a:schemeClr val="hlink"/>
                </a:solidFill>
                <a:uFill>
                  <a:noFill/>
                </a:uFill>
                <a:hlinkClick r:id="rId3"/>
              </a:rPr>
              <a:t> </a:t>
            </a:r>
            <a:r>
              <a:rPr lang="en" sz="1200" u="sng">
                <a:solidFill>
                  <a:schemeClr val="hlink"/>
                </a:solidFill>
                <a:hlinkClick r:id="rId3"/>
              </a:rPr>
              <a:t>https://www.nytimes.com/2016/12/13/us/politics/russia-hack-election-dnc.html</a:t>
            </a:r>
            <a:endParaRPr sz="1200" u="sng">
              <a:solidFill>
                <a:srgbClr val="FFFFFF"/>
              </a:solidFill>
            </a:endParaRPr>
          </a:p>
          <a:p>
            <a:pPr marL="0" lvl="0" indent="0" algn="l" rtl="0">
              <a:lnSpc>
                <a:spcPct val="115000"/>
              </a:lnSpc>
              <a:spcBef>
                <a:spcPts val="1200"/>
              </a:spcBef>
              <a:spcAft>
                <a:spcPts val="0"/>
              </a:spcAft>
              <a:buSzPts val="1800"/>
              <a:buNone/>
            </a:pPr>
            <a:r>
              <a:rPr lang="en" sz="1200">
                <a:solidFill>
                  <a:srgbClr val="FFFFFF"/>
                </a:solidFill>
              </a:rPr>
              <a:t>Pagliery, Jose. "Target: Hacking Hit up to 110 Million Customers." CNN Business, January 10, 2014. https://money.cnn.com/2014/01/10/news/companies/target-hacking/</a:t>
            </a:r>
            <a:endParaRPr sz="1200">
              <a:solidFill>
                <a:srgbClr val="FFFFFF"/>
              </a:solidFil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Simple Dark Comic Sans">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16</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Comic Sans MS</vt:lpstr>
      <vt:lpstr>Simple Dark Comic Sans</vt:lpstr>
      <vt:lpstr>Dangers of Phishing Podcast by ChatGPT</vt:lpstr>
      <vt:lpstr>Podcast</vt:lpstr>
      <vt:lpstr>How it was Made</vt:lpstr>
      <vt:lpstr>Challenges</vt:lpstr>
      <vt:lpstr>Thank You!</vt:lpstr>
      <vt:lpstr>ChatGPT’s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 A HARRIS</cp:lastModifiedBy>
  <cp:revision>1</cp:revision>
  <dcterms:modified xsi:type="dcterms:W3CDTF">2024-08-09T15:54:03Z</dcterms:modified>
</cp:coreProperties>
</file>