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8" y="2756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Chat  gpt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Group 3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81475" y="-1"/>
            <a:ext cx="105147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610950" y="701925"/>
            <a:ext cx="94488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1" lang="en" sz="96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Chat GPT </a:t>
            </a:r>
            <a:endParaRPr b="0" i="1" sz="9600" u="none" cap="none" strike="noStrik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1" lang="en" sz="96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Coding project</a:t>
            </a:r>
            <a:endParaRPr b="0" i="1" sz="9600" u="none" cap="none" strike="noStrik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87878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First step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 this project we used chat for coding, gave him broken code and he had to fix it.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First of all we gave him an explanation: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75" y="2770150"/>
            <a:ext cx="84772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87878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Second step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We took a roulette code as a base for an experiment and broke it a little bit.After sending code to chat gpt,he sent us this response: 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00" y="2228850"/>
            <a:ext cx="81724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87878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-1928100" y="52605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142075" y="1004425"/>
            <a:ext cx="3921600" cy="4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3000"/>
              <a:t>The gpt chat did an excellent job. He gave us an explanation of our errors and a fully working code.</a:t>
            </a:r>
            <a:endParaRPr sz="3000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3675" y="625175"/>
            <a:ext cx="4987250" cy="36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