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59" r:id="rId8"/>
    <p:sldId id="260" r:id="rId9"/>
    <p:sldId id="262" r:id="rId10"/>
    <p:sldId id="268" r:id="rId11"/>
    <p:sldId id="263" r:id="rId12"/>
    <p:sldId id="266" r:id="rId13"/>
    <p:sldId id="267" r:id="rId14"/>
    <p:sldId id="269" r:id="rId15"/>
    <p:sldId id="270" r:id="rId16"/>
    <p:sldId id="274" r:id="rId17"/>
    <p:sldId id="272" r:id="rId18"/>
    <p:sldId id="271" r:id="rId19"/>
    <p:sldId id="273" r:id="rId20"/>
    <p:sldId id="275" r:id="rId21"/>
    <p:sldId id="276" r:id="rId22"/>
    <p:sldId id="277" r:id="rId23"/>
  </p:sldIdLst>
  <p:sldSz cx="12192000" cy="6858000"/>
  <p:notesSz cx="6858000" cy="9144000"/>
  <p:defaultTextStyle>
    <a:defPPr rtl="0">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80" y="44"/>
      </p:cViewPr>
      <p:guideLst/>
    </p:cSldViewPr>
  </p:slideViewPr>
  <p:notesTextViewPr>
    <p:cViewPr>
      <p:scale>
        <a:sx n="1" d="1"/>
        <a:sy n="1" d="1"/>
      </p:scale>
      <p:origin x="0" y="0"/>
    </p:cViewPr>
  </p:notesTextViewPr>
  <p:notesViewPr>
    <p:cSldViewPr snapToGrid="0">
      <p:cViewPr varScale="1">
        <p:scale>
          <a:sx n="77" d="100"/>
          <a:sy n="77" d="100"/>
        </p:scale>
        <p:origin x="291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B5B42BD-8D3B-4B09-9029-8C63687D5D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a:p>
        </p:txBody>
      </p:sp>
      <p:sp>
        <p:nvSpPr>
          <p:cNvPr id="3" name="Espace réservé de la date 2">
            <a:extLst>
              <a:ext uri="{FF2B5EF4-FFF2-40B4-BE49-F238E27FC236}">
                <a16:creationId xmlns:a16="http://schemas.microsoft.com/office/drawing/2014/main" id="{1E2EC764-34EA-4620-8CF9-F605D96BC3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04867F2-3277-4F4E-A474-046E0415719E}" type="datetime1">
              <a:rPr lang="fr-CA" smtClean="0"/>
              <a:t>2024-03-13</a:t>
            </a:fld>
            <a:endParaRPr lang="fr-CA"/>
          </a:p>
        </p:txBody>
      </p:sp>
      <p:sp>
        <p:nvSpPr>
          <p:cNvPr id="4" name="Espace réservé du pied de page 3">
            <a:extLst>
              <a:ext uri="{FF2B5EF4-FFF2-40B4-BE49-F238E27FC236}">
                <a16:creationId xmlns:a16="http://schemas.microsoft.com/office/drawing/2014/main" id="{3C1FA7CC-A0A2-4292-AA1A-FFA1D3AC96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a:p>
        </p:txBody>
      </p:sp>
      <p:sp>
        <p:nvSpPr>
          <p:cNvPr id="5" name="Espace réservé du numéro de diapositive 4">
            <a:extLst>
              <a:ext uri="{FF2B5EF4-FFF2-40B4-BE49-F238E27FC236}">
                <a16:creationId xmlns:a16="http://schemas.microsoft.com/office/drawing/2014/main" id="{36C9D8F1-C311-48E0-A5EA-6AC70E14D0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827EC1-36E0-417D-8141-8D14DF1BDFD9}" type="slidenum">
              <a:rPr lang="fr-CA" smtClean="0"/>
              <a:t>‹N°›</a:t>
            </a:fld>
            <a:endParaRPr lang="fr-CA"/>
          </a:p>
        </p:txBody>
      </p:sp>
    </p:spTree>
    <p:extLst>
      <p:ext uri="{BB962C8B-B14F-4D97-AF65-F5344CB8AC3E}">
        <p14:creationId xmlns:p14="http://schemas.microsoft.com/office/powerpoint/2010/main" val="64585220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2T20:31:03.4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1,'20'0,"33"-1,61 3,-102 0,0 1,0 0,-1 1,21 11,-15-8,8 4,1 1,1-1,0-1,44 9,-8-9,100 2,68-13,-91-2,353-16,179 16,-631 4,716 4,-482-6,-275 1,0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2T20:31:08.66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1,'21'1,"-1"1,1 0,-1 2,0 1,0 0,-1 2,0 0,32 17,-19-11,0 0,1-3,0 0,66 9,139-1,-46-5,-23 14,30 3,303-21,-77-6,-38 5,-131-6,54 25,-161-11,313-7,-301-11,2175 2,-2337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6E71C8C-ACDB-4CE6-9068-778A75FD1563}" type="datetime1">
              <a:rPr lang="fr-CA" noProof="0" smtClean="0"/>
              <a:t>2024-03-13</a:t>
            </a:fld>
            <a:endParaRPr lang="fr-CA"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CA" noProof="0"/>
          </a:p>
        </p:txBody>
      </p:sp>
      <p:sp>
        <p:nvSpPr>
          <p:cNvPr id="5" name="Espace réservé des rétroactio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CA" noProof="0"/>
              <a:t>Modifiez les styles du texte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5BAF473-2665-42A7-89E3-C7BA7EB58D12}" type="slidenum">
              <a:rPr lang="fr-CA" noProof="0" smtClean="0"/>
              <a:t>‹N°›</a:t>
            </a:fld>
            <a:endParaRPr lang="fr-CA" noProof="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CA"/>
          </a:p>
        </p:txBody>
      </p:sp>
      <p:sp>
        <p:nvSpPr>
          <p:cNvPr id="4" name="Espace réservé du numéro de diapositive 3"/>
          <p:cNvSpPr>
            <a:spLocks noGrp="1"/>
          </p:cNvSpPr>
          <p:nvPr>
            <p:ph type="sldNum" sz="quarter" idx="5"/>
          </p:nvPr>
        </p:nvSpPr>
        <p:spPr/>
        <p:txBody>
          <a:bodyPr rtlCol="0"/>
          <a:lstStyle/>
          <a:p>
            <a:pPr rtl="0"/>
            <a:fld id="{35BAF473-2665-42A7-89E3-C7BA7EB58D12}" type="slidenum">
              <a:rPr lang="fr-CA" smtClean="0"/>
              <a:t>1</a:t>
            </a:fld>
            <a:endParaRPr lang="fr-CA"/>
          </a:p>
        </p:txBody>
      </p:sp>
    </p:spTree>
    <p:extLst>
      <p:ext uri="{BB962C8B-B14F-4D97-AF65-F5344CB8AC3E}">
        <p14:creationId xmlns:p14="http://schemas.microsoft.com/office/powerpoint/2010/main" val="183339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 name="Titre 1">
            <a:extLst>
              <a:ext uri="{FF2B5EF4-FFF2-40B4-BE49-F238E27FC236}">
                <a16:creationId xmlns:a16="http://schemas.microsoft.com/office/drawing/2014/main" id="{6C25C416-A3A2-4CF9-9532-2C0BFB51CFDF}"/>
              </a:ext>
            </a:extLst>
          </p:cNvPr>
          <p:cNvSpPr>
            <a:spLocks noGrp="1"/>
          </p:cNvSpPr>
          <p:nvPr>
            <p:ph type="ctrTitle"/>
          </p:nvPr>
        </p:nvSpPr>
        <p:spPr>
          <a:xfrm>
            <a:off x="838200" y="2465970"/>
            <a:ext cx="5739882" cy="2387600"/>
          </a:xfrm>
        </p:spPr>
        <p:txBody>
          <a:bodyPr rtlCol="0" anchor="b">
            <a:normAutofit/>
          </a:bodyPr>
          <a:lstStyle>
            <a:lvl1pPr algn="l">
              <a:defRPr sz="5400" b="1">
                <a:solidFill>
                  <a:schemeClr val="bg1"/>
                </a:solidFill>
              </a:defRPr>
            </a:lvl1pPr>
          </a:lstStyle>
          <a:p>
            <a:pPr rtl="0"/>
            <a:r>
              <a:rPr lang="fr-FR" noProof="0"/>
              <a:t>Modifiez le style du titre</a:t>
            </a:r>
            <a:endParaRPr lang="fr-CA" noProof="0"/>
          </a:p>
        </p:txBody>
      </p:sp>
      <p:sp>
        <p:nvSpPr>
          <p:cNvPr id="3" name="Sous-titre 2">
            <a:extLst>
              <a:ext uri="{FF2B5EF4-FFF2-40B4-BE49-F238E27FC236}">
                <a16:creationId xmlns:a16="http://schemas.microsoft.com/office/drawing/2014/main" id="{43D32955-BB06-40DE-A14A-2170FD41AD52}"/>
              </a:ext>
            </a:extLst>
          </p:cNvPr>
          <p:cNvSpPr>
            <a:spLocks noGrp="1"/>
          </p:cNvSpPr>
          <p:nvPr>
            <p:ph type="subTitle" idx="1"/>
          </p:nvPr>
        </p:nvSpPr>
        <p:spPr>
          <a:xfrm>
            <a:off x="838200" y="5159827"/>
            <a:ext cx="5739882" cy="783773"/>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CA" noProof="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anigramme">
    <p:bg>
      <p:bgPr>
        <a:solidFill>
          <a:schemeClr val="accent5"/>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rtlCol="0"/>
          <a:lstStyle>
            <a:lvl1pPr algn="l">
              <a:defRPr b="1">
                <a:solidFill>
                  <a:schemeClr val="accent4"/>
                </a:solidFill>
              </a:defRPr>
            </a:lvl1pPr>
          </a:lstStyle>
          <a:p>
            <a:pPr rtl="0"/>
            <a:r>
              <a:rPr lang="fr-FR" noProof="0"/>
              <a:t>Modifiez le style du titre</a:t>
            </a:r>
            <a:endParaRPr lang="fr-CA" noProof="0"/>
          </a:p>
        </p:txBody>
      </p:sp>
      <p:sp>
        <p:nvSpPr>
          <p:cNvPr id="9" name="Espace réservé du texte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14" name="Espace réservé du texte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présentation</a:t>
            </a:r>
          </a:p>
        </p:txBody>
      </p:sp>
      <p:sp>
        <p:nvSpPr>
          <p:cNvPr id="16" name="Espace réservé au texte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17" name="Espace réservé au texte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présentation</a:t>
            </a:r>
          </a:p>
        </p:txBody>
      </p:sp>
      <p:sp>
        <p:nvSpPr>
          <p:cNvPr id="18" name="Espace réservé du texte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19" name="Espace réservé du texte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présentation</a:t>
            </a:r>
          </a:p>
        </p:txBody>
      </p:sp>
      <p:sp>
        <p:nvSpPr>
          <p:cNvPr id="20" name="Espace réservé au texte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25" name="Espace réservé au texte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présentation</a:t>
            </a:r>
          </a:p>
        </p:txBody>
      </p:sp>
      <p:sp>
        <p:nvSpPr>
          <p:cNvPr id="26" name="Espace réservé au texte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27" name="Espace réservé au texte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présentation</a:t>
            </a:r>
          </a:p>
        </p:txBody>
      </p:sp>
      <p:sp>
        <p:nvSpPr>
          <p:cNvPr id="28" name="Espace réservé au texte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29" name="Espace réservé au texte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Titre</a:t>
            </a:r>
          </a:p>
        </p:txBody>
      </p:sp>
      <p:cxnSp>
        <p:nvCxnSpPr>
          <p:cNvPr id="5" name="Connecteur droit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Espace réservé de la date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fr-CA" noProof="0"/>
              <a:t>20XX-07-29</a:t>
            </a:r>
          </a:p>
        </p:txBody>
      </p:sp>
      <p:sp>
        <p:nvSpPr>
          <p:cNvPr id="42" name="Espace réservé du pied de page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fr-CA" noProof="0"/>
              <a:t>Orientation de l’employé</a:t>
            </a:r>
          </a:p>
        </p:txBody>
      </p:sp>
      <p:sp>
        <p:nvSpPr>
          <p:cNvPr id="43" name="Espace réservé du numéro de diapositive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fr-CA" noProof="0" smtClean="0"/>
              <a:pPr rtl="0"/>
              <a:t>‹N°›</a:t>
            </a:fld>
            <a:endParaRPr lang="fr-CA" noProof="0"/>
          </a:p>
        </p:txBody>
      </p:sp>
      <p:cxnSp>
        <p:nvCxnSpPr>
          <p:cNvPr id="47" name="Connecteur droit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re et contenu approprié">
    <p:bg>
      <p:bgPr>
        <a:solidFill>
          <a:schemeClr val="accent4"/>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p:nvPr>
        </p:nvSpPr>
        <p:spPr>
          <a:xfrm>
            <a:off x="5669280" y="2376805"/>
            <a:ext cx="5013960" cy="1325563"/>
          </a:xfrm>
        </p:spPr>
        <p:txBody>
          <a:bodyPr rtlCol="0" anchor="b"/>
          <a:lstStyle>
            <a:lvl1pPr>
              <a:defRPr b="1">
                <a:solidFill>
                  <a:schemeClr val="bg1"/>
                </a:solidFill>
              </a:defRPr>
            </a:lvl1pPr>
          </a:lstStyle>
          <a:p>
            <a:pPr rtl="0"/>
            <a:r>
              <a:rPr lang="fr-FR" noProof="0"/>
              <a:t>Modifiez le style du titre</a:t>
            </a:r>
            <a:endParaRPr lang="fr-CA" noProof="0"/>
          </a:p>
        </p:txBody>
      </p:sp>
      <p:sp>
        <p:nvSpPr>
          <p:cNvPr id="3" name="Espace réservé du contenu 2">
            <a:extLst>
              <a:ext uri="{FF2B5EF4-FFF2-40B4-BE49-F238E27FC236}">
                <a16:creationId xmlns:a16="http://schemas.microsoft.com/office/drawing/2014/main" id="{BF8F5A6A-E29E-401A-801A-8FD9CAABA7A5}"/>
              </a:ext>
            </a:extLst>
          </p:cNvPr>
          <p:cNvSpPr>
            <a:spLocks noGrp="1"/>
          </p:cNvSpPr>
          <p:nvPr>
            <p:ph idx="1" hasCustomPrompt="1"/>
          </p:nvPr>
        </p:nvSpPr>
        <p:spPr>
          <a:xfrm>
            <a:off x="5669280" y="4150042"/>
            <a:ext cx="5013960" cy="1961198"/>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7" name="Espace réservé de la date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rtlCol="0"/>
          <a:lstStyle>
            <a:lvl1pPr>
              <a:defRPr sz="900">
                <a:solidFill>
                  <a:schemeClr val="accent3">
                    <a:lumMod val="75000"/>
                  </a:schemeClr>
                </a:solidFill>
              </a:defRPr>
            </a:lvl1pPr>
          </a:lstStyle>
          <a:p>
            <a:pPr rtl="0"/>
            <a:r>
              <a:rPr lang="fr-CA" noProof="0"/>
              <a:t>20XX-07-29</a:t>
            </a:r>
          </a:p>
        </p:txBody>
      </p:sp>
      <p:sp>
        <p:nvSpPr>
          <p:cNvPr id="8" name="Espace réservé du pied de page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fr-CA" noProof="0"/>
              <a:t>Orientation de l’employé</a:t>
            </a:r>
          </a:p>
        </p:txBody>
      </p:sp>
      <p:sp>
        <p:nvSpPr>
          <p:cNvPr id="10" name="Espace réservé du numéro de diapositive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fin">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 name="Titr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2313571"/>
            <a:ext cx="4419600" cy="1659716"/>
          </a:xfrm>
        </p:spPr>
        <p:txBody>
          <a:bodyPr rtlCol="0" anchor="ctr">
            <a:normAutofit/>
          </a:bodyPr>
          <a:lstStyle>
            <a:lvl1pPr algn="ctr">
              <a:defRPr sz="5400" b="1">
                <a:solidFill>
                  <a:schemeClr val="accent4"/>
                </a:solidFill>
              </a:defRPr>
            </a:lvl1pPr>
          </a:lstStyle>
          <a:p>
            <a:pPr rtl="0"/>
            <a:r>
              <a:rPr lang="fr-CA" noProof="0"/>
              <a:t>Cliquez pour modifier</a:t>
            </a:r>
          </a:p>
        </p:txBody>
      </p:sp>
      <p:sp>
        <p:nvSpPr>
          <p:cNvPr id="3" name="Sous-titre 2">
            <a:extLst>
              <a:ext uri="{FF2B5EF4-FFF2-40B4-BE49-F238E27FC236}">
                <a16:creationId xmlns:a16="http://schemas.microsoft.com/office/drawing/2014/main" id="{43D32955-BB06-40DE-A14A-2170FD41AD52}"/>
              </a:ext>
            </a:extLst>
          </p:cNvPr>
          <p:cNvSpPr>
            <a:spLocks noGrp="1"/>
          </p:cNvSpPr>
          <p:nvPr>
            <p:ph type="subTitle" idx="1"/>
          </p:nvPr>
        </p:nvSpPr>
        <p:spPr>
          <a:xfrm>
            <a:off x="7772402" y="2348318"/>
            <a:ext cx="2743200" cy="1659715"/>
          </a:xfrm>
        </p:spPr>
        <p:txBody>
          <a:bodyPr rtlCol="0"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CA" noProof="0"/>
          </a:p>
        </p:txBody>
      </p:sp>
      <p:sp>
        <p:nvSpPr>
          <p:cNvPr id="4" name="Espace réservé de la date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rtlCol="0"/>
          <a:lstStyle>
            <a:lvl1pPr>
              <a:defRPr sz="900">
                <a:solidFill>
                  <a:schemeClr val="accent5">
                    <a:lumMod val="75000"/>
                  </a:schemeClr>
                </a:solidFill>
              </a:defRPr>
            </a:lvl1pPr>
          </a:lstStyle>
          <a:p>
            <a:pPr rtl="0"/>
            <a:r>
              <a:rPr lang="fr-CA" noProof="0"/>
              <a:t>20XX-07-29</a:t>
            </a:r>
          </a:p>
        </p:txBody>
      </p:sp>
      <p:sp>
        <p:nvSpPr>
          <p:cNvPr id="5" name="Espace réservé du pied de page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rtlCol="0"/>
          <a:lstStyle>
            <a:lvl1pPr algn="r">
              <a:defRPr sz="900">
                <a:solidFill>
                  <a:schemeClr val="accent5">
                    <a:lumMod val="75000"/>
                  </a:schemeClr>
                </a:solidFill>
              </a:defRPr>
            </a:lvl1pPr>
          </a:lstStyle>
          <a:p>
            <a:pPr rtl="0"/>
            <a:r>
              <a:rPr lang="fr-CA" noProof="0"/>
              <a:t>Orientation de l’employé</a:t>
            </a:r>
          </a:p>
        </p:txBody>
      </p:sp>
      <p:sp>
        <p:nvSpPr>
          <p:cNvPr id="6" name="Espace réservé du numéro de diapositive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lvl1pPr>
              <a:defRPr sz="900">
                <a:solidFill>
                  <a:schemeClr val="accent1">
                    <a:lumMod val="40000"/>
                    <a:lumOff val="60000"/>
                  </a:schemeClr>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tête de section">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0" name="Rectangle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 name="Titre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rtlCol="0" anchor="ctr"/>
          <a:lstStyle>
            <a:lvl1pPr>
              <a:defRPr sz="6000" b="1">
                <a:solidFill>
                  <a:schemeClr val="bg1"/>
                </a:solidFill>
              </a:defRPr>
            </a:lvl1pPr>
          </a:lstStyle>
          <a:p>
            <a:pPr rtl="0"/>
            <a:r>
              <a:rPr lang="fr-FR" noProof="0"/>
              <a:t>Modifiez le style du titre</a:t>
            </a:r>
            <a:endParaRPr lang="fr-CA" noProof="0"/>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équipe">
    <p:bg>
      <p:bgPr>
        <a:solidFill>
          <a:schemeClr val="accent5"/>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lstStyle>
            <a:lvl1pPr algn="ctr">
              <a:defRPr b="1">
                <a:solidFill>
                  <a:schemeClr val="accent4"/>
                </a:solidFill>
              </a:defRPr>
            </a:lvl1pPr>
          </a:lstStyle>
          <a:p>
            <a:pPr rtl="0"/>
            <a:r>
              <a:rPr lang="fr-CA" noProof="0"/>
              <a:t>Cliquez pour modifier le style du titre principal</a:t>
            </a:r>
          </a:p>
        </p:txBody>
      </p:sp>
      <p:sp>
        <p:nvSpPr>
          <p:cNvPr id="6" name="Espace réservé à l’image 15">
            <a:extLst>
              <a:ext uri="{FF2B5EF4-FFF2-40B4-BE49-F238E27FC236}">
                <a16:creationId xmlns:a16="http://schemas.microsoft.com/office/drawing/2014/main" id="{A74BA5A7-7918-4C65-BAAB-14B3A1E2B4E4}"/>
              </a:ext>
            </a:extLst>
          </p:cNvPr>
          <p:cNvSpPr>
            <a:spLocks noGrp="1"/>
          </p:cNvSpPr>
          <p:nvPr>
            <p:ph type="pic" sz="quarter" idx="42" hasCustomPrompt="1"/>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CA" noProof="0"/>
              <a:t>Cliquez sur l’icône pour ajouter une image</a:t>
            </a:r>
          </a:p>
        </p:txBody>
      </p:sp>
      <p:sp>
        <p:nvSpPr>
          <p:cNvPr id="7" name="Espace réservé à l’image 15">
            <a:extLst>
              <a:ext uri="{FF2B5EF4-FFF2-40B4-BE49-F238E27FC236}">
                <a16:creationId xmlns:a16="http://schemas.microsoft.com/office/drawing/2014/main" id="{0C5DF728-AFC5-467F-86BF-45BBD7787257}"/>
              </a:ext>
            </a:extLst>
          </p:cNvPr>
          <p:cNvSpPr>
            <a:spLocks noGrp="1"/>
          </p:cNvSpPr>
          <p:nvPr>
            <p:ph type="pic" sz="quarter" idx="43" hasCustomPrompt="1"/>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CA" noProof="0"/>
              <a:t>Cliquez sur l’icône pour ajouter une image</a:t>
            </a:r>
          </a:p>
        </p:txBody>
      </p:sp>
      <p:sp>
        <p:nvSpPr>
          <p:cNvPr id="8" name="Espace réservé à l’image 15">
            <a:extLst>
              <a:ext uri="{FF2B5EF4-FFF2-40B4-BE49-F238E27FC236}">
                <a16:creationId xmlns:a16="http://schemas.microsoft.com/office/drawing/2014/main" id="{BBFE7B80-0990-424B-A099-BFECB5508302}"/>
              </a:ext>
            </a:extLst>
          </p:cNvPr>
          <p:cNvSpPr>
            <a:spLocks noGrp="1"/>
          </p:cNvSpPr>
          <p:nvPr>
            <p:ph type="pic" sz="quarter" idx="44" hasCustomPrompt="1"/>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CA" noProof="0"/>
              <a:t>Cliquez sur l’icône pour ajouter une image</a:t>
            </a:r>
          </a:p>
        </p:txBody>
      </p:sp>
      <p:sp>
        <p:nvSpPr>
          <p:cNvPr id="9" name="Espace réservé à l’image 15">
            <a:extLst>
              <a:ext uri="{FF2B5EF4-FFF2-40B4-BE49-F238E27FC236}">
                <a16:creationId xmlns:a16="http://schemas.microsoft.com/office/drawing/2014/main" id="{5B4A0F3D-F23F-4072-9FF5-6CFE888CE1E0}"/>
              </a:ext>
            </a:extLst>
          </p:cNvPr>
          <p:cNvSpPr>
            <a:spLocks noGrp="1"/>
          </p:cNvSpPr>
          <p:nvPr>
            <p:ph type="pic" sz="quarter" idx="45" hasCustomPrompt="1"/>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CA" noProof="0"/>
              <a:t>Cliquez sur l’icône pour ajouter une image</a:t>
            </a:r>
          </a:p>
        </p:txBody>
      </p:sp>
      <p:sp>
        <p:nvSpPr>
          <p:cNvPr id="11" name="Espace réservé du texte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12" name="Espace réservé du texte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présentation</a:t>
            </a:r>
          </a:p>
        </p:txBody>
      </p:sp>
      <p:sp>
        <p:nvSpPr>
          <p:cNvPr id="16" name="Espace réservé au texte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17" name="Espace réservé au texte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présentation</a:t>
            </a:r>
          </a:p>
        </p:txBody>
      </p:sp>
      <p:sp>
        <p:nvSpPr>
          <p:cNvPr id="19" name="Espace réservé au texte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20" name="Espace réservé au texte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présentation</a:t>
            </a:r>
          </a:p>
        </p:txBody>
      </p:sp>
      <p:sp>
        <p:nvSpPr>
          <p:cNvPr id="22" name="Espace réservé au texte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fr-CA" noProof="0"/>
              <a:t>Nom</a:t>
            </a:r>
          </a:p>
        </p:txBody>
      </p:sp>
      <p:sp>
        <p:nvSpPr>
          <p:cNvPr id="23" name="Espace réservé au texte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fr-CA" noProof="0"/>
              <a:t>Titre</a:t>
            </a:r>
          </a:p>
        </p:txBody>
      </p:sp>
      <p:sp>
        <p:nvSpPr>
          <p:cNvPr id="24" name="Espace réservé de la date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fr-CA" noProof="0"/>
              <a:t>20XX-07-29</a:t>
            </a:r>
          </a:p>
        </p:txBody>
      </p:sp>
      <p:sp>
        <p:nvSpPr>
          <p:cNvPr id="25" name="Espace réservé du pied de page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fr-CA" noProof="0"/>
              <a:t>Orientation de l’employé</a:t>
            </a:r>
          </a:p>
        </p:txBody>
      </p:sp>
      <p:sp>
        <p:nvSpPr>
          <p:cNvPr id="26" name="Espace réservé du numéro de diapositive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solidFill>
          <a:schemeClr val="accent4"/>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p:nvPr>
        </p:nvSpPr>
        <p:spPr>
          <a:xfrm>
            <a:off x="5669280" y="822325"/>
            <a:ext cx="5684520" cy="1325563"/>
          </a:xfrm>
        </p:spPr>
        <p:txBody>
          <a:bodyPr rtlCol="0" anchor="b"/>
          <a:lstStyle>
            <a:lvl1pPr>
              <a:defRPr b="1">
                <a:solidFill>
                  <a:schemeClr val="bg1"/>
                </a:solidFill>
              </a:defRPr>
            </a:lvl1pPr>
          </a:lstStyle>
          <a:p>
            <a:pPr rtl="0"/>
            <a:r>
              <a:rPr lang="fr-FR" noProof="0"/>
              <a:t>Modifiez le style du titre</a:t>
            </a:r>
            <a:endParaRPr lang="fr-CA" noProof="0"/>
          </a:p>
        </p:txBody>
      </p:sp>
      <p:sp>
        <p:nvSpPr>
          <p:cNvPr id="3" name="Espace réservé du contenu 2">
            <a:extLst>
              <a:ext uri="{FF2B5EF4-FFF2-40B4-BE49-F238E27FC236}">
                <a16:creationId xmlns:a16="http://schemas.microsoft.com/office/drawing/2014/main" id="{BF8F5A6A-E29E-401A-801A-8FD9CAABA7A5}"/>
              </a:ext>
            </a:extLst>
          </p:cNvPr>
          <p:cNvSpPr>
            <a:spLocks noGrp="1"/>
          </p:cNvSpPr>
          <p:nvPr>
            <p:ph idx="1" hasCustomPrompt="1"/>
          </p:nvPr>
        </p:nvSpPr>
        <p:spPr>
          <a:xfrm>
            <a:off x="5669280" y="2595562"/>
            <a:ext cx="5684520" cy="3181034"/>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1" name="Espace réservé de la date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rtlCol="0"/>
          <a:lstStyle>
            <a:lvl1pPr>
              <a:defRPr sz="900">
                <a:solidFill>
                  <a:schemeClr val="accent2">
                    <a:lumMod val="75000"/>
                  </a:schemeClr>
                </a:solidFill>
              </a:defRPr>
            </a:lvl1pPr>
          </a:lstStyle>
          <a:p>
            <a:pPr rtl="0"/>
            <a:r>
              <a:rPr lang="fr-CA" noProof="0"/>
              <a:t>20XX-07-29</a:t>
            </a:r>
          </a:p>
        </p:txBody>
      </p:sp>
      <p:sp>
        <p:nvSpPr>
          <p:cNvPr id="22" name="Espace réservé du pied de page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fr-CA" noProof="0"/>
              <a:t>Orientation de l’employé</a:t>
            </a:r>
          </a:p>
        </p:txBody>
      </p:sp>
      <p:sp>
        <p:nvSpPr>
          <p:cNvPr id="23" name="Espace réservé du numéro de diapositive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deux contenus">
    <p:bg>
      <p:bgPr>
        <a:solidFill>
          <a:schemeClr val="accent4"/>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rtlCol="0" anchor="b"/>
          <a:lstStyle>
            <a:lvl1pPr>
              <a:defRPr b="1">
                <a:solidFill>
                  <a:schemeClr val="bg1"/>
                </a:solidFill>
              </a:defRPr>
            </a:lvl1pPr>
          </a:lstStyle>
          <a:p>
            <a:pPr rtl="0"/>
            <a:r>
              <a:rPr lang="fr-FR" noProof="0"/>
              <a:t>Modifiez le style du titre</a:t>
            </a:r>
            <a:endParaRPr lang="fr-CA" noProof="0"/>
          </a:p>
        </p:txBody>
      </p:sp>
      <p:sp>
        <p:nvSpPr>
          <p:cNvPr id="3" name="Espace réservé du contenu 2">
            <a:extLst>
              <a:ext uri="{FF2B5EF4-FFF2-40B4-BE49-F238E27FC236}">
                <a16:creationId xmlns:a16="http://schemas.microsoft.com/office/drawing/2014/main" id="{BF8F5A6A-E29E-401A-801A-8FD9CAABA7A5}"/>
              </a:ext>
            </a:extLst>
          </p:cNvPr>
          <p:cNvSpPr>
            <a:spLocks noGrp="1"/>
          </p:cNvSpPr>
          <p:nvPr>
            <p:ph idx="1" hasCustomPrompt="1"/>
          </p:nvPr>
        </p:nvSpPr>
        <p:spPr>
          <a:xfrm>
            <a:off x="838200" y="2595562"/>
            <a:ext cx="5684520" cy="441552"/>
          </a:xfrm>
        </p:spPr>
        <p:txBody>
          <a:bodyPr rtlCol="0">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Cliquez pour modifiez les styles du texte principal</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7" name="Espace réservé du contenu 2">
            <a:extLst>
              <a:ext uri="{FF2B5EF4-FFF2-40B4-BE49-F238E27FC236}">
                <a16:creationId xmlns:a16="http://schemas.microsoft.com/office/drawing/2014/main" id="{620C3808-5997-40A2-83EF-E2136C52EFE1}"/>
              </a:ext>
            </a:extLst>
          </p:cNvPr>
          <p:cNvSpPr>
            <a:spLocks noGrp="1"/>
          </p:cNvSpPr>
          <p:nvPr>
            <p:ph idx="10" hasCustomPrompt="1"/>
          </p:nvPr>
        </p:nvSpPr>
        <p:spPr>
          <a:xfrm>
            <a:off x="838200" y="4529818"/>
            <a:ext cx="5684520" cy="441552"/>
          </a:xfrm>
        </p:spPr>
        <p:txBody>
          <a:bodyPr rtlCol="0">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fr-CA" noProof="0"/>
              <a:t>Cliquez pour modifiez les styles du texte principal</a:t>
            </a:r>
          </a:p>
        </p:txBody>
      </p:sp>
      <p:sp>
        <p:nvSpPr>
          <p:cNvPr id="8" name="Espace réservé du contenu 2">
            <a:extLst>
              <a:ext uri="{FF2B5EF4-FFF2-40B4-BE49-F238E27FC236}">
                <a16:creationId xmlns:a16="http://schemas.microsoft.com/office/drawing/2014/main" id="{EAD9A34D-2599-4944-8F4B-6953690367EE}"/>
              </a:ext>
            </a:extLst>
          </p:cNvPr>
          <p:cNvSpPr>
            <a:spLocks noGrp="1"/>
          </p:cNvSpPr>
          <p:nvPr>
            <p:ph idx="11" hasCustomPrompt="1"/>
          </p:nvPr>
        </p:nvSpPr>
        <p:spPr>
          <a:xfrm>
            <a:off x="838200" y="3040514"/>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Cliquez pour modifiez les styles du texte principal</a:t>
            </a:r>
          </a:p>
        </p:txBody>
      </p:sp>
      <p:sp>
        <p:nvSpPr>
          <p:cNvPr id="10" name="Espace réservé du contenu 2">
            <a:extLst>
              <a:ext uri="{FF2B5EF4-FFF2-40B4-BE49-F238E27FC236}">
                <a16:creationId xmlns:a16="http://schemas.microsoft.com/office/drawing/2014/main" id="{4D123A04-698E-4E6B-BB2C-C4FCA2CFBB9A}"/>
              </a:ext>
            </a:extLst>
          </p:cNvPr>
          <p:cNvSpPr>
            <a:spLocks noGrp="1"/>
          </p:cNvSpPr>
          <p:nvPr>
            <p:ph idx="12" hasCustomPrompt="1"/>
          </p:nvPr>
        </p:nvSpPr>
        <p:spPr>
          <a:xfrm>
            <a:off x="838200" y="4993888"/>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14" name="Espace réservé de la date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fr-CA" noProof="0"/>
              <a:t>20XX-07-29</a:t>
            </a:r>
          </a:p>
        </p:txBody>
      </p:sp>
      <p:sp>
        <p:nvSpPr>
          <p:cNvPr id="15" name="Espace réservé du pied de page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fr-CA" noProof="0"/>
              <a:t>Orientation de l’employé</a:t>
            </a:r>
          </a:p>
        </p:txBody>
      </p:sp>
      <p:sp>
        <p:nvSpPr>
          <p:cNvPr id="16" name="Espace réservé du numéro de diapositive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quatre contenus">
    <p:bg>
      <p:bgPr>
        <a:solidFill>
          <a:schemeClr val="accent4"/>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rtlCol="0" anchor="b"/>
          <a:lstStyle>
            <a:lvl1pPr>
              <a:defRPr b="1">
                <a:solidFill>
                  <a:schemeClr val="bg1"/>
                </a:solidFill>
              </a:defRPr>
            </a:lvl1pPr>
          </a:lstStyle>
          <a:p>
            <a:pPr rtl="0"/>
            <a:r>
              <a:rPr lang="fr-FR" noProof="0"/>
              <a:t>Modifiez le style du titre</a:t>
            </a:r>
            <a:endParaRPr lang="fr-CA" noProof="0"/>
          </a:p>
        </p:txBody>
      </p:sp>
      <p:sp>
        <p:nvSpPr>
          <p:cNvPr id="8" name="Espace réservé du contenu 2">
            <a:extLst>
              <a:ext uri="{FF2B5EF4-FFF2-40B4-BE49-F238E27FC236}">
                <a16:creationId xmlns:a16="http://schemas.microsoft.com/office/drawing/2014/main" id="{B2E9ED8E-C27B-434B-BABA-E66DF12C5036}"/>
              </a:ext>
            </a:extLst>
          </p:cNvPr>
          <p:cNvSpPr>
            <a:spLocks noGrp="1"/>
          </p:cNvSpPr>
          <p:nvPr>
            <p:ph idx="1" hasCustomPrompt="1"/>
          </p:nvPr>
        </p:nvSpPr>
        <p:spPr>
          <a:xfrm>
            <a:off x="2024742"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Cliquez pour modifiez les styles du texte principal</a:t>
            </a:r>
          </a:p>
        </p:txBody>
      </p:sp>
      <p:sp>
        <p:nvSpPr>
          <p:cNvPr id="10" name="Rectangle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2" name="Rectangle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Espace réservé du contenu 2">
            <a:extLst>
              <a:ext uri="{FF2B5EF4-FFF2-40B4-BE49-F238E27FC236}">
                <a16:creationId xmlns:a16="http://schemas.microsoft.com/office/drawing/2014/main" id="{AA5699F8-E412-4D90-AD9E-5A933F03D673}"/>
              </a:ext>
            </a:extLst>
          </p:cNvPr>
          <p:cNvSpPr>
            <a:spLocks noGrp="1"/>
          </p:cNvSpPr>
          <p:nvPr>
            <p:ph idx="10" hasCustomPrompt="1"/>
          </p:nvPr>
        </p:nvSpPr>
        <p:spPr>
          <a:xfrm>
            <a:off x="7019111"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Cliquez pour modifiez les styles du texte principal</a:t>
            </a:r>
          </a:p>
        </p:txBody>
      </p:sp>
      <p:sp>
        <p:nvSpPr>
          <p:cNvPr id="15" name="Espace réservé du contenu 2">
            <a:extLst>
              <a:ext uri="{FF2B5EF4-FFF2-40B4-BE49-F238E27FC236}">
                <a16:creationId xmlns:a16="http://schemas.microsoft.com/office/drawing/2014/main" id="{3C6CD4EE-A2DF-4227-8E8E-061E1811B311}"/>
              </a:ext>
            </a:extLst>
          </p:cNvPr>
          <p:cNvSpPr>
            <a:spLocks noGrp="1"/>
          </p:cNvSpPr>
          <p:nvPr>
            <p:ph idx="11" hasCustomPrompt="1"/>
          </p:nvPr>
        </p:nvSpPr>
        <p:spPr>
          <a:xfrm>
            <a:off x="2024742"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Cliquez pour modifiez les styles du texte principal</a:t>
            </a:r>
          </a:p>
        </p:txBody>
      </p:sp>
      <p:sp>
        <p:nvSpPr>
          <p:cNvPr id="16" name="Espace réservé du contenu 2">
            <a:extLst>
              <a:ext uri="{FF2B5EF4-FFF2-40B4-BE49-F238E27FC236}">
                <a16:creationId xmlns:a16="http://schemas.microsoft.com/office/drawing/2014/main" id="{2BD7E863-25A7-4713-A3A0-9A5F432FE00D}"/>
              </a:ext>
            </a:extLst>
          </p:cNvPr>
          <p:cNvSpPr>
            <a:spLocks noGrp="1"/>
          </p:cNvSpPr>
          <p:nvPr>
            <p:ph idx="12" hasCustomPrompt="1"/>
          </p:nvPr>
        </p:nvSpPr>
        <p:spPr>
          <a:xfrm>
            <a:off x="7019111"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Cliquez pour modifiez les styles du texte principal</a:t>
            </a:r>
          </a:p>
        </p:txBody>
      </p:sp>
      <p:sp>
        <p:nvSpPr>
          <p:cNvPr id="17" name="Espace réservé du contenu 2">
            <a:extLst>
              <a:ext uri="{FF2B5EF4-FFF2-40B4-BE49-F238E27FC236}">
                <a16:creationId xmlns:a16="http://schemas.microsoft.com/office/drawing/2014/main" id="{13EEC52D-9939-4E0F-B26E-6287735877FF}"/>
              </a:ext>
            </a:extLst>
          </p:cNvPr>
          <p:cNvSpPr>
            <a:spLocks noGrp="1"/>
          </p:cNvSpPr>
          <p:nvPr>
            <p:ph idx="13" hasCustomPrompt="1"/>
          </p:nvPr>
        </p:nvSpPr>
        <p:spPr>
          <a:xfrm>
            <a:off x="2024740"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18" name="Espace réservé du contenu 2">
            <a:extLst>
              <a:ext uri="{FF2B5EF4-FFF2-40B4-BE49-F238E27FC236}">
                <a16:creationId xmlns:a16="http://schemas.microsoft.com/office/drawing/2014/main" id="{3F6A9263-89CC-446B-AA55-FA0F0180A706}"/>
              </a:ext>
            </a:extLst>
          </p:cNvPr>
          <p:cNvSpPr>
            <a:spLocks noGrp="1"/>
          </p:cNvSpPr>
          <p:nvPr>
            <p:ph idx="14" hasCustomPrompt="1"/>
          </p:nvPr>
        </p:nvSpPr>
        <p:spPr>
          <a:xfrm>
            <a:off x="7019109"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19" name="Espace réservé du contenu 2">
            <a:extLst>
              <a:ext uri="{FF2B5EF4-FFF2-40B4-BE49-F238E27FC236}">
                <a16:creationId xmlns:a16="http://schemas.microsoft.com/office/drawing/2014/main" id="{73A562DC-F1FD-4766-B507-CC08FBA1EE68}"/>
              </a:ext>
            </a:extLst>
          </p:cNvPr>
          <p:cNvSpPr>
            <a:spLocks noGrp="1"/>
          </p:cNvSpPr>
          <p:nvPr>
            <p:ph idx="15" hasCustomPrompt="1"/>
          </p:nvPr>
        </p:nvSpPr>
        <p:spPr>
          <a:xfrm>
            <a:off x="2024740"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20" name="Espace réservé du contenu 2">
            <a:extLst>
              <a:ext uri="{FF2B5EF4-FFF2-40B4-BE49-F238E27FC236}">
                <a16:creationId xmlns:a16="http://schemas.microsoft.com/office/drawing/2014/main" id="{B4A99B91-CC4B-4964-B372-94ED4BB9A772}"/>
              </a:ext>
            </a:extLst>
          </p:cNvPr>
          <p:cNvSpPr>
            <a:spLocks noGrp="1"/>
          </p:cNvSpPr>
          <p:nvPr>
            <p:ph idx="16" hasCustomPrompt="1"/>
          </p:nvPr>
        </p:nvSpPr>
        <p:spPr>
          <a:xfrm>
            <a:off x="7019109"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21" name="Espace réservé de la date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rtlCol="0"/>
          <a:lstStyle>
            <a:lvl1pPr>
              <a:defRPr sz="900">
                <a:solidFill>
                  <a:schemeClr val="accent4">
                    <a:lumMod val="40000"/>
                    <a:lumOff val="60000"/>
                  </a:schemeClr>
                </a:solidFill>
              </a:defRPr>
            </a:lvl1pPr>
          </a:lstStyle>
          <a:p>
            <a:pPr rtl="0"/>
            <a:r>
              <a:rPr lang="fr-CA" noProof="0"/>
              <a:t>20XX-07-29</a:t>
            </a:r>
          </a:p>
        </p:txBody>
      </p:sp>
      <p:sp>
        <p:nvSpPr>
          <p:cNvPr id="22" name="Espace réservé du pied de page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rtlCol="0"/>
          <a:lstStyle>
            <a:lvl1pPr>
              <a:defRPr sz="900">
                <a:solidFill>
                  <a:schemeClr val="accent4">
                    <a:lumMod val="40000"/>
                    <a:lumOff val="60000"/>
                  </a:schemeClr>
                </a:solidFill>
              </a:defRPr>
            </a:lvl1pPr>
          </a:lstStyle>
          <a:p>
            <a:pPr rtl="0"/>
            <a:r>
              <a:rPr lang="fr-CA" noProof="0"/>
              <a:t>Orientation de l’employé</a:t>
            </a:r>
          </a:p>
        </p:txBody>
      </p:sp>
      <p:sp>
        <p:nvSpPr>
          <p:cNvPr id="23" name="Espace réservé du numéro de diapositive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rtlCol="0"/>
          <a:lstStyle>
            <a:lvl1pPr>
              <a:defRPr sz="900">
                <a:solidFill>
                  <a:schemeClr val="accent4">
                    <a:lumMod val="40000"/>
                    <a:lumOff val="60000"/>
                  </a:schemeClr>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de gauche">
    <p:bg>
      <p:bgPr>
        <a:solidFill>
          <a:schemeClr val="accent4"/>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rtlCol="0" anchor="b"/>
          <a:lstStyle>
            <a:lvl1pPr>
              <a:defRPr b="1">
                <a:solidFill>
                  <a:schemeClr val="bg1"/>
                </a:solidFill>
              </a:defRPr>
            </a:lvl1pPr>
          </a:lstStyle>
          <a:p>
            <a:pPr rtl="0"/>
            <a:r>
              <a:rPr lang="fr-CA" noProof="0"/>
              <a:t>Cliquez pour modifier le titre</a:t>
            </a:r>
          </a:p>
        </p:txBody>
      </p:sp>
      <p:sp>
        <p:nvSpPr>
          <p:cNvPr id="8" name="Espace réservé du contenu 2">
            <a:extLst>
              <a:ext uri="{FF2B5EF4-FFF2-40B4-BE49-F238E27FC236}">
                <a16:creationId xmlns:a16="http://schemas.microsoft.com/office/drawing/2014/main" id="{37368391-D103-4780-88AC-9746C0359607}"/>
              </a:ext>
            </a:extLst>
          </p:cNvPr>
          <p:cNvSpPr>
            <a:spLocks noGrp="1"/>
          </p:cNvSpPr>
          <p:nvPr>
            <p:ph idx="1" hasCustomPrompt="1"/>
          </p:nvPr>
        </p:nvSpPr>
        <p:spPr>
          <a:xfrm>
            <a:off x="1173480" y="4879291"/>
            <a:ext cx="5684520" cy="1325563"/>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10" name="Rectangle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2" name="Rectangle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Espace réservé de la date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fr-CA" noProof="0"/>
              <a:t>20XX-07-29</a:t>
            </a:r>
          </a:p>
        </p:txBody>
      </p:sp>
      <p:sp>
        <p:nvSpPr>
          <p:cNvPr id="9" name="Rectangle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Espace réservé du pied de page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fr-CA" noProof="0"/>
              <a:t>Orientation de l’employé</a:t>
            </a:r>
          </a:p>
        </p:txBody>
      </p:sp>
      <p:sp>
        <p:nvSpPr>
          <p:cNvPr id="16" name="Espace réservé du numéro de diapositive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rtlCol="0"/>
          <a:lstStyle>
            <a:lvl1pPr>
              <a:defRPr sz="900">
                <a:solidFill>
                  <a:schemeClr val="accent2">
                    <a:lumMod val="50000"/>
                  </a:schemeClr>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e central avec bordure supérieure">
    <p:bg>
      <p:bgPr>
        <a:solidFill>
          <a:schemeClr val="accent5"/>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rtlCol="0" anchor="b"/>
          <a:lstStyle>
            <a:lvl1pPr algn="ctr">
              <a:defRPr b="1">
                <a:solidFill>
                  <a:schemeClr val="accent4"/>
                </a:solidFill>
              </a:defRPr>
            </a:lvl1pPr>
          </a:lstStyle>
          <a:p>
            <a:pPr rtl="0"/>
            <a:r>
              <a:rPr lang="fr-FR" noProof="0"/>
              <a:t>Modifiez le style du titre</a:t>
            </a:r>
            <a:endParaRPr lang="fr-CA" noProof="0"/>
          </a:p>
        </p:txBody>
      </p:sp>
      <p:sp>
        <p:nvSpPr>
          <p:cNvPr id="3" name="Espace réservé du contenu 2">
            <a:extLst>
              <a:ext uri="{FF2B5EF4-FFF2-40B4-BE49-F238E27FC236}">
                <a16:creationId xmlns:a16="http://schemas.microsoft.com/office/drawing/2014/main" id="{BF8F5A6A-E29E-401A-801A-8FD9CAABA7A5}"/>
              </a:ext>
            </a:extLst>
          </p:cNvPr>
          <p:cNvSpPr>
            <a:spLocks noGrp="1"/>
          </p:cNvSpPr>
          <p:nvPr>
            <p:ph idx="1" hasCustomPrompt="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4" name="Rectangle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e la date 4">
            <a:extLst>
              <a:ext uri="{FF2B5EF4-FFF2-40B4-BE49-F238E27FC236}">
                <a16:creationId xmlns:a16="http://schemas.microsoft.com/office/drawing/2014/main" id="{4F525B7F-8292-4AE6-B9B3-F6C0621F1161}"/>
              </a:ext>
            </a:extLst>
          </p:cNvPr>
          <p:cNvSpPr>
            <a:spLocks noGrp="1"/>
          </p:cNvSpPr>
          <p:nvPr>
            <p:ph type="dt" sz="half" idx="10"/>
          </p:nvPr>
        </p:nvSpPr>
        <p:spPr/>
        <p:txBody>
          <a:bodyPr rtlCol="0"/>
          <a:lstStyle>
            <a:lvl1pPr>
              <a:defRPr sz="900">
                <a:solidFill>
                  <a:schemeClr val="accent5">
                    <a:lumMod val="75000"/>
                  </a:schemeClr>
                </a:solidFill>
              </a:defRPr>
            </a:lvl1pPr>
          </a:lstStyle>
          <a:p>
            <a:pPr rtl="0"/>
            <a:r>
              <a:rPr lang="fr-CA" noProof="0"/>
              <a:t>20XX-07-29</a:t>
            </a:r>
          </a:p>
        </p:txBody>
      </p:sp>
      <p:sp>
        <p:nvSpPr>
          <p:cNvPr id="6" name="Espace réservé du pied de page 5">
            <a:extLst>
              <a:ext uri="{FF2B5EF4-FFF2-40B4-BE49-F238E27FC236}">
                <a16:creationId xmlns:a16="http://schemas.microsoft.com/office/drawing/2014/main" id="{E3E86D52-9DFB-4D69-BF39-2C163B3946ED}"/>
              </a:ext>
            </a:extLst>
          </p:cNvPr>
          <p:cNvSpPr>
            <a:spLocks noGrp="1"/>
          </p:cNvSpPr>
          <p:nvPr>
            <p:ph type="ftr" sz="quarter" idx="11"/>
          </p:nvPr>
        </p:nvSpPr>
        <p:spPr/>
        <p:txBody>
          <a:bodyPr rtlCol="0"/>
          <a:lstStyle>
            <a:lvl1pPr>
              <a:defRPr sz="900">
                <a:solidFill>
                  <a:schemeClr val="accent5">
                    <a:lumMod val="75000"/>
                  </a:schemeClr>
                </a:solidFill>
              </a:defRPr>
            </a:lvl1pPr>
          </a:lstStyle>
          <a:p>
            <a:pPr rtl="0"/>
            <a:r>
              <a:rPr lang="fr-CA" noProof="0"/>
              <a:t>Orientation de l’employé</a:t>
            </a:r>
          </a:p>
        </p:txBody>
      </p:sp>
      <p:sp>
        <p:nvSpPr>
          <p:cNvPr id="7" name="Espace réservé du numéro de diapositive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rtlCol="0"/>
          <a:lstStyle>
            <a:lvl1pPr>
              <a:defRPr sz="900">
                <a:solidFill>
                  <a:schemeClr val="accent5">
                    <a:lumMod val="75000"/>
                  </a:schemeClr>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exte central">
    <p:bg>
      <p:bgPr>
        <a:solidFill>
          <a:schemeClr val="accent5"/>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rtlCol="0" anchor="b"/>
          <a:lstStyle>
            <a:lvl1pPr algn="ctr">
              <a:defRPr b="1">
                <a:solidFill>
                  <a:schemeClr val="accent4"/>
                </a:solidFill>
              </a:defRPr>
            </a:lvl1pPr>
          </a:lstStyle>
          <a:p>
            <a:pPr rtl="0"/>
            <a:r>
              <a:rPr lang="fr-FR" noProof="0"/>
              <a:t>Modifiez le style du titre</a:t>
            </a:r>
            <a:endParaRPr lang="fr-CA" noProof="0"/>
          </a:p>
        </p:txBody>
      </p:sp>
      <p:sp>
        <p:nvSpPr>
          <p:cNvPr id="3" name="Espace réservé du contenu 2">
            <a:extLst>
              <a:ext uri="{FF2B5EF4-FFF2-40B4-BE49-F238E27FC236}">
                <a16:creationId xmlns:a16="http://schemas.microsoft.com/office/drawing/2014/main" id="{BF8F5A6A-E29E-401A-801A-8FD9CAABA7A5}"/>
              </a:ext>
            </a:extLst>
          </p:cNvPr>
          <p:cNvSpPr>
            <a:spLocks noGrp="1"/>
          </p:cNvSpPr>
          <p:nvPr>
            <p:ph idx="1" hasCustomPrompt="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CA" noProof="0"/>
              <a:t>Modifiez les styles du texte.</a:t>
            </a:r>
          </a:p>
        </p:txBody>
      </p:sp>
      <p:sp>
        <p:nvSpPr>
          <p:cNvPr id="5" name="Rectangle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7" name="Rectangle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8" name="Espace réservé de la date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rtlCol="0"/>
          <a:lstStyle>
            <a:lvl1pPr>
              <a:defRPr sz="900">
                <a:solidFill>
                  <a:schemeClr val="accent5"/>
                </a:solidFill>
              </a:defRPr>
            </a:lvl1pPr>
          </a:lstStyle>
          <a:p>
            <a:pPr rtl="0"/>
            <a:r>
              <a:rPr lang="fr-CA" noProof="0"/>
              <a:t>20XX-07-29</a:t>
            </a:r>
          </a:p>
        </p:txBody>
      </p:sp>
      <p:sp>
        <p:nvSpPr>
          <p:cNvPr id="9" name="Espace réservé du pied de page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fr-CA" noProof="0"/>
              <a:t>Orientation de l’employé</a:t>
            </a:r>
          </a:p>
        </p:txBody>
      </p:sp>
      <p:sp>
        <p:nvSpPr>
          <p:cNvPr id="10" name="Espace réservé du numéro de diapositive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tre contenus">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lgn="ctr">
              <a:defRPr b="1">
                <a:solidFill>
                  <a:schemeClr val="bg1"/>
                </a:solidFill>
              </a:defRPr>
            </a:lvl1pPr>
          </a:lstStyle>
          <a:p>
            <a:pPr rtl="0"/>
            <a:r>
              <a:rPr lang="fr-CA" noProof="0"/>
              <a:t>Cliquez pour modifier le style du titre.</a:t>
            </a:r>
          </a:p>
        </p:txBody>
      </p:sp>
      <p:sp>
        <p:nvSpPr>
          <p:cNvPr id="9" name="Espace réservé du texte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fr-CA" noProof="0"/>
              <a:t>Puce 1</a:t>
            </a:r>
          </a:p>
        </p:txBody>
      </p:sp>
      <p:sp>
        <p:nvSpPr>
          <p:cNvPr id="11" name="Espace réservé au texte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fr-CA" noProof="0"/>
              <a:t>Puce 2</a:t>
            </a:r>
          </a:p>
        </p:txBody>
      </p:sp>
      <p:sp>
        <p:nvSpPr>
          <p:cNvPr id="13" name="Espace réservé au texte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fr-CA" noProof="0"/>
              <a:t>Puce 3</a:t>
            </a:r>
          </a:p>
        </p:txBody>
      </p:sp>
      <p:sp>
        <p:nvSpPr>
          <p:cNvPr id="15" name="Espace réservé au texte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fr-CA" noProof="0"/>
              <a:t>Puce 4</a:t>
            </a:r>
          </a:p>
        </p:txBody>
      </p:sp>
      <p:sp>
        <p:nvSpPr>
          <p:cNvPr id="21" name="Espace réservé d’image en ligne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rtlCol="0">
            <a:normAutofit/>
          </a:bodyPr>
          <a:lstStyle>
            <a:lvl1pPr>
              <a:defRPr sz="1600"/>
            </a:lvl1pPr>
          </a:lstStyle>
          <a:p>
            <a:pPr rtl="0"/>
            <a:r>
              <a:rPr lang="fr-FR" noProof="0"/>
              <a:t>Cliquez sur l'icône pour ajouter une image en ligne</a:t>
            </a:r>
            <a:endParaRPr lang="fr-CA" noProof="0"/>
          </a:p>
        </p:txBody>
      </p:sp>
      <p:sp>
        <p:nvSpPr>
          <p:cNvPr id="22" name="Espace réservé d’image en ligne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rtlCol="0">
            <a:normAutofit/>
          </a:bodyPr>
          <a:lstStyle>
            <a:lvl1pPr>
              <a:defRPr sz="1600"/>
            </a:lvl1pPr>
          </a:lstStyle>
          <a:p>
            <a:pPr rtl="0"/>
            <a:r>
              <a:rPr lang="fr-FR" noProof="0"/>
              <a:t>Cliquez sur l'icône pour ajouter une image en ligne</a:t>
            </a:r>
            <a:endParaRPr lang="fr-CA" noProof="0"/>
          </a:p>
        </p:txBody>
      </p:sp>
      <p:sp>
        <p:nvSpPr>
          <p:cNvPr id="23" name="Espace réservé d’image en ligne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rtlCol="0">
            <a:normAutofit/>
          </a:bodyPr>
          <a:lstStyle>
            <a:lvl1pPr>
              <a:defRPr sz="1600"/>
            </a:lvl1pPr>
          </a:lstStyle>
          <a:p>
            <a:pPr rtl="0"/>
            <a:r>
              <a:rPr lang="fr-FR" noProof="0"/>
              <a:t>Cliquez sur l'icône pour ajouter une image en ligne</a:t>
            </a:r>
            <a:endParaRPr lang="fr-CA" noProof="0"/>
          </a:p>
        </p:txBody>
      </p:sp>
      <p:sp>
        <p:nvSpPr>
          <p:cNvPr id="24" name="Espace réservé d’image en ligne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rtlCol="0">
            <a:normAutofit/>
          </a:bodyPr>
          <a:lstStyle>
            <a:lvl1pPr>
              <a:defRPr sz="1600"/>
            </a:lvl1pPr>
          </a:lstStyle>
          <a:p>
            <a:pPr rtl="0"/>
            <a:r>
              <a:rPr lang="fr-FR" noProof="0"/>
              <a:t>Cliquez sur l'icône pour ajouter une image en ligne</a:t>
            </a:r>
            <a:endParaRPr lang="fr-CA" noProof="0"/>
          </a:p>
        </p:txBody>
      </p:sp>
      <p:sp>
        <p:nvSpPr>
          <p:cNvPr id="25" name="Espace réservé de la date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fr-CA" noProof="0"/>
              <a:t>20XX-07-29</a:t>
            </a:r>
          </a:p>
        </p:txBody>
      </p:sp>
      <p:sp>
        <p:nvSpPr>
          <p:cNvPr id="26" name="Espace réservé du pied de page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fr-CA" noProof="0"/>
              <a:t>Orientation de l’employé</a:t>
            </a:r>
          </a:p>
        </p:txBody>
      </p:sp>
      <p:sp>
        <p:nvSpPr>
          <p:cNvPr id="27" name="Espace réservé du numéro de diapositive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ontenu et quatre images">
    <p:bg>
      <p:bgPr>
        <a:solidFill>
          <a:schemeClr val="accent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3" name="Rectangle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365125"/>
            <a:ext cx="3200400" cy="2621139"/>
          </a:xfrm>
        </p:spPr>
        <p:txBody>
          <a:bodyPr rtlCol="0" anchor="b"/>
          <a:lstStyle>
            <a:lvl1pPr algn="l">
              <a:defRPr b="1">
                <a:solidFill>
                  <a:schemeClr val="accent4"/>
                </a:solidFill>
              </a:defRPr>
            </a:lvl1pPr>
          </a:lstStyle>
          <a:p>
            <a:pPr rtl="0"/>
            <a:r>
              <a:rPr lang="fr-CA" noProof="0"/>
              <a:t>Cliquez pour modifier le style du titre.</a:t>
            </a:r>
          </a:p>
        </p:txBody>
      </p:sp>
      <p:sp>
        <p:nvSpPr>
          <p:cNvPr id="9" name="Espace réservé du texte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fr-CA" noProof="0"/>
              <a:t>Puce 1</a:t>
            </a:r>
          </a:p>
        </p:txBody>
      </p:sp>
      <p:sp>
        <p:nvSpPr>
          <p:cNvPr id="11" name="Espace réservé au texte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fr-CA" noProof="0"/>
              <a:t>Puce 2</a:t>
            </a:r>
          </a:p>
        </p:txBody>
      </p:sp>
      <p:sp>
        <p:nvSpPr>
          <p:cNvPr id="13" name="Espace réservé du texte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fr-CA" noProof="0"/>
              <a:t>Puce 3</a:t>
            </a:r>
          </a:p>
        </p:txBody>
      </p:sp>
      <p:sp>
        <p:nvSpPr>
          <p:cNvPr id="15" name="Espace réservé au texte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fr-CA" noProof="0"/>
              <a:t>Puce 4</a:t>
            </a:r>
          </a:p>
        </p:txBody>
      </p:sp>
      <p:sp>
        <p:nvSpPr>
          <p:cNvPr id="21" name="Espace réservé d’image en ligne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rtlCol="0">
            <a:normAutofit/>
          </a:bodyPr>
          <a:lstStyle>
            <a:lvl1pPr>
              <a:defRPr sz="1600"/>
            </a:lvl1pPr>
          </a:lstStyle>
          <a:p>
            <a:pPr rtl="0"/>
            <a:r>
              <a:rPr lang="fr-FR" noProof="0"/>
              <a:t>Cliquez sur l'icône pour ajouter une image en ligne</a:t>
            </a:r>
            <a:endParaRPr lang="fr-CA" noProof="0"/>
          </a:p>
        </p:txBody>
      </p:sp>
      <p:sp>
        <p:nvSpPr>
          <p:cNvPr id="22" name="Espace réservé d’image en ligne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rtlCol="0">
            <a:normAutofit/>
          </a:bodyPr>
          <a:lstStyle>
            <a:lvl1pPr>
              <a:defRPr sz="1600"/>
            </a:lvl1pPr>
          </a:lstStyle>
          <a:p>
            <a:pPr rtl="0"/>
            <a:r>
              <a:rPr lang="fr-FR" noProof="0"/>
              <a:t>Cliquez sur l'icône pour ajouter une image en ligne</a:t>
            </a:r>
            <a:endParaRPr lang="fr-CA" noProof="0"/>
          </a:p>
        </p:txBody>
      </p:sp>
      <p:sp>
        <p:nvSpPr>
          <p:cNvPr id="23" name="Espace réservé d’image en ligne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rtlCol="0">
            <a:normAutofit/>
          </a:bodyPr>
          <a:lstStyle>
            <a:lvl1pPr>
              <a:defRPr sz="1600"/>
            </a:lvl1pPr>
          </a:lstStyle>
          <a:p>
            <a:pPr rtl="0"/>
            <a:r>
              <a:rPr lang="fr-FR" noProof="0"/>
              <a:t>Cliquez sur l'icône pour ajouter une image en ligne</a:t>
            </a:r>
            <a:endParaRPr lang="fr-CA" noProof="0"/>
          </a:p>
        </p:txBody>
      </p:sp>
      <p:sp>
        <p:nvSpPr>
          <p:cNvPr id="24" name="Espace réservé d’image en ligne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rtlCol="0">
            <a:normAutofit/>
          </a:bodyPr>
          <a:lstStyle>
            <a:lvl1pPr>
              <a:defRPr sz="1600"/>
            </a:lvl1pPr>
          </a:lstStyle>
          <a:p>
            <a:pPr rtl="0"/>
            <a:r>
              <a:rPr lang="fr-FR" noProof="0"/>
              <a:t>Cliquez sur l'icône pour ajouter une image en ligne</a:t>
            </a:r>
            <a:endParaRPr lang="fr-CA" noProof="0"/>
          </a:p>
        </p:txBody>
      </p:sp>
      <p:sp>
        <p:nvSpPr>
          <p:cNvPr id="5" name="Espace réservé du texte 4">
            <a:extLst>
              <a:ext uri="{FF2B5EF4-FFF2-40B4-BE49-F238E27FC236}">
                <a16:creationId xmlns:a16="http://schemas.microsoft.com/office/drawing/2014/main" id="{E8A1CBAE-F2E5-4866-A865-C55E62573492}"/>
              </a:ext>
            </a:extLst>
          </p:cNvPr>
          <p:cNvSpPr>
            <a:spLocks noGrp="1"/>
          </p:cNvSpPr>
          <p:nvPr>
            <p:ph type="body" sz="quarter" idx="52" hasCustomPrompt="1"/>
          </p:nvPr>
        </p:nvSpPr>
        <p:spPr>
          <a:xfrm>
            <a:off x="838200" y="4112198"/>
            <a:ext cx="3200400" cy="1395974"/>
          </a:xfrm>
        </p:spPr>
        <p:txBody>
          <a:bodyPr rtlCol="0" anchor="t">
            <a:normAutofit/>
          </a:bodyPr>
          <a:lstStyle>
            <a:lvl1pPr marL="0" indent="0" algn="l">
              <a:lnSpc>
                <a:spcPct val="100000"/>
              </a:lnSpc>
              <a:buNone/>
              <a:defRPr sz="1600">
                <a:solidFill>
                  <a:schemeClr val="bg1"/>
                </a:solidFill>
              </a:defRPr>
            </a:lvl1pPr>
          </a:lstStyle>
          <a:p>
            <a:pPr lvl="0" rtl="0"/>
            <a:r>
              <a:rPr lang="fr-CA" noProof="0"/>
              <a:t>Modifiez les styles du texte.</a:t>
            </a:r>
          </a:p>
        </p:txBody>
      </p:sp>
      <p:sp>
        <p:nvSpPr>
          <p:cNvPr id="16" name="Espace réservé du texte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fr-CA" noProof="0"/>
              <a:t>Puce 1</a:t>
            </a:r>
          </a:p>
        </p:txBody>
      </p:sp>
      <p:sp>
        <p:nvSpPr>
          <p:cNvPr id="17" name="Espace réservé au texte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fr-CA" noProof="0"/>
              <a:t>Puce 2</a:t>
            </a:r>
          </a:p>
        </p:txBody>
      </p:sp>
      <p:sp>
        <p:nvSpPr>
          <p:cNvPr id="18" name="Espace réservé du texte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fr-CA" noProof="0"/>
              <a:t>Puce 3</a:t>
            </a:r>
          </a:p>
        </p:txBody>
      </p:sp>
      <p:sp>
        <p:nvSpPr>
          <p:cNvPr id="19" name="Espace réservé au texte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fr-CA" noProof="0"/>
              <a:t>Puce 4</a:t>
            </a:r>
          </a:p>
        </p:txBody>
      </p:sp>
      <p:sp>
        <p:nvSpPr>
          <p:cNvPr id="28" name="Espace réservé du texte 4">
            <a:extLst>
              <a:ext uri="{FF2B5EF4-FFF2-40B4-BE49-F238E27FC236}">
                <a16:creationId xmlns:a16="http://schemas.microsoft.com/office/drawing/2014/main" id="{19E1EA5F-9EF0-45C3-94DD-6DF64F4DFA15}"/>
              </a:ext>
            </a:extLst>
          </p:cNvPr>
          <p:cNvSpPr>
            <a:spLocks noGrp="1"/>
          </p:cNvSpPr>
          <p:nvPr>
            <p:ph type="body" sz="quarter" idx="57" hasCustomPrompt="1"/>
          </p:nvPr>
        </p:nvSpPr>
        <p:spPr>
          <a:xfrm>
            <a:off x="838201" y="5511642"/>
            <a:ext cx="3200400" cy="844707"/>
          </a:xfrm>
        </p:spPr>
        <p:txBody>
          <a:bodyPr rtlCol="0" anchor="t">
            <a:normAutofit/>
          </a:bodyPr>
          <a:lstStyle>
            <a:lvl1pPr marL="0" indent="0" algn="l">
              <a:lnSpc>
                <a:spcPct val="100000"/>
              </a:lnSpc>
              <a:buNone/>
              <a:defRPr sz="1200">
                <a:solidFill>
                  <a:schemeClr val="bg1"/>
                </a:solidFill>
              </a:defRPr>
            </a:lvl1pPr>
          </a:lstStyle>
          <a:p>
            <a:pPr lvl="0" rtl="0"/>
            <a:r>
              <a:rPr lang="fr-CA" noProof="0"/>
              <a:t>Modifiez les styles du texte.</a:t>
            </a:r>
          </a:p>
        </p:txBody>
      </p:sp>
      <p:sp>
        <p:nvSpPr>
          <p:cNvPr id="30" name="Espace réservé de la date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rtlCol="0"/>
          <a:lstStyle>
            <a:lvl1pPr>
              <a:defRPr sz="900">
                <a:solidFill>
                  <a:schemeClr val="accent1">
                    <a:lumMod val="40000"/>
                    <a:lumOff val="60000"/>
                  </a:schemeClr>
                </a:solidFill>
              </a:defRPr>
            </a:lvl1pPr>
          </a:lstStyle>
          <a:p>
            <a:pPr rtl="0"/>
            <a:r>
              <a:rPr lang="fr-CA" noProof="0"/>
              <a:t>20XX-07-29</a:t>
            </a:r>
          </a:p>
        </p:txBody>
      </p:sp>
      <p:sp>
        <p:nvSpPr>
          <p:cNvPr id="31" name="Espace réservé du pied de page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fr-CA" noProof="0"/>
              <a:t>Orientation de l’employé</a:t>
            </a:r>
          </a:p>
        </p:txBody>
      </p:sp>
      <p:sp>
        <p:nvSpPr>
          <p:cNvPr id="32" name="Espace réservé du numéro de diapositive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fr-CA" noProof="0" smtClean="0"/>
              <a:pPr rtl="0"/>
              <a:t>‹N°›</a:t>
            </a:fld>
            <a:endParaRPr lang="fr-CA" noProof="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CA" noProof="0"/>
              <a:t>Modifiez le style du titre</a:t>
            </a:r>
          </a:p>
        </p:txBody>
      </p:sp>
      <p:sp>
        <p:nvSpPr>
          <p:cNvPr id="3" name="Espace réservé du texte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CA" noProof="0"/>
              <a:t>Modifiez les styles du texte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e la date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fr-CA" noProof="0"/>
              <a:t>20XX-07-29</a:t>
            </a:r>
          </a:p>
        </p:txBody>
      </p:sp>
      <p:sp>
        <p:nvSpPr>
          <p:cNvPr id="5" name="Espace réservé du pied de page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CA" noProof="0"/>
              <a:t>Orientation de l’employé</a:t>
            </a:r>
          </a:p>
        </p:txBody>
      </p:sp>
      <p:sp>
        <p:nvSpPr>
          <p:cNvPr id="6" name="Espace réservé pour la diapositive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fr-CA" noProof="0" smtClean="0"/>
              <a:t>‹N°›</a:t>
            </a:fld>
            <a:endParaRPr lang="fr-CA"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rdictionary.com/articles/morse-code-abbreviation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815C6-3AD0-46E6-A74A-1967BD91AF50}"/>
              </a:ext>
            </a:extLst>
          </p:cNvPr>
          <p:cNvSpPr>
            <a:spLocks noGrp="1"/>
          </p:cNvSpPr>
          <p:nvPr>
            <p:ph type="ctrTitle"/>
          </p:nvPr>
        </p:nvSpPr>
        <p:spPr>
          <a:xfrm>
            <a:off x="838200" y="2465970"/>
            <a:ext cx="8439150" cy="2387600"/>
          </a:xfrm>
        </p:spPr>
        <p:txBody>
          <a:bodyPr rtlCol="0">
            <a:normAutofit/>
          </a:bodyPr>
          <a:lstStyle/>
          <a:p>
            <a:pPr rtl="0"/>
            <a:r>
              <a:rPr lang="fr-CA" dirty="0"/>
              <a:t>Premier code et projet</a:t>
            </a:r>
            <a:br>
              <a:rPr lang="fr-CA" dirty="0"/>
            </a:br>
            <a:r>
              <a:rPr lang="fr-CA" sz="3600" dirty="0"/>
              <a:t>(1 blinker DEL et code Morse)</a:t>
            </a:r>
            <a:br>
              <a:rPr lang="fr-CA" dirty="0"/>
            </a:br>
            <a:r>
              <a:rPr lang="fr-CA" sz="3200" dirty="0"/>
              <a:t>leçon 4</a:t>
            </a:r>
            <a:endParaRPr lang="fr-CA"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F746D-2A8C-FD1D-6247-F1F7A866229B}"/>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4110E03-7341-696C-1AAE-16D99C456831}"/>
              </a:ext>
            </a:extLst>
          </p:cNvPr>
          <p:cNvSpPr>
            <a:spLocks noGrp="1"/>
          </p:cNvSpPr>
          <p:nvPr>
            <p:ph type="ftr" sz="quarter" idx="11"/>
          </p:nvPr>
        </p:nvSpPr>
        <p:spPr/>
        <p:txBody>
          <a:bodyPr/>
          <a:lstStyle/>
          <a:p>
            <a:pPr rtl="0"/>
            <a:r>
              <a:rPr lang="fr-CA" noProof="0"/>
              <a:t>Orientation de l’employé</a:t>
            </a:r>
          </a:p>
        </p:txBody>
      </p:sp>
      <p:sp>
        <p:nvSpPr>
          <p:cNvPr id="5" name="Espace réservé du numéro de diapositive 4">
            <a:extLst>
              <a:ext uri="{FF2B5EF4-FFF2-40B4-BE49-F238E27FC236}">
                <a16:creationId xmlns:a16="http://schemas.microsoft.com/office/drawing/2014/main" id="{C72A72F2-5952-7360-A5BC-ED55E6B55AE7}"/>
              </a:ext>
            </a:extLst>
          </p:cNvPr>
          <p:cNvSpPr>
            <a:spLocks noGrp="1"/>
          </p:cNvSpPr>
          <p:nvPr>
            <p:ph type="sldNum" sz="quarter" idx="12"/>
          </p:nvPr>
        </p:nvSpPr>
        <p:spPr/>
        <p:txBody>
          <a:bodyPr/>
          <a:lstStyle/>
          <a:p>
            <a:pPr rtl="0"/>
            <a:fld id="{B5CEABB6-07DC-46E8-9B57-56EC44A396E5}" type="slidenum">
              <a:rPr lang="fr-CA" noProof="0" smtClean="0"/>
              <a:pPr rtl="0"/>
              <a:t>10</a:t>
            </a:fld>
            <a:endParaRPr lang="fr-CA" noProof="0"/>
          </a:p>
        </p:txBody>
      </p:sp>
      <p:pic>
        <p:nvPicPr>
          <p:cNvPr id="9" name="Image 8">
            <a:extLst>
              <a:ext uri="{FF2B5EF4-FFF2-40B4-BE49-F238E27FC236}">
                <a16:creationId xmlns:a16="http://schemas.microsoft.com/office/drawing/2014/main" id="{62D062AD-97DE-B80B-FD0A-0C765F41207D}"/>
              </a:ext>
            </a:extLst>
          </p:cNvPr>
          <p:cNvPicPr>
            <a:picLocks noChangeAspect="1"/>
          </p:cNvPicPr>
          <p:nvPr/>
        </p:nvPicPr>
        <p:blipFill>
          <a:blip r:embed="rId2"/>
          <a:stretch>
            <a:fillRect/>
          </a:stretch>
        </p:blipFill>
        <p:spPr>
          <a:xfrm>
            <a:off x="4965739" y="128127"/>
            <a:ext cx="7116168" cy="6601746"/>
          </a:xfrm>
          <a:prstGeom prst="rect">
            <a:avLst/>
          </a:prstGeom>
        </p:spPr>
      </p:pic>
      <p:sp>
        <p:nvSpPr>
          <p:cNvPr id="10" name="Rectangle 9">
            <a:extLst>
              <a:ext uri="{FF2B5EF4-FFF2-40B4-BE49-F238E27FC236}">
                <a16:creationId xmlns:a16="http://schemas.microsoft.com/office/drawing/2014/main" id="{CAD3A8EA-FFD9-53B3-06A2-1416ED475B6F}"/>
              </a:ext>
            </a:extLst>
          </p:cNvPr>
          <p:cNvSpPr/>
          <p:nvPr/>
        </p:nvSpPr>
        <p:spPr>
          <a:xfrm>
            <a:off x="110093" y="119729"/>
            <a:ext cx="2572628" cy="923330"/>
          </a:xfrm>
          <a:prstGeom prst="rect">
            <a:avLst/>
          </a:prstGeom>
          <a:noFill/>
        </p:spPr>
        <p:txBody>
          <a:bodyPr wrap="none" lIns="91440" tIns="45720" rIns="91440" bIns="45720">
            <a:spAutoFit/>
          </a:bodyPr>
          <a:lstStyle/>
          <a:p>
            <a:pPr algn="ct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Le</a:t>
            </a:r>
            <a:r>
              <a:rPr lang="fr-FR" sz="5400" dirty="0">
                <a:ln w="0">
                  <a:solidFill>
                    <a:schemeClr val="accent5">
                      <a:lumMod val="50000"/>
                    </a:schemeClr>
                  </a:solidFill>
                </a:ln>
                <a:solidFill>
                  <a:schemeClr val="accent1"/>
                </a:solidFill>
                <a:effectLst>
                  <a:outerShdw blurRad="38100" dist="25400" dir="5400000" algn="ctr" rotWithShape="0">
                    <a:srgbClr val="6E747A">
                      <a:alpha val="43000"/>
                    </a:srgbClr>
                  </a:outerShdw>
                </a:effectLst>
              </a:rPr>
              <a:t> </a:t>
            </a: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code</a:t>
            </a:r>
            <a:r>
              <a:rPr lang="fr-FR" sz="5400" b="0" cap="none" spc="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a:t>
            </a:r>
          </a:p>
        </p:txBody>
      </p:sp>
      <p:sp>
        <p:nvSpPr>
          <p:cNvPr id="11" name="ZoneTexte 10">
            <a:extLst>
              <a:ext uri="{FF2B5EF4-FFF2-40B4-BE49-F238E27FC236}">
                <a16:creationId xmlns:a16="http://schemas.microsoft.com/office/drawing/2014/main" id="{9546E48E-A3C0-F9D2-34AD-89AC20A59A66}"/>
              </a:ext>
            </a:extLst>
          </p:cNvPr>
          <p:cNvSpPr txBox="1"/>
          <p:nvPr/>
        </p:nvSpPr>
        <p:spPr>
          <a:xfrm>
            <a:off x="140219" y="1043059"/>
            <a:ext cx="4710223" cy="5232202"/>
          </a:xfrm>
          <a:prstGeom prst="rect">
            <a:avLst/>
          </a:prstGeom>
          <a:solidFill>
            <a:schemeClr val="accent5">
              <a:lumMod val="20000"/>
              <a:lumOff val="80000"/>
            </a:schemeClr>
          </a:solidFill>
        </p:spPr>
        <p:txBody>
          <a:bodyPr wrap="square" rtlCol="0">
            <a:spAutoFit/>
          </a:bodyPr>
          <a:lstStyle/>
          <a:p>
            <a:r>
              <a:rPr lang="fr-CA" dirty="0">
                <a:solidFill>
                  <a:schemeClr val="accent1"/>
                </a:solidFill>
              </a:rPr>
              <a:t>	</a:t>
            </a:r>
            <a:r>
              <a:rPr lang="fr-CA" sz="2800" b="1" dirty="0" err="1">
                <a:solidFill>
                  <a:schemeClr val="accent1"/>
                </a:solidFill>
              </a:rPr>
              <a:t>Void</a:t>
            </a:r>
            <a:r>
              <a:rPr lang="fr-CA" sz="2800" b="1" dirty="0">
                <a:solidFill>
                  <a:schemeClr val="accent1"/>
                </a:solidFill>
              </a:rPr>
              <a:t> </a:t>
            </a:r>
            <a:r>
              <a:rPr lang="fr-CA" sz="2800" b="1" dirty="0" err="1">
                <a:solidFill>
                  <a:schemeClr val="accent1"/>
                </a:solidFill>
              </a:rPr>
              <a:t>loop</a:t>
            </a:r>
            <a:r>
              <a:rPr lang="fr-CA" sz="2800" b="1" dirty="0">
                <a:solidFill>
                  <a:schemeClr val="accent1"/>
                </a:solidFill>
              </a:rPr>
              <a:t>() {  }</a:t>
            </a: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r>
              <a:rPr lang="fr-CA" sz="2400" dirty="0">
                <a:solidFill>
                  <a:schemeClr val="accent1"/>
                </a:solidFill>
              </a:rPr>
              <a:t>Utiliser pour toutes les tâches et fonctions du programme.  Cette section va se répéter continuellement.</a:t>
            </a:r>
          </a:p>
          <a:p>
            <a:endParaRPr lang="fr-CA" sz="2400" dirty="0">
              <a:solidFill>
                <a:schemeClr val="accent1"/>
              </a:solidFill>
            </a:endParaRPr>
          </a:p>
          <a:p>
            <a:pPr marL="285750" indent="-285750">
              <a:buFont typeface="Arial" panose="020B0604020202020204" pitchFamily="34" charset="0"/>
              <a:buChar char="•"/>
            </a:pPr>
            <a:r>
              <a:rPr lang="fr-CA" sz="2400" dirty="0" err="1">
                <a:solidFill>
                  <a:schemeClr val="accent1"/>
                </a:solidFill>
              </a:rPr>
              <a:t>delay</a:t>
            </a:r>
            <a:r>
              <a:rPr lang="fr-CA" sz="2400" dirty="0">
                <a:solidFill>
                  <a:schemeClr val="accent1"/>
                </a:solidFill>
              </a:rPr>
              <a:t> (100);  </a:t>
            </a:r>
            <a:br>
              <a:rPr lang="fr-CA" sz="2400" dirty="0">
                <a:solidFill>
                  <a:schemeClr val="accent1"/>
                </a:solidFill>
              </a:rPr>
            </a:br>
            <a:br>
              <a:rPr lang="fr-CA" sz="2400" dirty="0">
                <a:solidFill>
                  <a:schemeClr val="accent1"/>
                </a:solidFill>
              </a:rPr>
            </a:br>
            <a:r>
              <a:rPr lang="fr-CA" sz="2400" dirty="0">
                <a:solidFill>
                  <a:schemeClr val="accent1"/>
                </a:solidFill>
              </a:rPr>
              <a:t>directive pour que la commande précédente dure 100 ms </a:t>
            </a:r>
          </a:p>
          <a:p>
            <a:endParaRPr lang="fr-CA" sz="2400" dirty="0">
              <a:solidFill>
                <a:schemeClr val="accent1"/>
              </a:solidFill>
            </a:endParaRPr>
          </a:p>
          <a:p>
            <a:pPr algn="ctr"/>
            <a:r>
              <a:rPr lang="fr-CA" dirty="0">
                <a:solidFill>
                  <a:schemeClr val="accent1"/>
                </a:solidFill>
              </a:rPr>
              <a:t>(1000 ms  = 1s)</a:t>
            </a:r>
          </a:p>
        </p:txBody>
      </p:sp>
      <p:sp>
        <p:nvSpPr>
          <p:cNvPr id="2" name="Rectangle 1">
            <a:extLst>
              <a:ext uri="{FF2B5EF4-FFF2-40B4-BE49-F238E27FC236}">
                <a16:creationId xmlns:a16="http://schemas.microsoft.com/office/drawing/2014/main" id="{9857CEED-966A-DDFA-EEA1-446EE5EDDBED}"/>
              </a:ext>
            </a:extLst>
          </p:cNvPr>
          <p:cNvSpPr/>
          <p:nvPr/>
        </p:nvSpPr>
        <p:spPr>
          <a:xfrm>
            <a:off x="140218" y="956752"/>
            <a:ext cx="562976"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3</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63856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B3E34-279C-640E-236E-87A238DBB383}"/>
              </a:ext>
            </a:extLst>
          </p:cNvPr>
          <p:cNvSpPr>
            <a:spLocks noGrp="1"/>
          </p:cNvSpPr>
          <p:nvPr>
            <p:ph type="title"/>
          </p:nvPr>
        </p:nvSpPr>
        <p:spPr>
          <a:xfrm>
            <a:off x="838199" y="822325"/>
            <a:ext cx="6466367" cy="1325563"/>
          </a:xfrm>
        </p:spPr>
        <p:txBody>
          <a:bodyPr/>
          <a:lstStyle/>
          <a:p>
            <a:r>
              <a:rPr lang="fr-CA" dirty="0"/>
              <a:t>Pin Mode et Read\Write</a:t>
            </a:r>
          </a:p>
        </p:txBody>
      </p:sp>
      <p:sp>
        <p:nvSpPr>
          <p:cNvPr id="3" name="Espace réservé du contenu 2">
            <a:extLst>
              <a:ext uri="{FF2B5EF4-FFF2-40B4-BE49-F238E27FC236}">
                <a16:creationId xmlns:a16="http://schemas.microsoft.com/office/drawing/2014/main" id="{24248961-AB41-516B-AC11-A59654DF5BCC}"/>
              </a:ext>
            </a:extLst>
          </p:cNvPr>
          <p:cNvSpPr>
            <a:spLocks noGrp="1"/>
          </p:cNvSpPr>
          <p:nvPr>
            <p:ph idx="1"/>
          </p:nvPr>
        </p:nvSpPr>
        <p:spPr>
          <a:xfrm>
            <a:off x="838199" y="3012281"/>
            <a:ext cx="8890592" cy="833438"/>
          </a:xfrm>
        </p:spPr>
        <p:txBody>
          <a:bodyPr>
            <a:normAutofit fontScale="92500"/>
          </a:bodyPr>
          <a:lstStyle/>
          <a:p>
            <a:r>
              <a:rPr lang="fr-CA" sz="2800" dirty="0" err="1">
                <a:solidFill>
                  <a:schemeClr val="bg1"/>
                </a:solidFill>
              </a:rPr>
              <a:t>pinMode</a:t>
            </a:r>
            <a:r>
              <a:rPr lang="fr-CA" sz="2800" dirty="0">
                <a:solidFill>
                  <a:schemeClr val="bg1"/>
                </a:solidFill>
              </a:rPr>
              <a:t>(</a:t>
            </a:r>
            <a:r>
              <a:rPr lang="fr-CA" sz="2800" dirty="0" err="1">
                <a:solidFill>
                  <a:schemeClr val="bg1"/>
                </a:solidFill>
              </a:rPr>
              <a:t>led,OUTPUT</a:t>
            </a:r>
            <a:r>
              <a:rPr lang="fr-CA" sz="2800" dirty="0">
                <a:solidFill>
                  <a:schemeClr val="bg1"/>
                </a:solidFill>
              </a:rPr>
              <a:t>)  </a:t>
            </a:r>
            <a:r>
              <a:rPr lang="fr-CA" sz="2800" dirty="0">
                <a:solidFill>
                  <a:schemeClr val="bg1"/>
                </a:solidFill>
                <a:sym typeface="Symbol" panose="05050102010706020507" pitchFamily="18" charset="2"/>
              </a:rPr>
              <a:t>  </a:t>
            </a:r>
            <a:r>
              <a:rPr lang="fr-CA" sz="2800" dirty="0" err="1">
                <a:solidFill>
                  <a:schemeClr val="bg1"/>
                </a:solidFill>
                <a:sym typeface="Symbol" panose="05050102010706020507" pitchFamily="18" charset="2"/>
              </a:rPr>
              <a:t>digitalWrite</a:t>
            </a:r>
            <a:r>
              <a:rPr lang="fr-CA" sz="2800" dirty="0">
                <a:solidFill>
                  <a:schemeClr val="bg1"/>
                </a:solidFill>
                <a:sym typeface="Symbol" panose="05050102010706020507" pitchFamily="18" charset="2"/>
              </a:rPr>
              <a:t> ou </a:t>
            </a:r>
            <a:r>
              <a:rPr lang="fr-CA" sz="2800" dirty="0" err="1">
                <a:solidFill>
                  <a:schemeClr val="bg1"/>
                </a:solidFill>
                <a:sym typeface="Symbol" panose="05050102010706020507" pitchFamily="18" charset="2"/>
              </a:rPr>
              <a:t>analogWrite</a:t>
            </a:r>
            <a:endParaRPr lang="fr-CA" sz="2800" dirty="0">
              <a:solidFill>
                <a:schemeClr val="bg1"/>
              </a:solidFill>
            </a:endParaRPr>
          </a:p>
        </p:txBody>
      </p:sp>
      <p:sp>
        <p:nvSpPr>
          <p:cNvPr id="8" name="Espace réservé du numéro de diapositive 7">
            <a:extLst>
              <a:ext uri="{FF2B5EF4-FFF2-40B4-BE49-F238E27FC236}">
                <a16:creationId xmlns:a16="http://schemas.microsoft.com/office/drawing/2014/main" id="{7E1E7712-8FFA-A9F2-6024-023482E09719}"/>
              </a:ext>
            </a:extLst>
          </p:cNvPr>
          <p:cNvSpPr>
            <a:spLocks noGrp="1"/>
          </p:cNvSpPr>
          <p:nvPr>
            <p:ph type="sldNum" sz="quarter" idx="15"/>
          </p:nvPr>
        </p:nvSpPr>
        <p:spPr/>
        <p:txBody>
          <a:bodyPr/>
          <a:lstStyle/>
          <a:p>
            <a:pPr rtl="0"/>
            <a:fld id="{B5CEABB6-07DC-46E8-9B57-56EC44A396E5}" type="slidenum">
              <a:rPr lang="fr-CA" noProof="0" smtClean="0"/>
              <a:pPr rtl="0"/>
              <a:t>11</a:t>
            </a:fld>
            <a:endParaRPr lang="fr-CA" noProof="0"/>
          </a:p>
        </p:txBody>
      </p:sp>
      <p:sp>
        <p:nvSpPr>
          <p:cNvPr id="9" name="Espace réservé du contenu 2">
            <a:extLst>
              <a:ext uri="{FF2B5EF4-FFF2-40B4-BE49-F238E27FC236}">
                <a16:creationId xmlns:a16="http://schemas.microsoft.com/office/drawing/2014/main" id="{A522100A-DA32-7517-9429-6458F4C79EB4}"/>
              </a:ext>
            </a:extLst>
          </p:cNvPr>
          <p:cNvSpPr txBox="1">
            <a:spLocks/>
          </p:cNvSpPr>
          <p:nvPr/>
        </p:nvSpPr>
        <p:spPr>
          <a:xfrm>
            <a:off x="838199" y="3825081"/>
            <a:ext cx="8890592" cy="833438"/>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lang="en-US" sz="1800" b="1" kern="1200" dirty="0" smtClean="0">
                <a:solidFill>
                  <a:schemeClr val="accent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sz="2800" dirty="0" err="1">
                <a:solidFill>
                  <a:schemeClr val="bg1"/>
                </a:solidFill>
              </a:rPr>
              <a:t>pinMode</a:t>
            </a:r>
            <a:r>
              <a:rPr lang="fr-CA" sz="2800" dirty="0">
                <a:solidFill>
                  <a:schemeClr val="bg1"/>
                </a:solidFill>
              </a:rPr>
              <a:t>(</a:t>
            </a:r>
            <a:r>
              <a:rPr lang="fr-CA" sz="2800" dirty="0" err="1">
                <a:solidFill>
                  <a:schemeClr val="bg1"/>
                </a:solidFill>
              </a:rPr>
              <a:t>led,INPUT</a:t>
            </a:r>
            <a:r>
              <a:rPr lang="fr-CA" sz="2800" dirty="0">
                <a:solidFill>
                  <a:schemeClr val="bg1"/>
                </a:solidFill>
              </a:rPr>
              <a:t>)  </a:t>
            </a:r>
            <a:r>
              <a:rPr lang="fr-CA" sz="2800" dirty="0">
                <a:solidFill>
                  <a:schemeClr val="bg1"/>
                </a:solidFill>
                <a:sym typeface="Symbol" panose="05050102010706020507" pitchFamily="18" charset="2"/>
              </a:rPr>
              <a:t>  </a:t>
            </a:r>
            <a:r>
              <a:rPr lang="fr-CA" sz="2800" dirty="0" err="1">
                <a:solidFill>
                  <a:schemeClr val="bg1"/>
                </a:solidFill>
                <a:sym typeface="Symbol" panose="05050102010706020507" pitchFamily="18" charset="2"/>
              </a:rPr>
              <a:t>digitalREAD</a:t>
            </a:r>
            <a:r>
              <a:rPr lang="fr-CA" sz="2800" dirty="0">
                <a:solidFill>
                  <a:schemeClr val="bg1"/>
                </a:solidFill>
                <a:sym typeface="Symbol" panose="05050102010706020507" pitchFamily="18" charset="2"/>
              </a:rPr>
              <a:t> ou </a:t>
            </a:r>
            <a:r>
              <a:rPr lang="fr-CA" sz="2800" dirty="0" err="1">
                <a:solidFill>
                  <a:schemeClr val="bg1"/>
                </a:solidFill>
                <a:sym typeface="Symbol" panose="05050102010706020507" pitchFamily="18" charset="2"/>
              </a:rPr>
              <a:t>analogREAD</a:t>
            </a:r>
            <a:endParaRPr lang="fr-CA" sz="2800" dirty="0">
              <a:solidFill>
                <a:schemeClr val="bg1"/>
              </a:solidFill>
            </a:endParaRPr>
          </a:p>
        </p:txBody>
      </p:sp>
    </p:spTree>
    <p:extLst>
      <p:ext uri="{BB962C8B-B14F-4D97-AF65-F5344CB8AC3E}">
        <p14:creationId xmlns:p14="http://schemas.microsoft.com/office/powerpoint/2010/main" val="35140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EE848-DC71-CF43-8F3C-49E8E96005C7}"/>
            </a:ext>
          </a:extLst>
        </p:cNvPr>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33F6661-09AB-C31A-BCD8-E61558CA6CAF}"/>
              </a:ext>
            </a:extLst>
          </p:cNvPr>
          <p:cNvSpPr>
            <a:spLocks noGrp="1"/>
          </p:cNvSpPr>
          <p:nvPr>
            <p:ph type="sldNum" sz="quarter" idx="15"/>
          </p:nvPr>
        </p:nvSpPr>
        <p:spPr/>
        <p:txBody>
          <a:bodyPr/>
          <a:lstStyle/>
          <a:p>
            <a:pPr rtl="0"/>
            <a:fld id="{B5CEABB6-07DC-46E8-9B57-56EC44A396E5}" type="slidenum">
              <a:rPr lang="fr-CA" noProof="0" smtClean="0"/>
              <a:pPr rtl="0"/>
              <a:t>12</a:t>
            </a:fld>
            <a:endParaRPr lang="fr-CA" noProof="0"/>
          </a:p>
        </p:txBody>
      </p:sp>
      <p:pic>
        <p:nvPicPr>
          <p:cNvPr id="11" name="Image 10">
            <a:extLst>
              <a:ext uri="{FF2B5EF4-FFF2-40B4-BE49-F238E27FC236}">
                <a16:creationId xmlns:a16="http://schemas.microsoft.com/office/drawing/2014/main" id="{8E6681F3-5298-F472-B87D-718E727D5191}"/>
              </a:ext>
            </a:extLst>
          </p:cNvPr>
          <p:cNvPicPr>
            <a:picLocks noChangeAspect="1"/>
          </p:cNvPicPr>
          <p:nvPr/>
        </p:nvPicPr>
        <p:blipFill>
          <a:blip r:embed="rId2"/>
          <a:stretch>
            <a:fillRect/>
          </a:stretch>
        </p:blipFill>
        <p:spPr>
          <a:xfrm>
            <a:off x="3385897" y="0"/>
            <a:ext cx="7100149" cy="6858000"/>
          </a:xfrm>
          <a:prstGeom prst="rect">
            <a:avLst/>
          </a:prstGeom>
        </p:spPr>
      </p:pic>
      <p:sp>
        <p:nvSpPr>
          <p:cNvPr id="12" name="Rectangle 11">
            <a:extLst>
              <a:ext uri="{FF2B5EF4-FFF2-40B4-BE49-F238E27FC236}">
                <a16:creationId xmlns:a16="http://schemas.microsoft.com/office/drawing/2014/main" id="{DFBF9DC3-D82C-BE9E-A33F-D513AC59FCEF}"/>
              </a:ext>
            </a:extLst>
          </p:cNvPr>
          <p:cNvSpPr/>
          <p:nvPr/>
        </p:nvSpPr>
        <p:spPr>
          <a:xfrm>
            <a:off x="-62766" y="1553204"/>
            <a:ext cx="3537443" cy="1200329"/>
          </a:xfrm>
          <a:prstGeom prst="rect">
            <a:avLst/>
          </a:prstGeom>
          <a:noFill/>
        </p:spPr>
        <p:txBody>
          <a:bodyPr wrap="none" lIns="91440" tIns="45720" rIns="91440" bIns="45720">
            <a:spAutoFit/>
          </a:bodyPr>
          <a:lstStyle/>
          <a:p>
            <a:pPr algn="ctr"/>
            <a:r>
              <a:rPr lang="fr-FR" sz="3600" b="0" cap="none" spc="0" dirty="0">
                <a:ln w="0"/>
                <a:solidFill>
                  <a:schemeClr val="accent1"/>
                </a:solidFill>
                <a:effectLst>
                  <a:outerShdw blurRad="38100" dist="25400" dir="5400000" algn="ctr" rotWithShape="0">
                    <a:srgbClr val="6E747A">
                      <a:alpha val="43000"/>
                    </a:srgbClr>
                  </a:outerShdw>
                </a:effectLst>
              </a:rPr>
              <a:t>Compile</a:t>
            </a:r>
          </a:p>
          <a:p>
            <a:pPr algn="ctr"/>
            <a:r>
              <a:rPr lang="fr-FR" sz="3600" dirty="0">
                <a:ln w="0"/>
                <a:solidFill>
                  <a:schemeClr val="accent1"/>
                </a:solidFill>
                <a:effectLst>
                  <a:outerShdw blurRad="38100" dist="25400" dir="5400000" algn="ctr" rotWithShape="0">
                    <a:srgbClr val="6E747A">
                      <a:alpha val="43000"/>
                    </a:srgbClr>
                  </a:outerShdw>
                </a:effectLst>
              </a:rPr>
              <a:t>(enregistrer sous)</a:t>
            </a:r>
            <a:endParaRPr lang="fr-FR"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14" name="Connecteur droit avec flèche 13">
            <a:extLst>
              <a:ext uri="{FF2B5EF4-FFF2-40B4-BE49-F238E27FC236}">
                <a16:creationId xmlns:a16="http://schemas.microsoft.com/office/drawing/2014/main" id="{86FDCCE5-2DAA-6D8F-65B0-0941325205F9}"/>
              </a:ext>
            </a:extLst>
          </p:cNvPr>
          <p:cNvCxnSpPr>
            <a:cxnSpLocks/>
          </p:cNvCxnSpPr>
          <p:nvPr/>
        </p:nvCxnSpPr>
        <p:spPr>
          <a:xfrm flipV="1">
            <a:off x="2009553" y="691116"/>
            <a:ext cx="1275907" cy="9675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3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5D92D4AA-C69C-4317-810E-8B779B25686B}"/>
              </a:ext>
            </a:extLst>
          </p:cNvPr>
          <p:cNvSpPr>
            <a:spLocks noGrp="1"/>
          </p:cNvSpPr>
          <p:nvPr>
            <p:ph type="sldNum" sz="quarter" idx="12"/>
          </p:nvPr>
        </p:nvSpPr>
        <p:spPr/>
        <p:txBody>
          <a:bodyPr/>
          <a:lstStyle/>
          <a:p>
            <a:pPr rtl="0"/>
            <a:fld id="{B5CEABB6-07DC-46E8-9B57-56EC44A396E5}" type="slidenum">
              <a:rPr lang="fr-CA" noProof="0" smtClean="0"/>
              <a:pPr rtl="0"/>
              <a:t>13</a:t>
            </a:fld>
            <a:endParaRPr lang="fr-CA" noProof="0"/>
          </a:p>
        </p:txBody>
      </p:sp>
      <p:pic>
        <p:nvPicPr>
          <p:cNvPr id="7" name="Image 6">
            <a:extLst>
              <a:ext uri="{FF2B5EF4-FFF2-40B4-BE49-F238E27FC236}">
                <a16:creationId xmlns:a16="http://schemas.microsoft.com/office/drawing/2014/main" id="{E845C58D-DDB4-AD45-04AA-0272CCE84A25}"/>
              </a:ext>
            </a:extLst>
          </p:cNvPr>
          <p:cNvPicPr>
            <a:picLocks noChangeAspect="1"/>
          </p:cNvPicPr>
          <p:nvPr/>
        </p:nvPicPr>
        <p:blipFill>
          <a:blip r:embed="rId2"/>
          <a:stretch>
            <a:fillRect/>
          </a:stretch>
        </p:blipFill>
        <p:spPr>
          <a:xfrm>
            <a:off x="2752257" y="1531238"/>
            <a:ext cx="6687483" cy="3534268"/>
          </a:xfrm>
          <a:prstGeom prst="rect">
            <a:avLst/>
          </a:prstGeom>
        </p:spPr>
      </p:pic>
      <p:pic>
        <p:nvPicPr>
          <p:cNvPr id="9" name="Image 8">
            <a:extLst>
              <a:ext uri="{FF2B5EF4-FFF2-40B4-BE49-F238E27FC236}">
                <a16:creationId xmlns:a16="http://schemas.microsoft.com/office/drawing/2014/main" id="{988B1CB4-79D3-A5DD-C99F-4BA4087A7983}"/>
              </a:ext>
            </a:extLst>
          </p:cNvPr>
          <p:cNvPicPr>
            <a:picLocks noChangeAspect="1"/>
          </p:cNvPicPr>
          <p:nvPr/>
        </p:nvPicPr>
        <p:blipFill>
          <a:blip r:embed="rId3"/>
          <a:stretch>
            <a:fillRect/>
          </a:stretch>
        </p:blipFill>
        <p:spPr>
          <a:xfrm>
            <a:off x="7711799" y="5269116"/>
            <a:ext cx="2270401" cy="1087234"/>
          </a:xfrm>
          <a:prstGeom prst="rect">
            <a:avLst/>
          </a:prstGeom>
        </p:spPr>
      </p:pic>
      <p:sp>
        <p:nvSpPr>
          <p:cNvPr id="14" name="Rectangle 13">
            <a:extLst>
              <a:ext uri="{FF2B5EF4-FFF2-40B4-BE49-F238E27FC236}">
                <a16:creationId xmlns:a16="http://schemas.microsoft.com/office/drawing/2014/main" id="{2ED636D6-4C8D-F2AC-CA7B-6EA619D64EA4}"/>
              </a:ext>
            </a:extLst>
          </p:cNvPr>
          <p:cNvSpPr/>
          <p:nvPr/>
        </p:nvSpPr>
        <p:spPr>
          <a:xfrm>
            <a:off x="8039098" y="6246525"/>
            <a:ext cx="1615801" cy="584775"/>
          </a:xfrm>
          <a:prstGeom prst="rect">
            <a:avLst/>
          </a:prstGeom>
          <a:noFill/>
        </p:spPr>
        <p:txBody>
          <a:bodyPr wrap="square" lIns="91440" tIns="45720" rIns="91440" bIns="45720">
            <a:spAutoFit/>
          </a:bodyPr>
          <a:lstStyle/>
          <a:p>
            <a:pPr algn="ctr"/>
            <a:r>
              <a:rPr lang="fr-FR" sz="3200" b="0" cap="none" spc="0" dirty="0">
                <a:ln w="0"/>
                <a:solidFill>
                  <a:schemeClr val="bg1"/>
                </a:solidFill>
                <a:effectLst>
                  <a:outerShdw blurRad="38100" dist="25400" dir="5400000" algn="ctr" rotWithShape="0">
                    <a:srgbClr val="6E747A">
                      <a:alpha val="43000"/>
                    </a:srgbClr>
                  </a:outerShdw>
                </a:effectLst>
              </a:rPr>
              <a:t>220 </a:t>
            </a:r>
            <a:r>
              <a:rPr lang="el-GR" sz="3200" b="0" cap="none" spc="0" dirty="0">
                <a:ln w="0"/>
                <a:solidFill>
                  <a:schemeClr val="bg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Ω</a:t>
            </a:r>
            <a:endParaRPr lang="fr-FR" sz="5400" b="0" cap="none" spc="0" dirty="0">
              <a:ln w="0"/>
              <a:solidFill>
                <a:schemeClr val="bg1"/>
              </a:solidFill>
              <a:effectLst>
                <a:outerShdw blurRad="38100" dist="25400" dir="5400000" algn="ctr" rotWithShape="0">
                  <a:srgbClr val="6E747A">
                    <a:alpha val="43000"/>
                  </a:srgbClr>
                </a:outerShdw>
              </a:effectLst>
            </a:endParaRPr>
          </a:p>
        </p:txBody>
      </p:sp>
      <p:sp>
        <p:nvSpPr>
          <p:cNvPr id="15" name="Ellipse 14">
            <a:extLst>
              <a:ext uri="{FF2B5EF4-FFF2-40B4-BE49-F238E27FC236}">
                <a16:creationId xmlns:a16="http://schemas.microsoft.com/office/drawing/2014/main" id="{0BE8BF5C-636F-54AA-43B7-A36DA0E0E3E5}"/>
              </a:ext>
            </a:extLst>
          </p:cNvPr>
          <p:cNvSpPr/>
          <p:nvPr/>
        </p:nvSpPr>
        <p:spPr>
          <a:xfrm>
            <a:off x="4666593" y="2186152"/>
            <a:ext cx="388883" cy="29428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7" name="Connecteur droit avec flèche 16">
            <a:extLst>
              <a:ext uri="{FF2B5EF4-FFF2-40B4-BE49-F238E27FC236}">
                <a16:creationId xmlns:a16="http://schemas.microsoft.com/office/drawing/2014/main" id="{1452165E-FCE0-6A40-EEB5-68BDE1D25D0F}"/>
              </a:ext>
            </a:extLst>
          </p:cNvPr>
          <p:cNvCxnSpPr>
            <a:cxnSpLocks/>
            <a:stCxn id="15" idx="4"/>
          </p:cNvCxnSpPr>
          <p:nvPr/>
        </p:nvCxnSpPr>
        <p:spPr>
          <a:xfrm flipH="1">
            <a:off x="4561490" y="2480441"/>
            <a:ext cx="299545" cy="28793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F0A7E7DB-17B3-970D-917F-8AB5E7E16A35}"/>
              </a:ext>
            </a:extLst>
          </p:cNvPr>
          <p:cNvSpPr txBox="1"/>
          <p:nvPr/>
        </p:nvSpPr>
        <p:spPr>
          <a:xfrm>
            <a:off x="2689921" y="5444360"/>
            <a:ext cx="3953343" cy="1200329"/>
          </a:xfrm>
          <a:prstGeom prst="rect">
            <a:avLst/>
          </a:prstGeom>
          <a:noFill/>
        </p:spPr>
        <p:txBody>
          <a:bodyPr wrap="square" rtlCol="0">
            <a:spAutoFit/>
          </a:bodyPr>
          <a:lstStyle/>
          <a:p>
            <a:r>
              <a:rPr lang="fr-CA" dirty="0"/>
              <a:t>Il faut que le pin sur le microprocesseur et dans ton code soit le même.  (Ici dans la photo c’est 7…. Mais selon l’exemple ça devrait être 6.</a:t>
            </a:r>
          </a:p>
        </p:txBody>
      </p:sp>
      <p:sp>
        <p:nvSpPr>
          <p:cNvPr id="22" name="ZoneTexte 21">
            <a:extLst>
              <a:ext uri="{FF2B5EF4-FFF2-40B4-BE49-F238E27FC236}">
                <a16:creationId xmlns:a16="http://schemas.microsoft.com/office/drawing/2014/main" id="{FBAC9EA8-DCA3-004C-19C6-83C153281251}"/>
              </a:ext>
            </a:extLst>
          </p:cNvPr>
          <p:cNvSpPr txBox="1"/>
          <p:nvPr/>
        </p:nvSpPr>
        <p:spPr>
          <a:xfrm>
            <a:off x="2154622" y="519459"/>
            <a:ext cx="8029902" cy="646331"/>
          </a:xfrm>
          <a:prstGeom prst="rect">
            <a:avLst/>
          </a:prstGeom>
          <a:noFill/>
        </p:spPr>
        <p:txBody>
          <a:bodyPr wrap="square" rtlCol="0">
            <a:spAutoFit/>
          </a:bodyPr>
          <a:lstStyle/>
          <a:p>
            <a:r>
              <a:rPr lang="fr-CA" dirty="0"/>
              <a:t>Branche « - » va au « </a:t>
            </a:r>
            <a:r>
              <a:rPr lang="fr-CA" dirty="0" err="1"/>
              <a:t>gound</a:t>
            </a:r>
            <a:r>
              <a:rPr lang="fr-CA" dirty="0"/>
              <a:t> » (GND)</a:t>
            </a:r>
            <a:br>
              <a:rPr lang="fr-CA" dirty="0"/>
            </a:br>
            <a:r>
              <a:rPr lang="fr-CA" dirty="0"/>
              <a:t>Branche « + » va (éventuellement) au voltage du pin  </a:t>
            </a:r>
            <a:r>
              <a:rPr lang="fr-CA" sz="1400" dirty="0"/>
              <a:t>(</a:t>
            </a:r>
            <a:r>
              <a:rPr lang="fr-CA" sz="1400" dirty="0" err="1"/>
              <a:t>pinMode</a:t>
            </a:r>
            <a:r>
              <a:rPr lang="fr-CA" sz="1400" dirty="0"/>
              <a:t> OUTPUT tu te souviens?)</a:t>
            </a:r>
            <a:endParaRPr lang="fr-CA" dirty="0"/>
          </a:p>
        </p:txBody>
      </p:sp>
      <p:cxnSp>
        <p:nvCxnSpPr>
          <p:cNvPr id="24" name="Connecteur : en angle 23">
            <a:extLst>
              <a:ext uri="{FF2B5EF4-FFF2-40B4-BE49-F238E27FC236}">
                <a16:creationId xmlns:a16="http://schemas.microsoft.com/office/drawing/2014/main" id="{599C3AC2-809A-6F5A-DA18-C6EA15F17E5D}"/>
              </a:ext>
            </a:extLst>
          </p:cNvPr>
          <p:cNvCxnSpPr/>
          <p:nvPr/>
        </p:nvCxnSpPr>
        <p:spPr>
          <a:xfrm rot="5400000" flipH="1" flipV="1">
            <a:off x="9117724" y="1697421"/>
            <a:ext cx="1229710" cy="336331"/>
          </a:xfrm>
          <a:prstGeom prst="bentConnector3">
            <a:avLst>
              <a:gd name="adj1" fmla="val 299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34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71856-18BA-FBEE-610B-3C20C6C24868}"/>
            </a:ext>
          </a:extLst>
        </p:cNvPr>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A3C26234-ACEB-9505-5D1D-BEB7EEB31F8F}"/>
              </a:ext>
            </a:extLst>
          </p:cNvPr>
          <p:cNvSpPr>
            <a:spLocks noGrp="1"/>
          </p:cNvSpPr>
          <p:nvPr>
            <p:ph type="sldNum" sz="quarter" idx="15"/>
          </p:nvPr>
        </p:nvSpPr>
        <p:spPr/>
        <p:txBody>
          <a:bodyPr/>
          <a:lstStyle/>
          <a:p>
            <a:pPr rtl="0"/>
            <a:fld id="{B5CEABB6-07DC-46E8-9B57-56EC44A396E5}" type="slidenum">
              <a:rPr lang="fr-CA" noProof="0" smtClean="0"/>
              <a:pPr rtl="0"/>
              <a:t>14</a:t>
            </a:fld>
            <a:endParaRPr lang="fr-CA" noProof="0"/>
          </a:p>
        </p:txBody>
      </p:sp>
      <p:sp>
        <p:nvSpPr>
          <p:cNvPr id="12" name="Rectangle 11">
            <a:extLst>
              <a:ext uri="{FF2B5EF4-FFF2-40B4-BE49-F238E27FC236}">
                <a16:creationId xmlns:a16="http://schemas.microsoft.com/office/drawing/2014/main" id="{F1C13D4A-556C-9608-D70E-FE19C8B960C9}"/>
              </a:ext>
            </a:extLst>
          </p:cNvPr>
          <p:cNvSpPr/>
          <p:nvPr/>
        </p:nvSpPr>
        <p:spPr>
          <a:xfrm>
            <a:off x="808363" y="2382544"/>
            <a:ext cx="3368806" cy="1200329"/>
          </a:xfrm>
          <a:prstGeom prst="rect">
            <a:avLst/>
          </a:prstGeom>
          <a:noFill/>
        </p:spPr>
        <p:txBody>
          <a:bodyPr wrap="none" lIns="91440" tIns="45720" rIns="91440" bIns="45720">
            <a:spAutoFit/>
          </a:bodyPr>
          <a:lstStyle/>
          <a:p>
            <a:pPr algn="ctr"/>
            <a:r>
              <a:rPr lang="fr-FR" sz="3600" dirty="0">
                <a:ln w="0"/>
                <a:solidFill>
                  <a:schemeClr val="accent1"/>
                </a:solidFill>
                <a:effectLst>
                  <a:outerShdw blurRad="38100" dist="25400" dir="5400000" algn="ctr" rotWithShape="0">
                    <a:srgbClr val="6E747A">
                      <a:alpha val="43000"/>
                    </a:srgbClr>
                  </a:outerShdw>
                </a:effectLst>
              </a:rPr>
              <a:t>Branche le </a:t>
            </a:r>
            <a:br>
              <a:rPr lang="fr-FR" sz="3600" dirty="0">
                <a:ln w="0"/>
                <a:solidFill>
                  <a:schemeClr val="accent1"/>
                </a:solidFill>
                <a:effectLst>
                  <a:outerShdw blurRad="38100" dist="25400" dir="5400000" algn="ctr" rotWithShape="0">
                    <a:srgbClr val="6E747A">
                      <a:alpha val="43000"/>
                    </a:srgbClr>
                  </a:outerShdw>
                </a:effectLst>
              </a:rPr>
            </a:br>
            <a:r>
              <a:rPr lang="fr-FR" sz="3600" dirty="0">
                <a:ln w="0"/>
                <a:solidFill>
                  <a:schemeClr val="accent1"/>
                </a:solidFill>
                <a:effectLst>
                  <a:outerShdw blurRad="38100" dist="25400" dir="5400000" algn="ctr" rotWithShape="0">
                    <a:srgbClr val="6E747A">
                      <a:alpha val="43000"/>
                    </a:srgbClr>
                  </a:outerShdw>
                </a:effectLst>
              </a:rPr>
              <a:t>microprocesseur</a:t>
            </a:r>
            <a:endParaRPr lang="fr-FR" sz="3600" b="0" cap="none" spc="0" dirty="0">
              <a:ln w="0"/>
              <a:solidFill>
                <a:schemeClr val="accent1"/>
              </a:solidFill>
              <a:effectLst>
                <a:outerShdw blurRad="38100" dist="25400" dir="5400000" algn="ctr" rotWithShape="0">
                  <a:srgbClr val="6E747A">
                    <a:alpha val="43000"/>
                  </a:srgbClr>
                </a:outerShdw>
              </a:effectLst>
            </a:endParaRPr>
          </a:p>
        </p:txBody>
      </p:sp>
      <p:pic>
        <p:nvPicPr>
          <p:cNvPr id="2" name="Image 1">
            <a:extLst>
              <a:ext uri="{FF2B5EF4-FFF2-40B4-BE49-F238E27FC236}">
                <a16:creationId xmlns:a16="http://schemas.microsoft.com/office/drawing/2014/main" id="{B02F9B8B-F867-3EC7-5606-3B0719C03FC6}"/>
              </a:ext>
            </a:extLst>
          </p:cNvPr>
          <p:cNvPicPr>
            <a:picLocks noChangeAspect="1"/>
          </p:cNvPicPr>
          <p:nvPr/>
        </p:nvPicPr>
        <p:blipFill>
          <a:blip r:embed="rId2"/>
          <a:stretch>
            <a:fillRect/>
          </a:stretch>
        </p:blipFill>
        <p:spPr>
          <a:xfrm>
            <a:off x="4562249" y="1335668"/>
            <a:ext cx="6791551" cy="4494409"/>
          </a:xfrm>
          <a:prstGeom prst="rect">
            <a:avLst/>
          </a:prstGeom>
        </p:spPr>
      </p:pic>
    </p:spTree>
    <p:extLst>
      <p:ext uri="{BB962C8B-B14F-4D97-AF65-F5344CB8AC3E}">
        <p14:creationId xmlns:p14="http://schemas.microsoft.com/office/powerpoint/2010/main" val="389907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E2988-C3FC-4A04-0BA1-84DC5499ECB6}"/>
            </a:ext>
          </a:extLst>
        </p:cNvPr>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180D18D7-DA1A-48D3-BF18-06E969ACDB1E}"/>
              </a:ext>
            </a:extLst>
          </p:cNvPr>
          <p:cNvSpPr>
            <a:spLocks noGrp="1"/>
          </p:cNvSpPr>
          <p:nvPr>
            <p:ph type="sldNum" sz="quarter" idx="15"/>
          </p:nvPr>
        </p:nvSpPr>
        <p:spPr/>
        <p:txBody>
          <a:bodyPr/>
          <a:lstStyle/>
          <a:p>
            <a:pPr rtl="0"/>
            <a:fld id="{B5CEABB6-07DC-46E8-9B57-56EC44A396E5}" type="slidenum">
              <a:rPr lang="fr-CA" noProof="0" smtClean="0"/>
              <a:pPr rtl="0"/>
              <a:t>15</a:t>
            </a:fld>
            <a:endParaRPr lang="fr-CA" noProof="0"/>
          </a:p>
        </p:txBody>
      </p:sp>
      <p:pic>
        <p:nvPicPr>
          <p:cNvPr id="3" name="Image 2">
            <a:extLst>
              <a:ext uri="{FF2B5EF4-FFF2-40B4-BE49-F238E27FC236}">
                <a16:creationId xmlns:a16="http://schemas.microsoft.com/office/drawing/2014/main" id="{B9CBDAFE-B570-F0A6-7012-2C2C1EC3E875}"/>
              </a:ext>
            </a:extLst>
          </p:cNvPr>
          <p:cNvPicPr>
            <a:picLocks noChangeAspect="1"/>
          </p:cNvPicPr>
          <p:nvPr/>
        </p:nvPicPr>
        <p:blipFill>
          <a:blip r:embed="rId2"/>
          <a:stretch>
            <a:fillRect/>
          </a:stretch>
        </p:blipFill>
        <p:spPr>
          <a:xfrm>
            <a:off x="3381153" y="295393"/>
            <a:ext cx="8689191" cy="5967184"/>
          </a:xfrm>
          <a:prstGeom prst="rect">
            <a:avLst/>
          </a:prstGeom>
        </p:spPr>
      </p:pic>
      <p:cxnSp>
        <p:nvCxnSpPr>
          <p:cNvPr id="14" name="Connecteur droit avec flèche 13">
            <a:extLst>
              <a:ext uri="{FF2B5EF4-FFF2-40B4-BE49-F238E27FC236}">
                <a16:creationId xmlns:a16="http://schemas.microsoft.com/office/drawing/2014/main" id="{63ECF65B-E011-8DAF-9AA2-C7D54C85376F}"/>
              </a:ext>
            </a:extLst>
          </p:cNvPr>
          <p:cNvCxnSpPr>
            <a:cxnSpLocks/>
          </p:cNvCxnSpPr>
          <p:nvPr/>
        </p:nvCxnSpPr>
        <p:spPr>
          <a:xfrm flipV="1">
            <a:off x="2711302" y="510363"/>
            <a:ext cx="2115879" cy="2764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D94C6FF-0304-9F4F-D3DD-A0D4AD4A1AEB}"/>
              </a:ext>
            </a:extLst>
          </p:cNvPr>
          <p:cNvSpPr txBox="1"/>
          <p:nvPr/>
        </p:nvSpPr>
        <p:spPr>
          <a:xfrm>
            <a:off x="1573618" y="580326"/>
            <a:ext cx="1892596" cy="461665"/>
          </a:xfrm>
          <a:prstGeom prst="rect">
            <a:avLst/>
          </a:prstGeom>
          <a:noFill/>
        </p:spPr>
        <p:txBody>
          <a:bodyPr wrap="square" rtlCol="0">
            <a:spAutoFit/>
          </a:bodyPr>
          <a:lstStyle/>
          <a:p>
            <a:r>
              <a:rPr lang="fr-CA" sz="2400" dirty="0"/>
              <a:t>Outils</a:t>
            </a:r>
            <a:endParaRPr lang="fr-CA" dirty="0"/>
          </a:p>
        </p:txBody>
      </p:sp>
      <p:sp>
        <p:nvSpPr>
          <p:cNvPr id="6" name="ZoneTexte 5">
            <a:extLst>
              <a:ext uri="{FF2B5EF4-FFF2-40B4-BE49-F238E27FC236}">
                <a16:creationId xmlns:a16="http://schemas.microsoft.com/office/drawing/2014/main" id="{C5AD3404-B5C8-9D76-CF6E-6788D8E6A471}"/>
              </a:ext>
            </a:extLst>
          </p:cNvPr>
          <p:cNvSpPr txBox="1"/>
          <p:nvPr/>
        </p:nvSpPr>
        <p:spPr>
          <a:xfrm>
            <a:off x="361506" y="1881043"/>
            <a:ext cx="2424224" cy="1569660"/>
          </a:xfrm>
          <a:prstGeom prst="rect">
            <a:avLst/>
          </a:prstGeom>
          <a:noFill/>
        </p:spPr>
        <p:txBody>
          <a:bodyPr wrap="square" rtlCol="0">
            <a:spAutoFit/>
          </a:bodyPr>
          <a:lstStyle/>
          <a:p>
            <a:r>
              <a:rPr lang="fr-CA" sz="2400" dirty="0"/>
              <a:t>Type de carte ET processeur: Arduino </a:t>
            </a:r>
            <a:r>
              <a:rPr lang="fr-CA" sz="2400" dirty="0" err="1"/>
              <a:t>Mega</a:t>
            </a:r>
            <a:r>
              <a:rPr lang="fr-CA" sz="2400" dirty="0"/>
              <a:t> 2560</a:t>
            </a:r>
            <a:endParaRPr lang="fr-CA" dirty="0"/>
          </a:p>
        </p:txBody>
      </p:sp>
      <p:cxnSp>
        <p:nvCxnSpPr>
          <p:cNvPr id="7" name="Connecteur droit avec flèche 6">
            <a:extLst>
              <a:ext uri="{FF2B5EF4-FFF2-40B4-BE49-F238E27FC236}">
                <a16:creationId xmlns:a16="http://schemas.microsoft.com/office/drawing/2014/main" id="{F3F61C61-D8B9-1AAA-11ED-63E77C65D81F}"/>
              </a:ext>
            </a:extLst>
          </p:cNvPr>
          <p:cNvCxnSpPr>
            <a:cxnSpLocks/>
          </p:cNvCxnSpPr>
          <p:nvPr/>
        </p:nvCxnSpPr>
        <p:spPr>
          <a:xfrm>
            <a:off x="2477386" y="2576623"/>
            <a:ext cx="255535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D70DFED8-07D4-CCE1-64BF-FA309B64EDEF}"/>
              </a:ext>
            </a:extLst>
          </p:cNvPr>
          <p:cNvSpPr txBox="1"/>
          <p:nvPr/>
        </p:nvSpPr>
        <p:spPr>
          <a:xfrm>
            <a:off x="287078" y="3950939"/>
            <a:ext cx="2424224" cy="1569660"/>
          </a:xfrm>
          <a:prstGeom prst="rect">
            <a:avLst/>
          </a:prstGeom>
          <a:noFill/>
        </p:spPr>
        <p:txBody>
          <a:bodyPr wrap="square" rtlCol="0">
            <a:spAutoFit/>
          </a:bodyPr>
          <a:lstStyle/>
          <a:p>
            <a:r>
              <a:rPr lang="fr-CA" sz="2400" dirty="0"/>
              <a:t>Port:  choisi une option (C’est le nom du port USB de ton portable)</a:t>
            </a:r>
            <a:endParaRPr lang="fr-CA" dirty="0"/>
          </a:p>
        </p:txBody>
      </p:sp>
      <p:cxnSp>
        <p:nvCxnSpPr>
          <p:cNvPr id="13" name="Connecteur droit avec flèche 12">
            <a:extLst>
              <a:ext uri="{FF2B5EF4-FFF2-40B4-BE49-F238E27FC236}">
                <a16:creationId xmlns:a16="http://schemas.microsoft.com/office/drawing/2014/main" id="{E3E27534-2BCB-AE34-2E66-898572640C96}"/>
              </a:ext>
            </a:extLst>
          </p:cNvPr>
          <p:cNvCxnSpPr>
            <a:cxnSpLocks/>
          </p:cNvCxnSpPr>
          <p:nvPr/>
        </p:nvCxnSpPr>
        <p:spPr>
          <a:xfrm>
            <a:off x="2477386" y="2803451"/>
            <a:ext cx="255535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B6DBE517-CDBB-6133-DD4E-7E32E241FD8C}"/>
              </a:ext>
            </a:extLst>
          </p:cNvPr>
          <p:cNvCxnSpPr>
            <a:cxnSpLocks/>
            <a:stCxn id="10" idx="3"/>
          </p:cNvCxnSpPr>
          <p:nvPr/>
        </p:nvCxnSpPr>
        <p:spPr>
          <a:xfrm flipV="1">
            <a:off x="2711302" y="3076860"/>
            <a:ext cx="2321442" cy="16589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38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204A0-724E-7E27-18A7-5D797504FE05}"/>
            </a:ext>
          </a:extLst>
        </p:cNvPr>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D9A465F1-587A-4E53-3FCD-1956EB583189}"/>
              </a:ext>
            </a:extLst>
          </p:cNvPr>
          <p:cNvSpPr>
            <a:spLocks noGrp="1"/>
          </p:cNvSpPr>
          <p:nvPr>
            <p:ph type="sldNum" sz="quarter" idx="15"/>
          </p:nvPr>
        </p:nvSpPr>
        <p:spPr/>
        <p:txBody>
          <a:bodyPr/>
          <a:lstStyle/>
          <a:p>
            <a:pPr rtl="0"/>
            <a:fld id="{B5CEABB6-07DC-46E8-9B57-56EC44A396E5}" type="slidenum">
              <a:rPr lang="fr-CA" noProof="0" smtClean="0"/>
              <a:pPr rtl="0"/>
              <a:t>16</a:t>
            </a:fld>
            <a:endParaRPr lang="fr-CA" noProof="0"/>
          </a:p>
        </p:txBody>
      </p:sp>
      <p:pic>
        <p:nvPicPr>
          <p:cNvPr id="11" name="Image 10">
            <a:extLst>
              <a:ext uri="{FF2B5EF4-FFF2-40B4-BE49-F238E27FC236}">
                <a16:creationId xmlns:a16="http://schemas.microsoft.com/office/drawing/2014/main" id="{DE7573E5-716C-4708-9CAA-10C213E88DC2}"/>
              </a:ext>
            </a:extLst>
          </p:cNvPr>
          <p:cNvPicPr>
            <a:picLocks noChangeAspect="1"/>
          </p:cNvPicPr>
          <p:nvPr/>
        </p:nvPicPr>
        <p:blipFill>
          <a:blip r:embed="rId2"/>
          <a:stretch>
            <a:fillRect/>
          </a:stretch>
        </p:blipFill>
        <p:spPr>
          <a:xfrm>
            <a:off x="3385897" y="0"/>
            <a:ext cx="7100149" cy="6858000"/>
          </a:xfrm>
          <a:prstGeom prst="rect">
            <a:avLst/>
          </a:prstGeom>
        </p:spPr>
      </p:pic>
      <p:sp>
        <p:nvSpPr>
          <p:cNvPr id="12" name="Rectangle 11">
            <a:extLst>
              <a:ext uri="{FF2B5EF4-FFF2-40B4-BE49-F238E27FC236}">
                <a16:creationId xmlns:a16="http://schemas.microsoft.com/office/drawing/2014/main" id="{E7E16C7D-A269-7A4D-C240-3C5DC6A2F631}"/>
              </a:ext>
            </a:extLst>
          </p:cNvPr>
          <p:cNvSpPr/>
          <p:nvPr/>
        </p:nvSpPr>
        <p:spPr>
          <a:xfrm>
            <a:off x="656500" y="1553204"/>
            <a:ext cx="2098908" cy="646331"/>
          </a:xfrm>
          <a:prstGeom prst="rect">
            <a:avLst/>
          </a:prstGeom>
          <a:noFill/>
        </p:spPr>
        <p:txBody>
          <a:bodyPr wrap="none" lIns="91440" tIns="45720" rIns="91440" bIns="45720">
            <a:spAutoFit/>
          </a:bodyPr>
          <a:lstStyle/>
          <a:p>
            <a:pPr algn="ctr"/>
            <a:r>
              <a:rPr lang="fr-FR" sz="3600" dirty="0">
                <a:ln w="0"/>
                <a:solidFill>
                  <a:schemeClr val="accent1"/>
                </a:solidFill>
                <a:effectLst>
                  <a:outerShdw blurRad="38100" dist="25400" dir="5400000" algn="ctr" rotWithShape="0">
                    <a:srgbClr val="6E747A">
                      <a:alpha val="43000"/>
                    </a:srgbClr>
                  </a:outerShdw>
                </a:effectLst>
              </a:rPr>
              <a:t>Transférer</a:t>
            </a:r>
            <a:endParaRPr lang="fr-FR"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14" name="Connecteur droit avec flèche 13">
            <a:extLst>
              <a:ext uri="{FF2B5EF4-FFF2-40B4-BE49-F238E27FC236}">
                <a16:creationId xmlns:a16="http://schemas.microsoft.com/office/drawing/2014/main" id="{CADB56D4-C08D-A3B1-5999-986C3428C6C8}"/>
              </a:ext>
            </a:extLst>
          </p:cNvPr>
          <p:cNvCxnSpPr>
            <a:cxnSpLocks/>
          </p:cNvCxnSpPr>
          <p:nvPr/>
        </p:nvCxnSpPr>
        <p:spPr>
          <a:xfrm flipV="1">
            <a:off x="2009553" y="669851"/>
            <a:ext cx="1818168" cy="9888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320BB6-4799-E215-9C97-7ADD85B134EA}"/>
              </a:ext>
            </a:extLst>
          </p:cNvPr>
          <p:cNvSpPr>
            <a:spLocks noGrp="1"/>
          </p:cNvSpPr>
          <p:nvPr>
            <p:ph type="title"/>
          </p:nvPr>
        </p:nvSpPr>
        <p:spPr/>
        <p:txBody>
          <a:bodyPr/>
          <a:lstStyle/>
          <a:p>
            <a:r>
              <a:rPr lang="fr-CA" dirty="0"/>
              <a:t>Défis:</a:t>
            </a:r>
          </a:p>
        </p:txBody>
      </p:sp>
      <p:sp>
        <p:nvSpPr>
          <p:cNvPr id="5" name="Espace réservé du contenu 4">
            <a:extLst>
              <a:ext uri="{FF2B5EF4-FFF2-40B4-BE49-F238E27FC236}">
                <a16:creationId xmlns:a16="http://schemas.microsoft.com/office/drawing/2014/main" id="{EBA953DE-4BAB-0F4E-5902-2954E7F1F36C}"/>
              </a:ext>
            </a:extLst>
          </p:cNvPr>
          <p:cNvSpPr>
            <a:spLocks noGrp="1"/>
          </p:cNvSpPr>
          <p:nvPr>
            <p:ph idx="11"/>
          </p:nvPr>
        </p:nvSpPr>
        <p:spPr>
          <a:xfrm>
            <a:off x="386254" y="2635039"/>
            <a:ext cx="9053021" cy="3794336"/>
          </a:xfrm>
        </p:spPr>
        <p:txBody>
          <a:bodyPr>
            <a:normAutofit/>
          </a:bodyPr>
          <a:lstStyle/>
          <a:p>
            <a:r>
              <a:rPr lang="fr-CA" sz="2800" dirty="0"/>
              <a:t>Sauvegarde tout tes sketches dans un dossier.   Utilises des noms appropriés pour que tu puisses les repérer facilement.</a:t>
            </a:r>
          </a:p>
          <a:p>
            <a:r>
              <a:rPr lang="fr-CA" sz="2800" dirty="0"/>
              <a:t>Je note tout votre progrès et j’évalue tous les défis.  Je veux voir le résultat et le code une fois complété une tâche.  Je vais te poser des questions pour voir si tu as compris le code, le circuit et la tâche.  </a:t>
            </a:r>
          </a:p>
        </p:txBody>
      </p:sp>
      <p:sp>
        <p:nvSpPr>
          <p:cNvPr id="8" name="Espace réservé du numéro de diapositive 7">
            <a:extLst>
              <a:ext uri="{FF2B5EF4-FFF2-40B4-BE49-F238E27FC236}">
                <a16:creationId xmlns:a16="http://schemas.microsoft.com/office/drawing/2014/main" id="{1000C3D2-9208-941C-80FC-F06157C759BA}"/>
              </a:ext>
            </a:extLst>
          </p:cNvPr>
          <p:cNvSpPr>
            <a:spLocks noGrp="1"/>
          </p:cNvSpPr>
          <p:nvPr>
            <p:ph type="sldNum" sz="quarter" idx="15"/>
          </p:nvPr>
        </p:nvSpPr>
        <p:spPr/>
        <p:txBody>
          <a:bodyPr/>
          <a:lstStyle/>
          <a:p>
            <a:pPr rtl="0"/>
            <a:fld id="{B5CEABB6-07DC-46E8-9B57-56EC44A396E5}" type="slidenum">
              <a:rPr lang="fr-CA" noProof="0" smtClean="0"/>
              <a:pPr rtl="0"/>
              <a:t>17</a:t>
            </a:fld>
            <a:endParaRPr lang="fr-CA" noProof="0"/>
          </a:p>
        </p:txBody>
      </p:sp>
    </p:spTree>
    <p:extLst>
      <p:ext uri="{BB962C8B-B14F-4D97-AF65-F5344CB8AC3E}">
        <p14:creationId xmlns:p14="http://schemas.microsoft.com/office/powerpoint/2010/main" val="367562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04E90-B6F9-13FE-F642-6A91F83C2A9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9B24988-9FD8-07A0-FAE0-4BB257C83D39}"/>
              </a:ext>
            </a:extLst>
          </p:cNvPr>
          <p:cNvSpPr>
            <a:spLocks noGrp="1"/>
          </p:cNvSpPr>
          <p:nvPr>
            <p:ph type="title"/>
          </p:nvPr>
        </p:nvSpPr>
        <p:spPr/>
        <p:txBody>
          <a:bodyPr/>
          <a:lstStyle/>
          <a:p>
            <a:r>
              <a:rPr lang="fr-CA" dirty="0"/>
              <a:t>Défis :</a:t>
            </a:r>
          </a:p>
        </p:txBody>
      </p:sp>
      <p:sp>
        <p:nvSpPr>
          <p:cNvPr id="5" name="Espace réservé du contenu 4">
            <a:extLst>
              <a:ext uri="{FF2B5EF4-FFF2-40B4-BE49-F238E27FC236}">
                <a16:creationId xmlns:a16="http://schemas.microsoft.com/office/drawing/2014/main" id="{3DA1AAD8-7D51-2776-34EB-251EA0F4D3FA}"/>
              </a:ext>
            </a:extLst>
          </p:cNvPr>
          <p:cNvSpPr>
            <a:spLocks noGrp="1"/>
          </p:cNvSpPr>
          <p:nvPr>
            <p:ph idx="11"/>
          </p:nvPr>
        </p:nvSpPr>
        <p:spPr>
          <a:xfrm>
            <a:off x="480848" y="2866265"/>
            <a:ext cx="7580586" cy="3855210"/>
          </a:xfrm>
        </p:spPr>
        <p:txBody>
          <a:bodyPr>
            <a:normAutofit/>
          </a:bodyPr>
          <a:lstStyle/>
          <a:p>
            <a:r>
              <a:rPr lang="fr-CA" sz="2200" dirty="0"/>
              <a:t>Défi Blinker 1: Modifier le temps du clignotement pour qu’il soit allumé et éteint plus longtemps.</a:t>
            </a:r>
          </a:p>
          <a:p>
            <a:r>
              <a:rPr lang="fr-CA" sz="2200" dirty="0"/>
              <a:t>Défi Blinker 2:  Modifier le temps du clignotement pour avoir le patron suivant :   Long   </a:t>
            </a:r>
            <a:r>
              <a:rPr lang="fr-CA" sz="2200" dirty="0" err="1"/>
              <a:t>Long</a:t>
            </a:r>
            <a:r>
              <a:rPr lang="fr-CA" sz="2200" dirty="0"/>
              <a:t>  </a:t>
            </a:r>
            <a:r>
              <a:rPr lang="fr-CA" sz="2200" dirty="0" err="1"/>
              <a:t>Long</a:t>
            </a:r>
            <a:r>
              <a:rPr lang="fr-CA" sz="2200" dirty="0"/>
              <a:t> </a:t>
            </a:r>
            <a:r>
              <a:rPr lang="fr-CA" sz="2200" dirty="0" err="1"/>
              <a:t>Long</a:t>
            </a:r>
            <a:r>
              <a:rPr lang="fr-CA" sz="2200" dirty="0"/>
              <a:t> Court </a:t>
            </a:r>
            <a:r>
              <a:rPr lang="fr-CA" sz="2200" dirty="0" err="1"/>
              <a:t>Court</a:t>
            </a:r>
            <a:endParaRPr lang="fr-CA" sz="2200" dirty="0"/>
          </a:p>
          <a:p>
            <a:r>
              <a:rPr lang="fr-CA" sz="2200" dirty="0"/>
              <a:t>Défi Code Morse: Fais une recherche pour les valeurs de lettre dans le code Morse.  Modifie ton code pour reproduire le message : GMOC   Qu’est-ce que ça veut dire?</a:t>
            </a:r>
            <a:br>
              <a:rPr lang="fr-CA" sz="2200" dirty="0"/>
            </a:br>
            <a:br>
              <a:rPr lang="fr-CA" sz="2200" dirty="0"/>
            </a:br>
            <a:r>
              <a:rPr lang="fr-CA" sz="2200" dirty="0">
                <a:hlinkClick r:id="rId2"/>
              </a:rPr>
              <a:t>https://www.yourdictionary.com/articles/morse-code-abbreviations</a:t>
            </a:r>
            <a:endParaRPr lang="fr-CA" sz="2200" dirty="0"/>
          </a:p>
          <a:p>
            <a:endParaRPr lang="fr-CA" sz="2200" dirty="0"/>
          </a:p>
          <a:p>
            <a:pPr marL="0" indent="0">
              <a:buNone/>
            </a:pPr>
            <a:endParaRPr lang="fr-CA" dirty="0"/>
          </a:p>
        </p:txBody>
      </p:sp>
      <p:sp>
        <p:nvSpPr>
          <p:cNvPr id="8" name="Espace réservé du numéro de diapositive 7">
            <a:extLst>
              <a:ext uri="{FF2B5EF4-FFF2-40B4-BE49-F238E27FC236}">
                <a16:creationId xmlns:a16="http://schemas.microsoft.com/office/drawing/2014/main" id="{BDD0280D-CB21-4847-4E89-43B7C75BAD91}"/>
              </a:ext>
            </a:extLst>
          </p:cNvPr>
          <p:cNvSpPr>
            <a:spLocks noGrp="1"/>
          </p:cNvSpPr>
          <p:nvPr>
            <p:ph type="sldNum" sz="quarter" idx="15"/>
          </p:nvPr>
        </p:nvSpPr>
        <p:spPr/>
        <p:txBody>
          <a:bodyPr/>
          <a:lstStyle/>
          <a:p>
            <a:pPr rtl="0"/>
            <a:fld id="{B5CEABB6-07DC-46E8-9B57-56EC44A396E5}" type="slidenum">
              <a:rPr lang="fr-CA" noProof="0" smtClean="0"/>
              <a:pPr rtl="0"/>
              <a:t>18</a:t>
            </a:fld>
            <a:endParaRPr lang="fr-CA" noProof="0"/>
          </a:p>
        </p:txBody>
      </p:sp>
    </p:spTree>
    <p:extLst>
      <p:ext uri="{BB962C8B-B14F-4D97-AF65-F5344CB8AC3E}">
        <p14:creationId xmlns:p14="http://schemas.microsoft.com/office/powerpoint/2010/main" val="31518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58C95B-C8CB-1E4D-EAE2-6EE16C9DA313}"/>
              </a:ext>
            </a:extLst>
          </p:cNvPr>
          <p:cNvSpPr>
            <a:spLocks noGrp="1"/>
          </p:cNvSpPr>
          <p:nvPr>
            <p:ph type="title"/>
          </p:nvPr>
        </p:nvSpPr>
        <p:spPr>
          <a:xfrm>
            <a:off x="3054044" y="848329"/>
            <a:ext cx="5684520" cy="1000266"/>
          </a:xfrm>
        </p:spPr>
        <p:txBody>
          <a:bodyPr/>
          <a:lstStyle/>
          <a:p>
            <a:r>
              <a:rPr lang="fr-CA" dirty="0" err="1"/>
              <a:t>Tinkercad</a:t>
            </a:r>
            <a:endParaRPr lang="fr-CA" dirty="0"/>
          </a:p>
        </p:txBody>
      </p:sp>
      <p:sp>
        <p:nvSpPr>
          <p:cNvPr id="5" name="Espace réservé du numéro de diapositive 4">
            <a:extLst>
              <a:ext uri="{FF2B5EF4-FFF2-40B4-BE49-F238E27FC236}">
                <a16:creationId xmlns:a16="http://schemas.microsoft.com/office/drawing/2014/main" id="{D869B3E0-5259-587C-170F-821B27C35001}"/>
              </a:ext>
            </a:extLst>
          </p:cNvPr>
          <p:cNvSpPr>
            <a:spLocks noGrp="1"/>
          </p:cNvSpPr>
          <p:nvPr>
            <p:ph type="sldNum" sz="quarter" idx="12"/>
          </p:nvPr>
        </p:nvSpPr>
        <p:spPr/>
        <p:txBody>
          <a:bodyPr/>
          <a:lstStyle/>
          <a:p>
            <a:pPr rtl="0"/>
            <a:fld id="{B5CEABB6-07DC-46E8-9B57-56EC44A396E5}" type="slidenum">
              <a:rPr lang="fr-CA" noProof="0" smtClean="0"/>
              <a:pPr rtl="0"/>
              <a:t>19</a:t>
            </a:fld>
            <a:endParaRPr lang="fr-CA" noProof="0"/>
          </a:p>
        </p:txBody>
      </p:sp>
      <p:pic>
        <p:nvPicPr>
          <p:cNvPr id="7" name="Image 6">
            <a:extLst>
              <a:ext uri="{FF2B5EF4-FFF2-40B4-BE49-F238E27FC236}">
                <a16:creationId xmlns:a16="http://schemas.microsoft.com/office/drawing/2014/main" id="{08376B69-4D3F-BCA3-79DD-C5F5AA98BB61}"/>
              </a:ext>
            </a:extLst>
          </p:cNvPr>
          <p:cNvPicPr>
            <a:picLocks noChangeAspect="1"/>
          </p:cNvPicPr>
          <p:nvPr/>
        </p:nvPicPr>
        <p:blipFill>
          <a:blip r:embed="rId2"/>
          <a:stretch>
            <a:fillRect/>
          </a:stretch>
        </p:blipFill>
        <p:spPr>
          <a:xfrm>
            <a:off x="8819398" y="1543497"/>
            <a:ext cx="3038899" cy="1000265"/>
          </a:xfrm>
          <a:prstGeom prst="rect">
            <a:avLst/>
          </a:prstGeom>
        </p:spPr>
      </p:pic>
      <p:pic>
        <p:nvPicPr>
          <p:cNvPr id="9" name="Image 8">
            <a:extLst>
              <a:ext uri="{FF2B5EF4-FFF2-40B4-BE49-F238E27FC236}">
                <a16:creationId xmlns:a16="http://schemas.microsoft.com/office/drawing/2014/main" id="{FB60EB90-BF73-5B80-3F2D-FC5F4AE16362}"/>
              </a:ext>
            </a:extLst>
          </p:cNvPr>
          <p:cNvPicPr>
            <a:picLocks noChangeAspect="1"/>
          </p:cNvPicPr>
          <p:nvPr/>
        </p:nvPicPr>
        <p:blipFill>
          <a:blip r:embed="rId3"/>
          <a:stretch>
            <a:fillRect/>
          </a:stretch>
        </p:blipFill>
        <p:spPr>
          <a:xfrm>
            <a:off x="653504" y="2304045"/>
            <a:ext cx="7576096" cy="2999287"/>
          </a:xfrm>
          <a:prstGeom prst="rect">
            <a:avLst/>
          </a:prstGeom>
        </p:spPr>
      </p:pic>
      <p:sp>
        <p:nvSpPr>
          <p:cNvPr id="10" name="ZoneTexte 9">
            <a:extLst>
              <a:ext uri="{FF2B5EF4-FFF2-40B4-BE49-F238E27FC236}">
                <a16:creationId xmlns:a16="http://schemas.microsoft.com/office/drawing/2014/main" id="{CE969DD3-48F5-9224-A980-F9284C70A920}"/>
              </a:ext>
            </a:extLst>
          </p:cNvPr>
          <p:cNvSpPr txBox="1"/>
          <p:nvPr/>
        </p:nvSpPr>
        <p:spPr>
          <a:xfrm>
            <a:off x="8610600" y="3429000"/>
            <a:ext cx="2743200" cy="646331"/>
          </a:xfrm>
          <a:prstGeom prst="rect">
            <a:avLst/>
          </a:prstGeom>
          <a:noFill/>
        </p:spPr>
        <p:txBody>
          <a:bodyPr wrap="square" rtlCol="0">
            <a:spAutoFit/>
          </a:bodyPr>
          <a:lstStyle/>
          <a:p>
            <a:r>
              <a:rPr lang="fr-CA" dirty="0"/>
              <a:t>Copy collé le code pour la simulation.</a:t>
            </a:r>
          </a:p>
        </p:txBody>
      </p:sp>
      <p:cxnSp>
        <p:nvCxnSpPr>
          <p:cNvPr id="12" name="Connecteur droit avec flèche 11">
            <a:extLst>
              <a:ext uri="{FF2B5EF4-FFF2-40B4-BE49-F238E27FC236}">
                <a16:creationId xmlns:a16="http://schemas.microsoft.com/office/drawing/2014/main" id="{AFCAC0BD-F696-F4C4-C3BE-255EB68DC473}"/>
              </a:ext>
            </a:extLst>
          </p:cNvPr>
          <p:cNvCxnSpPr>
            <a:cxnSpLocks/>
          </p:cNvCxnSpPr>
          <p:nvPr/>
        </p:nvCxnSpPr>
        <p:spPr>
          <a:xfrm flipH="1" flipV="1">
            <a:off x="6611007" y="2869324"/>
            <a:ext cx="2208391" cy="5596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7C8D86E6-88C1-D210-A7E3-16D5BEC90041}"/>
              </a:ext>
            </a:extLst>
          </p:cNvPr>
          <p:cNvCxnSpPr>
            <a:cxnSpLocks/>
          </p:cNvCxnSpPr>
          <p:nvPr/>
        </p:nvCxnSpPr>
        <p:spPr>
          <a:xfrm flipH="1" flipV="1">
            <a:off x="7315905" y="2866523"/>
            <a:ext cx="1294695" cy="5379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218" name="Picture 2" descr="yay">
            <a:extLst>
              <a:ext uri="{FF2B5EF4-FFF2-40B4-BE49-F238E27FC236}">
                <a16:creationId xmlns:a16="http://schemas.microsoft.com/office/drawing/2014/main" id="{3E175F1B-ACB0-86EF-5390-3899CA045E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1306" y="4030349"/>
            <a:ext cx="3038900" cy="30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85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7A81E76-CEB7-A3E7-1D52-BD62FFB1201E}"/>
              </a:ext>
            </a:extLst>
          </p:cNvPr>
          <p:cNvSpPr>
            <a:spLocks noGrp="1"/>
          </p:cNvSpPr>
          <p:nvPr>
            <p:ph type="ftr" sz="quarter" idx="11"/>
          </p:nvPr>
        </p:nvSpPr>
        <p:spPr/>
        <p:txBody>
          <a:bodyPr/>
          <a:lstStyle/>
          <a:p>
            <a:pPr rtl="0"/>
            <a:r>
              <a:rPr lang="fr-CA" noProof="0"/>
              <a:t>Orientation de l’employé</a:t>
            </a:r>
          </a:p>
        </p:txBody>
      </p:sp>
      <p:sp>
        <p:nvSpPr>
          <p:cNvPr id="5" name="Espace réservé du numéro de diapositive 4">
            <a:extLst>
              <a:ext uri="{FF2B5EF4-FFF2-40B4-BE49-F238E27FC236}">
                <a16:creationId xmlns:a16="http://schemas.microsoft.com/office/drawing/2014/main" id="{F59CC9ED-DC54-EC72-0D3F-B4FB856C8B1A}"/>
              </a:ext>
            </a:extLst>
          </p:cNvPr>
          <p:cNvSpPr>
            <a:spLocks noGrp="1"/>
          </p:cNvSpPr>
          <p:nvPr>
            <p:ph type="sldNum" sz="quarter" idx="12"/>
          </p:nvPr>
        </p:nvSpPr>
        <p:spPr/>
        <p:txBody>
          <a:bodyPr/>
          <a:lstStyle/>
          <a:p>
            <a:pPr rtl="0"/>
            <a:fld id="{B5CEABB6-07DC-46E8-9B57-56EC44A396E5}" type="slidenum">
              <a:rPr lang="fr-CA" noProof="0" smtClean="0"/>
              <a:pPr rtl="0"/>
              <a:t>2</a:t>
            </a:fld>
            <a:endParaRPr lang="fr-CA" noProof="0"/>
          </a:p>
        </p:txBody>
      </p:sp>
      <p:sp>
        <p:nvSpPr>
          <p:cNvPr id="2" name="Titre 1">
            <a:extLst>
              <a:ext uri="{FF2B5EF4-FFF2-40B4-BE49-F238E27FC236}">
                <a16:creationId xmlns:a16="http://schemas.microsoft.com/office/drawing/2014/main" id="{85EDD40C-0D09-83A1-E660-A893E3A6085B}"/>
              </a:ext>
            </a:extLst>
          </p:cNvPr>
          <p:cNvSpPr>
            <a:spLocks noGrp="1"/>
          </p:cNvSpPr>
          <p:nvPr>
            <p:ph type="title"/>
          </p:nvPr>
        </p:nvSpPr>
        <p:spPr>
          <a:xfrm>
            <a:off x="0" y="0"/>
            <a:ext cx="8895735" cy="940642"/>
          </a:xfrm>
        </p:spPr>
        <p:txBody>
          <a:bodyPr>
            <a:normAutofit/>
          </a:bodyPr>
          <a:lstStyle/>
          <a:p>
            <a:r>
              <a:rPr lang="fr-CA" dirty="0">
                <a:solidFill>
                  <a:srgbClr val="002060"/>
                </a:solidFill>
              </a:rPr>
              <a:t>Voici le modèle d’un code en C++</a:t>
            </a:r>
          </a:p>
        </p:txBody>
      </p:sp>
      <p:pic>
        <p:nvPicPr>
          <p:cNvPr id="9" name="Image 8">
            <a:extLst>
              <a:ext uri="{FF2B5EF4-FFF2-40B4-BE49-F238E27FC236}">
                <a16:creationId xmlns:a16="http://schemas.microsoft.com/office/drawing/2014/main" id="{5E4207E9-6E1F-6D06-6488-7428A7E23D33}"/>
              </a:ext>
            </a:extLst>
          </p:cNvPr>
          <p:cNvPicPr>
            <a:picLocks noChangeAspect="1"/>
          </p:cNvPicPr>
          <p:nvPr/>
        </p:nvPicPr>
        <p:blipFill>
          <a:blip r:embed="rId2"/>
          <a:stretch>
            <a:fillRect/>
          </a:stretch>
        </p:blipFill>
        <p:spPr>
          <a:xfrm>
            <a:off x="182485" y="1325544"/>
            <a:ext cx="9762922" cy="5213368"/>
          </a:xfrm>
          <a:prstGeom prst="rect">
            <a:avLst/>
          </a:prstGeom>
        </p:spPr>
      </p:pic>
      <p:pic>
        <p:nvPicPr>
          <p:cNvPr id="1026" name="Picture 2" descr="laptop teaching">
            <a:extLst>
              <a:ext uri="{FF2B5EF4-FFF2-40B4-BE49-F238E27FC236}">
                <a16:creationId xmlns:a16="http://schemas.microsoft.com/office/drawing/2014/main" id="{C6FCF980-8149-1491-263D-C7D164927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399" y="3132864"/>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DB0F4B8-7A7E-DCC0-284E-9D20C3F041AE}"/>
              </a:ext>
            </a:extLst>
          </p:cNvPr>
          <p:cNvSpPr/>
          <p:nvPr/>
        </p:nvSpPr>
        <p:spPr>
          <a:xfrm>
            <a:off x="6096000" y="1934948"/>
            <a:ext cx="562975" cy="923330"/>
          </a:xfrm>
          <a:prstGeom prst="rect">
            <a:avLst/>
          </a:prstGeom>
          <a:noFill/>
        </p:spPr>
        <p:txBody>
          <a:bodyPr wrap="none" lIns="91440" tIns="45720" rIns="91440" bIns="45720">
            <a:spAutoFit/>
          </a:bodyPr>
          <a:lstStyle/>
          <a:p>
            <a:pPr algn="ctr"/>
            <a:r>
              <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a:t>
            </a:r>
          </a:p>
        </p:txBody>
      </p:sp>
      <p:sp>
        <p:nvSpPr>
          <p:cNvPr id="11" name="Rectangle 10">
            <a:extLst>
              <a:ext uri="{FF2B5EF4-FFF2-40B4-BE49-F238E27FC236}">
                <a16:creationId xmlns:a16="http://schemas.microsoft.com/office/drawing/2014/main" id="{7A5F8015-CDB0-6C84-D227-FCDF194F4A23}"/>
              </a:ext>
            </a:extLst>
          </p:cNvPr>
          <p:cNvSpPr/>
          <p:nvPr/>
        </p:nvSpPr>
        <p:spPr>
          <a:xfrm>
            <a:off x="6364005" y="3538058"/>
            <a:ext cx="562976"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2" name="Rectangle 11">
            <a:extLst>
              <a:ext uri="{FF2B5EF4-FFF2-40B4-BE49-F238E27FC236}">
                <a16:creationId xmlns:a16="http://schemas.microsoft.com/office/drawing/2014/main" id="{B3962528-86A9-D4C7-6D6D-CF5E08A14768}"/>
              </a:ext>
            </a:extLst>
          </p:cNvPr>
          <p:cNvSpPr/>
          <p:nvPr/>
        </p:nvSpPr>
        <p:spPr>
          <a:xfrm>
            <a:off x="7032214" y="5155012"/>
            <a:ext cx="562976"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3</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3" name="ZoneTexte 12">
            <a:extLst>
              <a:ext uri="{FF2B5EF4-FFF2-40B4-BE49-F238E27FC236}">
                <a16:creationId xmlns:a16="http://schemas.microsoft.com/office/drawing/2014/main" id="{C448E6DA-9DE7-4631-9A58-C4A97D05C293}"/>
              </a:ext>
            </a:extLst>
          </p:cNvPr>
          <p:cNvSpPr txBox="1"/>
          <p:nvPr/>
        </p:nvSpPr>
        <p:spPr>
          <a:xfrm>
            <a:off x="409575" y="2523126"/>
            <a:ext cx="4467225" cy="369332"/>
          </a:xfrm>
          <a:prstGeom prst="rect">
            <a:avLst/>
          </a:prstGeom>
          <a:noFill/>
        </p:spPr>
        <p:txBody>
          <a:bodyPr wrap="square" rtlCol="0">
            <a:spAutoFit/>
          </a:bodyPr>
          <a:lstStyle/>
          <a:p>
            <a:r>
              <a:rPr lang="fr-CA" dirty="0" err="1">
                <a:solidFill>
                  <a:schemeClr val="accent4">
                    <a:lumMod val="60000"/>
                    <a:lumOff val="40000"/>
                  </a:schemeClr>
                </a:solidFill>
              </a:rPr>
              <a:t>int</a:t>
            </a:r>
            <a:r>
              <a:rPr lang="fr-CA" dirty="0"/>
              <a:t> </a:t>
            </a:r>
            <a:r>
              <a:rPr lang="fr-CA" dirty="0" err="1"/>
              <a:t>led</a:t>
            </a:r>
            <a:r>
              <a:rPr lang="fr-CA" dirty="0"/>
              <a:t>=6;</a:t>
            </a:r>
          </a:p>
        </p:txBody>
      </p:sp>
      <p:sp>
        <p:nvSpPr>
          <p:cNvPr id="14" name="ZoneTexte 13">
            <a:extLst>
              <a:ext uri="{FF2B5EF4-FFF2-40B4-BE49-F238E27FC236}">
                <a16:creationId xmlns:a16="http://schemas.microsoft.com/office/drawing/2014/main" id="{85C6E43A-F5FA-F2BF-533D-BCCF96EE66E3}"/>
              </a:ext>
            </a:extLst>
          </p:cNvPr>
          <p:cNvSpPr txBox="1"/>
          <p:nvPr/>
        </p:nvSpPr>
        <p:spPr>
          <a:xfrm>
            <a:off x="409574" y="3630391"/>
            <a:ext cx="4467225" cy="369332"/>
          </a:xfrm>
          <a:prstGeom prst="rect">
            <a:avLst/>
          </a:prstGeom>
          <a:noFill/>
        </p:spPr>
        <p:txBody>
          <a:bodyPr wrap="square" rtlCol="0">
            <a:spAutoFit/>
          </a:bodyPr>
          <a:lstStyle/>
          <a:p>
            <a:r>
              <a:rPr lang="fr-CA" dirty="0" err="1">
                <a:solidFill>
                  <a:schemeClr val="accent2">
                    <a:lumMod val="60000"/>
                    <a:lumOff val="40000"/>
                  </a:schemeClr>
                </a:solidFill>
              </a:rPr>
              <a:t>pinMode</a:t>
            </a:r>
            <a:r>
              <a:rPr lang="fr-CA" dirty="0"/>
              <a:t> (</a:t>
            </a:r>
            <a:r>
              <a:rPr lang="fr-CA" dirty="0" err="1"/>
              <a:t>led,OUTPUT</a:t>
            </a:r>
            <a:r>
              <a:rPr lang="fr-CA" dirty="0"/>
              <a:t>);</a:t>
            </a:r>
          </a:p>
        </p:txBody>
      </p:sp>
      <mc:AlternateContent xmlns:mc="http://schemas.openxmlformats.org/markup-compatibility/2006" xmlns:p14="http://schemas.microsoft.com/office/powerpoint/2010/main">
        <mc:Choice Requires="p14">
          <p:contentPart p14:bwMode="auto" r:id="rId4">
            <p14:nvContentPartPr>
              <p14:cNvPr id="17" name="Encre 16">
                <a:extLst>
                  <a:ext uri="{FF2B5EF4-FFF2-40B4-BE49-F238E27FC236}">
                    <a16:creationId xmlns:a16="http://schemas.microsoft.com/office/drawing/2014/main" id="{29045257-464D-AD9A-1493-59E011617027}"/>
                  </a:ext>
                </a:extLst>
              </p14:cNvPr>
              <p14:cNvContentPartPr/>
              <p14:nvPr/>
            </p14:nvContentPartPr>
            <p14:xfrm>
              <a:off x="5139527" y="3554757"/>
              <a:ext cx="1186200" cy="43920"/>
            </p14:xfrm>
          </p:contentPart>
        </mc:Choice>
        <mc:Fallback xmlns="">
          <p:pic>
            <p:nvPicPr>
              <p:cNvPr id="17" name="Encre 16">
                <a:extLst>
                  <a:ext uri="{FF2B5EF4-FFF2-40B4-BE49-F238E27FC236}">
                    <a16:creationId xmlns:a16="http://schemas.microsoft.com/office/drawing/2014/main" id="{29045257-464D-AD9A-1493-59E011617027}"/>
                  </a:ext>
                </a:extLst>
              </p:cNvPr>
              <p:cNvPicPr/>
              <p:nvPr/>
            </p:nvPicPr>
            <p:blipFill>
              <a:blip r:embed="rId5"/>
              <a:stretch>
                <a:fillRect/>
              </a:stretch>
            </p:blipFill>
            <p:spPr>
              <a:xfrm>
                <a:off x="5103887" y="3482757"/>
                <a:ext cx="12578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Encre 17">
                <a:extLst>
                  <a:ext uri="{FF2B5EF4-FFF2-40B4-BE49-F238E27FC236}">
                    <a16:creationId xmlns:a16="http://schemas.microsoft.com/office/drawing/2014/main" id="{870320DC-73E9-025C-096F-0F1CEA9F95EF}"/>
                  </a:ext>
                </a:extLst>
              </p14:cNvPr>
              <p14:cNvContentPartPr/>
              <p14:nvPr/>
            </p14:nvContentPartPr>
            <p14:xfrm>
              <a:off x="4882127" y="5037237"/>
              <a:ext cx="2241360" cy="102960"/>
            </p14:xfrm>
          </p:contentPart>
        </mc:Choice>
        <mc:Fallback xmlns="">
          <p:pic>
            <p:nvPicPr>
              <p:cNvPr id="18" name="Encre 17">
                <a:extLst>
                  <a:ext uri="{FF2B5EF4-FFF2-40B4-BE49-F238E27FC236}">
                    <a16:creationId xmlns:a16="http://schemas.microsoft.com/office/drawing/2014/main" id="{870320DC-73E9-025C-096F-0F1CEA9F95EF}"/>
                  </a:ext>
                </a:extLst>
              </p:cNvPr>
              <p:cNvPicPr/>
              <p:nvPr/>
            </p:nvPicPr>
            <p:blipFill>
              <a:blip r:embed="rId7"/>
              <a:stretch>
                <a:fillRect/>
              </a:stretch>
            </p:blipFill>
            <p:spPr>
              <a:xfrm>
                <a:off x="4846127" y="4965597"/>
                <a:ext cx="2313000" cy="246600"/>
              </a:xfrm>
              <a:prstGeom prst="rect">
                <a:avLst/>
              </a:prstGeom>
            </p:spPr>
          </p:pic>
        </mc:Fallback>
      </mc:AlternateContent>
      <p:sp>
        <p:nvSpPr>
          <p:cNvPr id="20" name="ZoneTexte 19">
            <a:extLst>
              <a:ext uri="{FF2B5EF4-FFF2-40B4-BE49-F238E27FC236}">
                <a16:creationId xmlns:a16="http://schemas.microsoft.com/office/drawing/2014/main" id="{8F3BC30F-9DEB-5911-1373-5E1A488312B0}"/>
              </a:ext>
            </a:extLst>
          </p:cNvPr>
          <p:cNvSpPr txBox="1"/>
          <p:nvPr/>
        </p:nvSpPr>
        <p:spPr>
          <a:xfrm>
            <a:off x="440418" y="5256943"/>
            <a:ext cx="4467225" cy="369332"/>
          </a:xfrm>
          <a:prstGeom prst="rect">
            <a:avLst/>
          </a:prstGeom>
          <a:noFill/>
        </p:spPr>
        <p:txBody>
          <a:bodyPr wrap="square" rtlCol="0">
            <a:spAutoFit/>
          </a:bodyPr>
          <a:lstStyle/>
          <a:p>
            <a:r>
              <a:rPr lang="fr-CA" dirty="0" err="1">
                <a:solidFill>
                  <a:schemeClr val="accent2">
                    <a:lumMod val="60000"/>
                    <a:lumOff val="40000"/>
                  </a:schemeClr>
                </a:solidFill>
              </a:rPr>
              <a:t>digitalWrite</a:t>
            </a:r>
            <a:r>
              <a:rPr lang="fr-CA" dirty="0"/>
              <a:t> (</a:t>
            </a:r>
            <a:r>
              <a:rPr lang="fr-CA" dirty="0" err="1"/>
              <a:t>led,HIGH</a:t>
            </a:r>
            <a:r>
              <a:rPr lang="fr-CA" dirty="0"/>
              <a:t>);</a:t>
            </a:r>
          </a:p>
        </p:txBody>
      </p:sp>
    </p:spTree>
    <p:extLst>
      <p:ext uri="{BB962C8B-B14F-4D97-AF65-F5344CB8AC3E}">
        <p14:creationId xmlns:p14="http://schemas.microsoft.com/office/powerpoint/2010/main" val="34871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3"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2000" fill="hold"/>
                                        <p:tgtEl>
                                          <p:spTgt spid="17"/>
                                        </p:tgtEl>
                                        <p:attrNameLst>
                                          <p:attrName>drawProgress</p:attrName>
                                        </p:attrNameLst>
                                      </p:cBhvr>
                                      <p:tavLst>
                                        <p:tav tm="0">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3"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2000" fill="hold"/>
                                        <p:tgtEl>
                                          <p:spTgt spid="18"/>
                                        </p:tgtEl>
                                        <p:attrNameLst>
                                          <p:attrName>drawProgress</p:attrName>
                                        </p:attrNameLst>
                                      </p:cBhvr>
                                      <p:tavLst>
                                        <p:tav tm="0">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C60AC5F-443D-61A5-7503-173EB6171EFB}"/>
              </a:ext>
            </a:extLst>
          </p:cNvPr>
          <p:cNvSpPr>
            <a:spLocks noGrp="1"/>
          </p:cNvSpPr>
          <p:nvPr>
            <p:ph type="ftr" sz="quarter" idx="11"/>
          </p:nvPr>
        </p:nvSpPr>
        <p:spPr/>
        <p:txBody>
          <a:bodyPr/>
          <a:lstStyle/>
          <a:p>
            <a:pPr rtl="0"/>
            <a:r>
              <a:rPr lang="fr-CA" noProof="0"/>
              <a:t>Orientation de l’employé</a:t>
            </a:r>
          </a:p>
        </p:txBody>
      </p:sp>
      <p:sp>
        <p:nvSpPr>
          <p:cNvPr id="5" name="Espace réservé du numéro de diapositive 4">
            <a:extLst>
              <a:ext uri="{FF2B5EF4-FFF2-40B4-BE49-F238E27FC236}">
                <a16:creationId xmlns:a16="http://schemas.microsoft.com/office/drawing/2014/main" id="{F3AFC38C-F0B2-3F26-3E87-C18E0DAE39F5}"/>
              </a:ext>
            </a:extLst>
          </p:cNvPr>
          <p:cNvSpPr>
            <a:spLocks noGrp="1"/>
          </p:cNvSpPr>
          <p:nvPr>
            <p:ph type="sldNum" sz="quarter" idx="12"/>
          </p:nvPr>
        </p:nvSpPr>
        <p:spPr/>
        <p:txBody>
          <a:bodyPr/>
          <a:lstStyle/>
          <a:p>
            <a:pPr rtl="0"/>
            <a:fld id="{B5CEABB6-07DC-46E8-9B57-56EC44A396E5}" type="slidenum">
              <a:rPr lang="fr-CA" noProof="0" smtClean="0"/>
              <a:pPr rtl="0"/>
              <a:t>3</a:t>
            </a:fld>
            <a:endParaRPr lang="fr-CA" noProof="0"/>
          </a:p>
        </p:txBody>
      </p:sp>
      <p:pic>
        <p:nvPicPr>
          <p:cNvPr id="9" name="Image 8">
            <a:extLst>
              <a:ext uri="{FF2B5EF4-FFF2-40B4-BE49-F238E27FC236}">
                <a16:creationId xmlns:a16="http://schemas.microsoft.com/office/drawing/2014/main" id="{AC5F0092-2A18-3C4E-1188-6F68F2CBDA81}"/>
              </a:ext>
            </a:extLst>
          </p:cNvPr>
          <p:cNvPicPr>
            <a:picLocks noChangeAspect="1"/>
          </p:cNvPicPr>
          <p:nvPr/>
        </p:nvPicPr>
        <p:blipFill>
          <a:blip r:embed="rId2"/>
          <a:stretch>
            <a:fillRect/>
          </a:stretch>
        </p:blipFill>
        <p:spPr>
          <a:xfrm>
            <a:off x="480516" y="136525"/>
            <a:ext cx="7116168" cy="6601746"/>
          </a:xfrm>
          <a:prstGeom prst="rect">
            <a:avLst/>
          </a:prstGeom>
        </p:spPr>
      </p:pic>
      <p:sp>
        <p:nvSpPr>
          <p:cNvPr id="10" name="Rectangle 9">
            <a:extLst>
              <a:ext uri="{FF2B5EF4-FFF2-40B4-BE49-F238E27FC236}">
                <a16:creationId xmlns:a16="http://schemas.microsoft.com/office/drawing/2014/main" id="{C02EA7C3-EEC4-D5B2-17CA-9BAB1473086C}"/>
              </a:ext>
            </a:extLst>
          </p:cNvPr>
          <p:cNvSpPr/>
          <p:nvPr/>
        </p:nvSpPr>
        <p:spPr>
          <a:xfrm>
            <a:off x="7683046" y="136525"/>
            <a:ext cx="2439899" cy="923330"/>
          </a:xfrm>
          <a:prstGeom prst="rect">
            <a:avLst/>
          </a:prstGeom>
          <a:noFill/>
        </p:spPr>
        <p:txBody>
          <a:bodyPr wrap="none" lIns="91440" tIns="45720" rIns="91440" bIns="45720">
            <a:spAutoFit/>
          </a:bodyPr>
          <a:lstStyle/>
          <a:p>
            <a:pPr algn="ctr"/>
            <a:r>
              <a:rPr lang="fr-FR" sz="5400" b="0" cap="none" spc="0" dirty="0">
                <a:ln w="0">
                  <a:solidFill>
                    <a:schemeClr val="accent5">
                      <a:lumMod val="50000"/>
                    </a:schemeClr>
                  </a:solidFill>
                </a:ln>
                <a:solidFill>
                  <a:schemeClr val="accent1"/>
                </a:solidFill>
                <a:effectLst>
                  <a:outerShdw blurRad="38100" dist="25400" dir="5400000" algn="ctr" rotWithShape="0">
                    <a:srgbClr val="6E747A">
                      <a:alpha val="43000"/>
                    </a:srgbClr>
                  </a:outerShdw>
                </a:effectLst>
              </a:rPr>
              <a:t>À noter:</a:t>
            </a:r>
          </a:p>
        </p:txBody>
      </p:sp>
      <p:sp>
        <p:nvSpPr>
          <p:cNvPr id="11" name="ZoneTexte 10">
            <a:extLst>
              <a:ext uri="{FF2B5EF4-FFF2-40B4-BE49-F238E27FC236}">
                <a16:creationId xmlns:a16="http://schemas.microsoft.com/office/drawing/2014/main" id="{CE38493D-763D-4B80-FFB8-224178FD9D6E}"/>
              </a:ext>
            </a:extLst>
          </p:cNvPr>
          <p:cNvSpPr txBox="1"/>
          <p:nvPr/>
        </p:nvSpPr>
        <p:spPr>
          <a:xfrm>
            <a:off x="7070651" y="1244009"/>
            <a:ext cx="5121349" cy="5170646"/>
          </a:xfrm>
          <a:prstGeom prst="rect">
            <a:avLst/>
          </a:prstGeom>
          <a:solidFill>
            <a:schemeClr val="accent5">
              <a:lumMod val="20000"/>
              <a:lumOff val="80000"/>
            </a:schemeClr>
          </a:solidFill>
        </p:spPr>
        <p:txBody>
          <a:bodyPr wrap="square" rtlCol="0">
            <a:spAutoFit/>
          </a:bodyPr>
          <a:lstStyle/>
          <a:p>
            <a:pPr marL="285750" indent="-285750">
              <a:buFont typeface="Arial" panose="020B0604020202020204" pitchFamily="34" charset="0"/>
              <a:buChar char="•"/>
            </a:pPr>
            <a:r>
              <a:rPr lang="fr-CA" sz="2400" dirty="0">
                <a:solidFill>
                  <a:schemeClr val="accent1"/>
                </a:solidFill>
              </a:rPr>
              <a:t>// représente un commentaire (pas besoin de le fermer)</a:t>
            </a:r>
          </a:p>
          <a:p>
            <a:pPr marL="285750" indent="-285750">
              <a:buFont typeface="Arial" panose="020B0604020202020204" pitchFamily="34" charset="0"/>
              <a:buChar char="•"/>
            </a:pPr>
            <a:r>
              <a:rPr lang="fr-CA" sz="2400" dirty="0">
                <a:solidFill>
                  <a:schemeClr val="accent1"/>
                </a:solidFill>
              </a:rPr>
              <a:t>Les mots clés sont en couleur</a:t>
            </a:r>
          </a:p>
          <a:p>
            <a:r>
              <a:rPr lang="fr-CA" sz="2400" dirty="0">
                <a:solidFill>
                  <a:schemeClr val="accent1"/>
                </a:solidFill>
              </a:rPr>
              <a:t>	</a:t>
            </a:r>
            <a:r>
              <a:rPr lang="fr-CA" sz="2400" dirty="0">
                <a:solidFill>
                  <a:schemeClr val="accent2">
                    <a:lumMod val="60000"/>
                    <a:lumOff val="40000"/>
                  </a:schemeClr>
                </a:solidFill>
              </a:rPr>
              <a:t>fonction          </a:t>
            </a:r>
            <a:r>
              <a:rPr lang="fr-CA" sz="2400" dirty="0">
                <a:solidFill>
                  <a:schemeClr val="accent4">
                    <a:lumMod val="40000"/>
                    <a:lumOff val="60000"/>
                  </a:schemeClr>
                </a:solidFill>
              </a:rPr>
              <a:t>valeur</a:t>
            </a:r>
            <a:endParaRPr lang="fr-CA" sz="2400" dirty="0">
              <a:solidFill>
                <a:schemeClr val="accent1"/>
              </a:solidFill>
            </a:endParaRPr>
          </a:p>
          <a:p>
            <a:pPr marL="285750" indent="-285750">
              <a:buFont typeface="Arial" panose="020B0604020202020204" pitchFamily="34" charset="0"/>
              <a:buChar char="•"/>
            </a:pPr>
            <a:r>
              <a:rPr lang="fr-CA" sz="2400" dirty="0">
                <a:solidFill>
                  <a:schemeClr val="accent1"/>
                </a:solidFill>
              </a:rPr>
              <a:t>Capitalisation est importante (Camel Casing ou juste MAJUSCULE)</a:t>
            </a:r>
          </a:p>
          <a:p>
            <a:pPr marL="285750" indent="-285750">
              <a:buFont typeface="Arial" panose="020B0604020202020204" pitchFamily="34" charset="0"/>
              <a:buChar char="•"/>
            </a:pPr>
            <a:r>
              <a:rPr lang="fr-CA" sz="2400" dirty="0">
                <a:solidFill>
                  <a:schemeClr val="accent1"/>
                </a:solidFill>
              </a:rPr>
              <a:t>Les énoncées et déclarations terminent avec « ; »</a:t>
            </a:r>
          </a:p>
          <a:p>
            <a:pPr marL="285750" indent="-285750">
              <a:buFont typeface="Arial" panose="020B0604020202020204" pitchFamily="34" charset="0"/>
              <a:buChar char="•"/>
            </a:pPr>
            <a:r>
              <a:rPr lang="fr-CA" sz="2400" dirty="0">
                <a:solidFill>
                  <a:schemeClr val="accent1"/>
                </a:solidFill>
              </a:rPr>
              <a:t>Les boucles ouvrent et ferment avec « { et } »</a:t>
            </a:r>
          </a:p>
          <a:p>
            <a:pPr marL="285750" indent="-285750">
              <a:buFont typeface="Arial" panose="020B0604020202020204" pitchFamily="34" charset="0"/>
              <a:buChar char="•"/>
            </a:pPr>
            <a:r>
              <a:rPr lang="fr-CA" sz="2400" dirty="0">
                <a:solidFill>
                  <a:schemeClr val="accent1"/>
                </a:solidFill>
              </a:rPr>
              <a:t>Indentation est utile pour l’organisation du code mais n’a aucun impact sur le code!</a:t>
            </a:r>
            <a:endParaRPr lang="fr-CA" dirty="0">
              <a:solidFill>
                <a:schemeClr val="accent1"/>
              </a:solidFill>
            </a:endParaRPr>
          </a:p>
          <a:p>
            <a:r>
              <a:rPr lang="fr-CA" dirty="0">
                <a:solidFill>
                  <a:schemeClr val="accent1"/>
                </a:solidFill>
              </a:rPr>
              <a:t>	</a:t>
            </a:r>
          </a:p>
        </p:txBody>
      </p:sp>
    </p:spTree>
    <p:extLst>
      <p:ext uri="{BB962C8B-B14F-4D97-AF65-F5344CB8AC3E}">
        <p14:creationId xmlns:p14="http://schemas.microsoft.com/office/powerpoint/2010/main" val="294833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AF34F-68C6-3303-A2D7-0D2329691CFF}"/>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970853E-9205-8631-7E33-C31FDE9920DA}"/>
              </a:ext>
            </a:extLst>
          </p:cNvPr>
          <p:cNvSpPr>
            <a:spLocks noGrp="1"/>
          </p:cNvSpPr>
          <p:nvPr>
            <p:ph type="ftr" sz="quarter" idx="11"/>
          </p:nvPr>
        </p:nvSpPr>
        <p:spPr/>
        <p:txBody>
          <a:bodyPr/>
          <a:lstStyle/>
          <a:p>
            <a:pPr rtl="0"/>
            <a:r>
              <a:rPr lang="fr-CA" noProof="0"/>
              <a:t>Orientation de l’employé</a:t>
            </a:r>
          </a:p>
        </p:txBody>
      </p:sp>
      <p:sp>
        <p:nvSpPr>
          <p:cNvPr id="5" name="Espace réservé du numéro de diapositive 4">
            <a:extLst>
              <a:ext uri="{FF2B5EF4-FFF2-40B4-BE49-F238E27FC236}">
                <a16:creationId xmlns:a16="http://schemas.microsoft.com/office/drawing/2014/main" id="{5058E698-D925-D07C-4A5C-63593CD11373}"/>
              </a:ext>
            </a:extLst>
          </p:cNvPr>
          <p:cNvSpPr>
            <a:spLocks noGrp="1"/>
          </p:cNvSpPr>
          <p:nvPr>
            <p:ph type="sldNum" sz="quarter" idx="12"/>
          </p:nvPr>
        </p:nvSpPr>
        <p:spPr/>
        <p:txBody>
          <a:bodyPr/>
          <a:lstStyle/>
          <a:p>
            <a:pPr rtl="0"/>
            <a:fld id="{B5CEABB6-07DC-46E8-9B57-56EC44A396E5}" type="slidenum">
              <a:rPr lang="fr-CA" noProof="0" smtClean="0"/>
              <a:pPr rtl="0"/>
              <a:t>4</a:t>
            </a:fld>
            <a:endParaRPr lang="fr-CA" noProof="0"/>
          </a:p>
        </p:txBody>
      </p:sp>
      <p:pic>
        <p:nvPicPr>
          <p:cNvPr id="9" name="Image 8">
            <a:extLst>
              <a:ext uri="{FF2B5EF4-FFF2-40B4-BE49-F238E27FC236}">
                <a16:creationId xmlns:a16="http://schemas.microsoft.com/office/drawing/2014/main" id="{91260270-1DD2-E2C7-166D-648D94543228}"/>
              </a:ext>
            </a:extLst>
          </p:cNvPr>
          <p:cNvPicPr>
            <a:picLocks noChangeAspect="1"/>
          </p:cNvPicPr>
          <p:nvPr/>
        </p:nvPicPr>
        <p:blipFill>
          <a:blip r:embed="rId2"/>
          <a:stretch>
            <a:fillRect/>
          </a:stretch>
        </p:blipFill>
        <p:spPr>
          <a:xfrm>
            <a:off x="4965739" y="128127"/>
            <a:ext cx="7116168" cy="6601746"/>
          </a:xfrm>
          <a:prstGeom prst="rect">
            <a:avLst/>
          </a:prstGeom>
        </p:spPr>
      </p:pic>
      <p:sp>
        <p:nvSpPr>
          <p:cNvPr id="10" name="Rectangle 9">
            <a:extLst>
              <a:ext uri="{FF2B5EF4-FFF2-40B4-BE49-F238E27FC236}">
                <a16:creationId xmlns:a16="http://schemas.microsoft.com/office/drawing/2014/main" id="{66B6C19A-F9BD-F082-E7A2-03AA26222514}"/>
              </a:ext>
            </a:extLst>
          </p:cNvPr>
          <p:cNvSpPr/>
          <p:nvPr/>
        </p:nvSpPr>
        <p:spPr>
          <a:xfrm>
            <a:off x="110093" y="119729"/>
            <a:ext cx="2572628" cy="923330"/>
          </a:xfrm>
          <a:prstGeom prst="rect">
            <a:avLst/>
          </a:prstGeom>
          <a:noFill/>
        </p:spPr>
        <p:txBody>
          <a:bodyPr wrap="none" lIns="91440" tIns="45720" rIns="91440" bIns="45720">
            <a:spAutoFit/>
          </a:bodyPr>
          <a:lstStyle/>
          <a:p>
            <a:pPr algn="ct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Le</a:t>
            </a:r>
            <a:r>
              <a:rPr lang="fr-FR" sz="5400" dirty="0">
                <a:ln w="0">
                  <a:solidFill>
                    <a:schemeClr val="accent5">
                      <a:lumMod val="50000"/>
                    </a:schemeClr>
                  </a:solidFill>
                </a:ln>
                <a:solidFill>
                  <a:schemeClr val="accent1"/>
                </a:solidFill>
                <a:effectLst>
                  <a:outerShdw blurRad="38100" dist="25400" dir="5400000" algn="ctr" rotWithShape="0">
                    <a:srgbClr val="6E747A">
                      <a:alpha val="43000"/>
                    </a:srgbClr>
                  </a:outerShdw>
                </a:effectLst>
              </a:rPr>
              <a:t> </a:t>
            </a: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code</a:t>
            </a:r>
            <a:r>
              <a:rPr lang="fr-FR" sz="5400" b="0" cap="none" spc="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a:t>
            </a:r>
          </a:p>
        </p:txBody>
      </p:sp>
      <p:sp>
        <p:nvSpPr>
          <p:cNvPr id="11" name="ZoneTexte 10">
            <a:extLst>
              <a:ext uri="{FF2B5EF4-FFF2-40B4-BE49-F238E27FC236}">
                <a16:creationId xmlns:a16="http://schemas.microsoft.com/office/drawing/2014/main" id="{A005EECD-525C-DB12-6F25-BED33C3ADDFE}"/>
              </a:ext>
            </a:extLst>
          </p:cNvPr>
          <p:cNvSpPr txBox="1"/>
          <p:nvPr/>
        </p:nvSpPr>
        <p:spPr>
          <a:xfrm>
            <a:off x="140219" y="1043059"/>
            <a:ext cx="4710223" cy="3477875"/>
          </a:xfrm>
          <a:prstGeom prst="rect">
            <a:avLst/>
          </a:prstGeom>
          <a:solidFill>
            <a:schemeClr val="accent5">
              <a:lumMod val="20000"/>
              <a:lumOff val="80000"/>
            </a:schemeClr>
          </a:solidFill>
        </p:spPr>
        <p:txBody>
          <a:bodyPr wrap="square" rtlCol="0">
            <a:spAutoFit/>
          </a:bodyPr>
          <a:lstStyle/>
          <a:p>
            <a:r>
              <a:rPr lang="fr-CA" dirty="0">
                <a:solidFill>
                  <a:schemeClr val="accent1"/>
                </a:solidFill>
              </a:rPr>
              <a:t>	</a:t>
            </a:r>
            <a:r>
              <a:rPr lang="fr-CA" sz="2800" b="1" dirty="0">
                <a:solidFill>
                  <a:schemeClr val="accent1"/>
                </a:solidFill>
              </a:rPr>
              <a:t>Les déclarations</a:t>
            </a: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r>
              <a:rPr lang="fr-CA" sz="2400" dirty="0" err="1">
                <a:solidFill>
                  <a:schemeClr val="accent1"/>
                </a:solidFill>
              </a:rPr>
              <a:t>int</a:t>
            </a:r>
            <a:r>
              <a:rPr lang="fr-CA" sz="2400" dirty="0">
                <a:solidFill>
                  <a:schemeClr val="accent1"/>
                </a:solidFill>
              </a:rPr>
              <a:t> </a:t>
            </a:r>
            <a:r>
              <a:rPr lang="fr-CA" sz="2400" dirty="0" err="1">
                <a:solidFill>
                  <a:schemeClr val="accent1"/>
                </a:solidFill>
              </a:rPr>
              <a:t>led</a:t>
            </a:r>
            <a:r>
              <a:rPr lang="fr-CA" sz="2400" dirty="0">
                <a:solidFill>
                  <a:schemeClr val="accent1"/>
                </a:solidFill>
              </a:rPr>
              <a:t> = 6;  </a:t>
            </a:r>
            <a:br>
              <a:rPr lang="fr-CA" sz="2400" dirty="0">
                <a:solidFill>
                  <a:schemeClr val="accent1"/>
                </a:solidFill>
              </a:rPr>
            </a:br>
            <a:br>
              <a:rPr lang="fr-CA" sz="2400" dirty="0">
                <a:solidFill>
                  <a:schemeClr val="accent1"/>
                </a:solidFill>
              </a:rPr>
            </a:br>
            <a:r>
              <a:rPr lang="fr-CA" sz="2400" dirty="0">
                <a:solidFill>
                  <a:schemeClr val="accent1"/>
                </a:solidFill>
              </a:rPr>
              <a:t> Assigne la valeur « 6 » à la variable nommée « </a:t>
            </a:r>
            <a:r>
              <a:rPr lang="fr-CA" sz="2400" dirty="0" err="1">
                <a:solidFill>
                  <a:schemeClr val="accent1"/>
                </a:solidFill>
              </a:rPr>
              <a:t>led</a:t>
            </a:r>
            <a:r>
              <a:rPr lang="fr-CA" sz="2400" dirty="0">
                <a:solidFill>
                  <a:schemeClr val="accent1"/>
                </a:solidFill>
              </a:rPr>
              <a:t> » …ce sera utilisé pour référencier le pin 6 plus loin dans le code</a:t>
            </a:r>
            <a:endParaRPr lang="fr-CA" dirty="0">
              <a:solidFill>
                <a:schemeClr val="accent1"/>
              </a:solidFill>
            </a:endParaRPr>
          </a:p>
        </p:txBody>
      </p:sp>
      <p:sp>
        <p:nvSpPr>
          <p:cNvPr id="2" name="Rectangle 1">
            <a:extLst>
              <a:ext uri="{FF2B5EF4-FFF2-40B4-BE49-F238E27FC236}">
                <a16:creationId xmlns:a16="http://schemas.microsoft.com/office/drawing/2014/main" id="{16038287-06E8-F317-E26A-237CCA5C8134}"/>
              </a:ext>
            </a:extLst>
          </p:cNvPr>
          <p:cNvSpPr/>
          <p:nvPr/>
        </p:nvSpPr>
        <p:spPr>
          <a:xfrm>
            <a:off x="140219" y="956752"/>
            <a:ext cx="562975" cy="923330"/>
          </a:xfrm>
          <a:prstGeom prst="rect">
            <a:avLst/>
          </a:prstGeom>
          <a:noFill/>
        </p:spPr>
        <p:txBody>
          <a:bodyPr wrap="none" lIns="91440" tIns="45720" rIns="91440" bIns="45720">
            <a:spAutoFit/>
          </a:bodyPr>
          <a:lstStyle/>
          <a:p>
            <a:pPr algn="ctr"/>
            <a:r>
              <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a:t>
            </a:r>
          </a:p>
        </p:txBody>
      </p:sp>
    </p:spTree>
    <p:extLst>
      <p:ext uri="{BB962C8B-B14F-4D97-AF65-F5344CB8AC3E}">
        <p14:creationId xmlns:p14="http://schemas.microsoft.com/office/powerpoint/2010/main" val="147817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3CA49-6EBB-D0F8-5112-A7FB1B910683}"/>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1247D2D-60CB-0AE5-6574-5F8C8BD8AF31}"/>
              </a:ext>
            </a:extLst>
          </p:cNvPr>
          <p:cNvSpPr>
            <a:spLocks noGrp="1"/>
          </p:cNvSpPr>
          <p:nvPr>
            <p:ph type="ftr" sz="quarter" idx="11"/>
          </p:nvPr>
        </p:nvSpPr>
        <p:spPr/>
        <p:txBody>
          <a:bodyPr/>
          <a:lstStyle/>
          <a:p>
            <a:pPr rtl="0"/>
            <a:r>
              <a:rPr lang="fr-CA" noProof="0"/>
              <a:t>Orientation de l’employé</a:t>
            </a:r>
          </a:p>
        </p:txBody>
      </p:sp>
      <p:sp>
        <p:nvSpPr>
          <p:cNvPr id="5" name="Espace réservé du numéro de diapositive 4">
            <a:extLst>
              <a:ext uri="{FF2B5EF4-FFF2-40B4-BE49-F238E27FC236}">
                <a16:creationId xmlns:a16="http://schemas.microsoft.com/office/drawing/2014/main" id="{0FBFA03D-A6C3-E24A-A7EF-1B686BFC2A41}"/>
              </a:ext>
            </a:extLst>
          </p:cNvPr>
          <p:cNvSpPr>
            <a:spLocks noGrp="1"/>
          </p:cNvSpPr>
          <p:nvPr>
            <p:ph type="sldNum" sz="quarter" idx="12"/>
          </p:nvPr>
        </p:nvSpPr>
        <p:spPr/>
        <p:txBody>
          <a:bodyPr/>
          <a:lstStyle/>
          <a:p>
            <a:pPr rtl="0"/>
            <a:fld id="{B5CEABB6-07DC-46E8-9B57-56EC44A396E5}" type="slidenum">
              <a:rPr lang="fr-CA" noProof="0" smtClean="0"/>
              <a:pPr rtl="0"/>
              <a:t>5</a:t>
            </a:fld>
            <a:endParaRPr lang="fr-CA" noProof="0"/>
          </a:p>
        </p:txBody>
      </p:sp>
      <p:pic>
        <p:nvPicPr>
          <p:cNvPr id="9" name="Image 8">
            <a:extLst>
              <a:ext uri="{FF2B5EF4-FFF2-40B4-BE49-F238E27FC236}">
                <a16:creationId xmlns:a16="http://schemas.microsoft.com/office/drawing/2014/main" id="{9823E097-8839-71F2-C834-1D5CB7B1EECC}"/>
              </a:ext>
            </a:extLst>
          </p:cNvPr>
          <p:cNvPicPr>
            <a:picLocks noChangeAspect="1"/>
          </p:cNvPicPr>
          <p:nvPr/>
        </p:nvPicPr>
        <p:blipFill>
          <a:blip r:embed="rId2"/>
          <a:stretch>
            <a:fillRect/>
          </a:stretch>
        </p:blipFill>
        <p:spPr>
          <a:xfrm>
            <a:off x="4965739" y="128127"/>
            <a:ext cx="7116168" cy="6601746"/>
          </a:xfrm>
          <a:prstGeom prst="rect">
            <a:avLst/>
          </a:prstGeom>
        </p:spPr>
      </p:pic>
      <p:sp>
        <p:nvSpPr>
          <p:cNvPr id="10" name="Rectangle 9">
            <a:extLst>
              <a:ext uri="{FF2B5EF4-FFF2-40B4-BE49-F238E27FC236}">
                <a16:creationId xmlns:a16="http://schemas.microsoft.com/office/drawing/2014/main" id="{6D27BD90-07F3-A323-2046-B60A984DB170}"/>
              </a:ext>
            </a:extLst>
          </p:cNvPr>
          <p:cNvSpPr/>
          <p:nvPr/>
        </p:nvSpPr>
        <p:spPr>
          <a:xfrm>
            <a:off x="110093" y="119729"/>
            <a:ext cx="2572628" cy="923330"/>
          </a:xfrm>
          <a:prstGeom prst="rect">
            <a:avLst/>
          </a:prstGeom>
          <a:noFill/>
        </p:spPr>
        <p:txBody>
          <a:bodyPr wrap="none" lIns="91440" tIns="45720" rIns="91440" bIns="45720">
            <a:spAutoFit/>
          </a:bodyPr>
          <a:lstStyle/>
          <a:p>
            <a:pPr algn="ct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Le</a:t>
            </a:r>
            <a:r>
              <a:rPr lang="fr-FR" sz="5400" dirty="0">
                <a:ln w="0">
                  <a:solidFill>
                    <a:schemeClr val="accent5">
                      <a:lumMod val="50000"/>
                    </a:schemeClr>
                  </a:solidFill>
                </a:ln>
                <a:solidFill>
                  <a:schemeClr val="accent1"/>
                </a:solidFill>
                <a:effectLst>
                  <a:outerShdw blurRad="38100" dist="25400" dir="5400000" algn="ctr" rotWithShape="0">
                    <a:srgbClr val="6E747A">
                      <a:alpha val="43000"/>
                    </a:srgbClr>
                  </a:outerShdw>
                </a:effectLst>
              </a:rPr>
              <a:t> </a:t>
            </a: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code</a:t>
            </a:r>
            <a:r>
              <a:rPr lang="fr-FR" sz="5400" b="0" cap="none" spc="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a:t>
            </a:r>
          </a:p>
        </p:txBody>
      </p:sp>
      <p:sp>
        <p:nvSpPr>
          <p:cNvPr id="11" name="ZoneTexte 10">
            <a:extLst>
              <a:ext uri="{FF2B5EF4-FFF2-40B4-BE49-F238E27FC236}">
                <a16:creationId xmlns:a16="http://schemas.microsoft.com/office/drawing/2014/main" id="{0089E054-8A02-C2FC-A496-878182FA2D19}"/>
              </a:ext>
            </a:extLst>
          </p:cNvPr>
          <p:cNvSpPr txBox="1"/>
          <p:nvPr/>
        </p:nvSpPr>
        <p:spPr>
          <a:xfrm>
            <a:off x="140219" y="1043059"/>
            <a:ext cx="4710223" cy="4585871"/>
          </a:xfrm>
          <a:prstGeom prst="rect">
            <a:avLst/>
          </a:prstGeom>
          <a:solidFill>
            <a:schemeClr val="accent5">
              <a:lumMod val="20000"/>
              <a:lumOff val="80000"/>
            </a:schemeClr>
          </a:solidFill>
        </p:spPr>
        <p:txBody>
          <a:bodyPr wrap="square" rtlCol="0">
            <a:spAutoFit/>
          </a:bodyPr>
          <a:lstStyle/>
          <a:p>
            <a:r>
              <a:rPr lang="fr-CA" dirty="0">
                <a:solidFill>
                  <a:schemeClr val="accent1"/>
                </a:solidFill>
              </a:rPr>
              <a:t>	</a:t>
            </a:r>
            <a:r>
              <a:rPr lang="fr-CA" sz="2800" b="1" dirty="0" err="1">
                <a:solidFill>
                  <a:schemeClr val="accent1"/>
                </a:solidFill>
              </a:rPr>
              <a:t>Void</a:t>
            </a:r>
            <a:r>
              <a:rPr lang="fr-CA" sz="2800" b="1" dirty="0">
                <a:solidFill>
                  <a:schemeClr val="accent1"/>
                </a:solidFill>
              </a:rPr>
              <a:t> setup() {  }</a:t>
            </a: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r>
              <a:rPr lang="fr-CA" sz="2400" dirty="0">
                <a:solidFill>
                  <a:schemeClr val="accent1"/>
                </a:solidFill>
              </a:rPr>
              <a:t>Utiliser pour configurer les pins (OUTPUT ou INPUT) ou le serial monitor</a:t>
            </a:r>
          </a:p>
          <a:p>
            <a:endParaRPr lang="fr-CA" sz="2400" dirty="0">
              <a:solidFill>
                <a:schemeClr val="accent1"/>
              </a:solidFill>
            </a:endParaRPr>
          </a:p>
          <a:p>
            <a:pPr marL="285750" indent="-285750">
              <a:buFont typeface="Arial" panose="020B0604020202020204" pitchFamily="34" charset="0"/>
              <a:buChar char="•"/>
            </a:pPr>
            <a:r>
              <a:rPr lang="fr-CA" sz="2400" dirty="0" err="1">
                <a:solidFill>
                  <a:schemeClr val="accent1"/>
                </a:solidFill>
              </a:rPr>
              <a:t>pinMode</a:t>
            </a:r>
            <a:r>
              <a:rPr lang="fr-CA" sz="2400" dirty="0">
                <a:solidFill>
                  <a:schemeClr val="accent1"/>
                </a:solidFill>
              </a:rPr>
              <a:t>(</a:t>
            </a:r>
            <a:r>
              <a:rPr lang="fr-CA" sz="2400" dirty="0" err="1">
                <a:solidFill>
                  <a:schemeClr val="accent1"/>
                </a:solidFill>
              </a:rPr>
              <a:t>led,OUTPUT</a:t>
            </a:r>
            <a:r>
              <a:rPr lang="fr-CA" sz="2400" dirty="0">
                <a:solidFill>
                  <a:schemeClr val="accent1"/>
                </a:solidFill>
              </a:rPr>
              <a:t>);  </a:t>
            </a:r>
            <a:br>
              <a:rPr lang="fr-CA" sz="2400" dirty="0">
                <a:solidFill>
                  <a:schemeClr val="accent1"/>
                </a:solidFill>
              </a:rPr>
            </a:br>
            <a:br>
              <a:rPr lang="fr-CA" sz="2400" dirty="0">
                <a:solidFill>
                  <a:schemeClr val="accent1"/>
                </a:solidFill>
              </a:rPr>
            </a:br>
            <a:r>
              <a:rPr lang="fr-CA" sz="2400" dirty="0">
                <a:solidFill>
                  <a:schemeClr val="accent1"/>
                </a:solidFill>
              </a:rPr>
              <a:t>Configure le pin « </a:t>
            </a:r>
            <a:r>
              <a:rPr lang="fr-CA" sz="2400" dirty="0" err="1">
                <a:solidFill>
                  <a:schemeClr val="accent1"/>
                </a:solidFill>
              </a:rPr>
              <a:t>led</a:t>
            </a:r>
            <a:r>
              <a:rPr lang="fr-CA" sz="2400" dirty="0">
                <a:solidFill>
                  <a:schemeClr val="accent1"/>
                </a:solidFill>
              </a:rPr>
              <a:t> » (=6) à un OUTPUT pour tout le programme.</a:t>
            </a:r>
            <a:endParaRPr lang="fr-CA" dirty="0">
              <a:solidFill>
                <a:schemeClr val="accent1"/>
              </a:solidFill>
            </a:endParaRPr>
          </a:p>
        </p:txBody>
      </p:sp>
      <p:sp>
        <p:nvSpPr>
          <p:cNvPr id="2" name="Rectangle 1">
            <a:extLst>
              <a:ext uri="{FF2B5EF4-FFF2-40B4-BE49-F238E27FC236}">
                <a16:creationId xmlns:a16="http://schemas.microsoft.com/office/drawing/2014/main" id="{D79F047D-573F-3928-9483-234187F97C29}"/>
              </a:ext>
            </a:extLst>
          </p:cNvPr>
          <p:cNvSpPr/>
          <p:nvPr/>
        </p:nvSpPr>
        <p:spPr>
          <a:xfrm>
            <a:off x="140218" y="956752"/>
            <a:ext cx="562976"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20180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E4679-35DB-EE15-C83E-292A9055D662}"/>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A73EF9A-B068-8C6F-7320-D8EED7A3D3A4}"/>
              </a:ext>
            </a:extLst>
          </p:cNvPr>
          <p:cNvSpPr>
            <a:spLocks noGrp="1"/>
          </p:cNvSpPr>
          <p:nvPr>
            <p:ph type="ftr" sz="quarter" idx="11"/>
          </p:nvPr>
        </p:nvSpPr>
        <p:spPr/>
        <p:txBody>
          <a:bodyPr/>
          <a:lstStyle/>
          <a:p>
            <a:pPr rtl="0"/>
            <a:r>
              <a:rPr lang="fr-CA" noProof="0"/>
              <a:t>Orientation de l’employé</a:t>
            </a:r>
          </a:p>
        </p:txBody>
      </p:sp>
      <p:sp>
        <p:nvSpPr>
          <p:cNvPr id="5" name="Espace réservé du numéro de diapositive 4">
            <a:extLst>
              <a:ext uri="{FF2B5EF4-FFF2-40B4-BE49-F238E27FC236}">
                <a16:creationId xmlns:a16="http://schemas.microsoft.com/office/drawing/2014/main" id="{ED6E6BDD-D016-9469-B11B-9AA5A5182D18}"/>
              </a:ext>
            </a:extLst>
          </p:cNvPr>
          <p:cNvSpPr>
            <a:spLocks noGrp="1"/>
          </p:cNvSpPr>
          <p:nvPr>
            <p:ph type="sldNum" sz="quarter" idx="12"/>
          </p:nvPr>
        </p:nvSpPr>
        <p:spPr/>
        <p:txBody>
          <a:bodyPr/>
          <a:lstStyle/>
          <a:p>
            <a:pPr rtl="0"/>
            <a:fld id="{B5CEABB6-07DC-46E8-9B57-56EC44A396E5}" type="slidenum">
              <a:rPr lang="fr-CA" noProof="0" smtClean="0"/>
              <a:pPr rtl="0"/>
              <a:t>6</a:t>
            </a:fld>
            <a:endParaRPr lang="fr-CA" noProof="0"/>
          </a:p>
        </p:txBody>
      </p:sp>
      <p:pic>
        <p:nvPicPr>
          <p:cNvPr id="9" name="Image 8">
            <a:extLst>
              <a:ext uri="{FF2B5EF4-FFF2-40B4-BE49-F238E27FC236}">
                <a16:creationId xmlns:a16="http://schemas.microsoft.com/office/drawing/2014/main" id="{40078968-D4BF-2A02-1942-E0162F7E1A9D}"/>
              </a:ext>
            </a:extLst>
          </p:cNvPr>
          <p:cNvPicPr>
            <a:picLocks noChangeAspect="1"/>
          </p:cNvPicPr>
          <p:nvPr/>
        </p:nvPicPr>
        <p:blipFill>
          <a:blip r:embed="rId2"/>
          <a:stretch>
            <a:fillRect/>
          </a:stretch>
        </p:blipFill>
        <p:spPr>
          <a:xfrm>
            <a:off x="4965739" y="128127"/>
            <a:ext cx="7116168" cy="6601746"/>
          </a:xfrm>
          <a:prstGeom prst="rect">
            <a:avLst/>
          </a:prstGeom>
        </p:spPr>
      </p:pic>
      <p:sp>
        <p:nvSpPr>
          <p:cNvPr id="10" name="Rectangle 9">
            <a:extLst>
              <a:ext uri="{FF2B5EF4-FFF2-40B4-BE49-F238E27FC236}">
                <a16:creationId xmlns:a16="http://schemas.microsoft.com/office/drawing/2014/main" id="{BB1E75DB-76C3-8AC2-3DF5-CED99FEB458E}"/>
              </a:ext>
            </a:extLst>
          </p:cNvPr>
          <p:cNvSpPr/>
          <p:nvPr/>
        </p:nvSpPr>
        <p:spPr>
          <a:xfrm>
            <a:off x="110093" y="119729"/>
            <a:ext cx="2572628" cy="923330"/>
          </a:xfrm>
          <a:prstGeom prst="rect">
            <a:avLst/>
          </a:prstGeom>
          <a:noFill/>
        </p:spPr>
        <p:txBody>
          <a:bodyPr wrap="none" lIns="91440" tIns="45720" rIns="91440" bIns="45720">
            <a:spAutoFit/>
          </a:bodyPr>
          <a:lstStyle/>
          <a:p>
            <a:pPr algn="ct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Le</a:t>
            </a:r>
            <a:r>
              <a:rPr lang="fr-FR" sz="5400" dirty="0">
                <a:ln w="0">
                  <a:solidFill>
                    <a:schemeClr val="accent5">
                      <a:lumMod val="50000"/>
                    </a:schemeClr>
                  </a:solidFill>
                </a:ln>
                <a:solidFill>
                  <a:schemeClr val="accent1"/>
                </a:solidFill>
                <a:effectLst>
                  <a:outerShdw blurRad="38100" dist="25400" dir="5400000" algn="ctr" rotWithShape="0">
                    <a:srgbClr val="6E747A">
                      <a:alpha val="43000"/>
                    </a:srgbClr>
                  </a:outerShdw>
                </a:effectLst>
              </a:rPr>
              <a:t> </a:t>
            </a: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code</a:t>
            </a:r>
            <a:r>
              <a:rPr lang="fr-FR" sz="5400" b="0" cap="none" spc="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a:t>
            </a:r>
          </a:p>
        </p:txBody>
      </p:sp>
      <p:sp>
        <p:nvSpPr>
          <p:cNvPr id="11" name="ZoneTexte 10">
            <a:extLst>
              <a:ext uri="{FF2B5EF4-FFF2-40B4-BE49-F238E27FC236}">
                <a16:creationId xmlns:a16="http://schemas.microsoft.com/office/drawing/2014/main" id="{8B425F3F-7AD3-46F0-DF7F-DD8176581202}"/>
              </a:ext>
            </a:extLst>
          </p:cNvPr>
          <p:cNvSpPr txBox="1"/>
          <p:nvPr/>
        </p:nvSpPr>
        <p:spPr>
          <a:xfrm>
            <a:off x="140219" y="1043059"/>
            <a:ext cx="4710223" cy="5601533"/>
          </a:xfrm>
          <a:prstGeom prst="rect">
            <a:avLst/>
          </a:prstGeom>
          <a:solidFill>
            <a:schemeClr val="accent5">
              <a:lumMod val="20000"/>
              <a:lumOff val="80000"/>
            </a:schemeClr>
          </a:solidFill>
        </p:spPr>
        <p:txBody>
          <a:bodyPr wrap="square" rtlCol="0">
            <a:spAutoFit/>
          </a:bodyPr>
          <a:lstStyle/>
          <a:p>
            <a:r>
              <a:rPr lang="fr-CA" dirty="0">
                <a:solidFill>
                  <a:schemeClr val="accent1"/>
                </a:solidFill>
              </a:rPr>
              <a:t>	</a:t>
            </a:r>
            <a:r>
              <a:rPr lang="fr-CA" sz="2800" b="1" dirty="0" err="1">
                <a:solidFill>
                  <a:schemeClr val="accent1"/>
                </a:solidFill>
              </a:rPr>
              <a:t>Void</a:t>
            </a:r>
            <a:r>
              <a:rPr lang="fr-CA" sz="2800" b="1" dirty="0">
                <a:solidFill>
                  <a:schemeClr val="accent1"/>
                </a:solidFill>
              </a:rPr>
              <a:t> </a:t>
            </a:r>
            <a:r>
              <a:rPr lang="fr-CA" sz="2800" b="1" dirty="0" err="1">
                <a:solidFill>
                  <a:schemeClr val="accent1"/>
                </a:solidFill>
              </a:rPr>
              <a:t>loop</a:t>
            </a:r>
            <a:r>
              <a:rPr lang="fr-CA" sz="2800" b="1" dirty="0">
                <a:solidFill>
                  <a:schemeClr val="accent1"/>
                </a:solidFill>
              </a:rPr>
              <a:t>() {  }</a:t>
            </a: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r>
              <a:rPr lang="fr-CA" sz="2400" dirty="0">
                <a:solidFill>
                  <a:schemeClr val="accent1"/>
                </a:solidFill>
              </a:rPr>
              <a:t>Utiliser pour toutes les tâches et fonctions du programme.  Cette section va se répéter continuellement.</a:t>
            </a:r>
          </a:p>
          <a:p>
            <a:endParaRPr lang="fr-CA" sz="2400" dirty="0">
              <a:solidFill>
                <a:schemeClr val="accent1"/>
              </a:solidFill>
            </a:endParaRPr>
          </a:p>
          <a:p>
            <a:pPr marL="285750" indent="-285750">
              <a:buFont typeface="Arial" panose="020B0604020202020204" pitchFamily="34" charset="0"/>
              <a:buChar char="•"/>
            </a:pPr>
            <a:r>
              <a:rPr lang="fr-CA" sz="2400" dirty="0" err="1">
                <a:solidFill>
                  <a:schemeClr val="accent1"/>
                </a:solidFill>
              </a:rPr>
              <a:t>digitalWrite</a:t>
            </a:r>
            <a:r>
              <a:rPr lang="fr-CA" sz="2400" dirty="0">
                <a:solidFill>
                  <a:schemeClr val="accent1"/>
                </a:solidFill>
              </a:rPr>
              <a:t> (</a:t>
            </a:r>
            <a:r>
              <a:rPr lang="fr-CA" sz="2400" dirty="0" err="1">
                <a:solidFill>
                  <a:schemeClr val="accent1"/>
                </a:solidFill>
              </a:rPr>
              <a:t>led,HIGH</a:t>
            </a:r>
            <a:r>
              <a:rPr lang="fr-CA" sz="2400" dirty="0">
                <a:solidFill>
                  <a:schemeClr val="accent1"/>
                </a:solidFill>
              </a:rPr>
              <a:t>);  </a:t>
            </a:r>
            <a:br>
              <a:rPr lang="fr-CA" sz="2400" dirty="0">
                <a:solidFill>
                  <a:schemeClr val="accent1"/>
                </a:solidFill>
              </a:rPr>
            </a:br>
            <a:br>
              <a:rPr lang="fr-CA" sz="2400" dirty="0">
                <a:solidFill>
                  <a:schemeClr val="accent1"/>
                </a:solidFill>
              </a:rPr>
            </a:br>
            <a:r>
              <a:rPr lang="fr-CA" sz="2400" dirty="0">
                <a:solidFill>
                  <a:schemeClr val="accent1"/>
                </a:solidFill>
              </a:rPr>
              <a:t>envoie un signal digital au pin « </a:t>
            </a:r>
            <a:r>
              <a:rPr lang="fr-CA" sz="2400" dirty="0" err="1">
                <a:solidFill>
                  <a:schemeClr val="accent1"/>
                </a:solidFill>
              </a:rPr>
              <a:t>led</a:t>
            </a:r>
            <a:r>
              <a:rPr lang="fr-CA" sz="2400" dirty="0">
                <a:solidFill>
                  <a:schemeClr val="accent1"/>
                </a:solidFill>
              </a:rPr>
              <a:t> » (=6).  Le signal est Voltage ON (HIGH)</a:t>
            </a:r>
            <a:br>
              <a:rPr lang="fr-CA" sz="2400" dirty="0">
                <a:solidFill>
                  <a:schemeClr val="accent1"/>
                </a:solidFill>
              </a:rPr>
            </a:br>
            <a:br>
              <a:rPr lang="fr-CA" sz="2400" dirty="0">
                <a:solidFill>
                  <a:schemeClr val="accent1"/>
                </a:solidFill>
              </a:rPr>
            </a:br>
            <a:endParaRPr lang="fr-CA" dirty="0">
              <a:solidFill>
                <a:schemeClr val="accent1"/>
              </a:solidFill>
            </a:endParaRPr>
          </a:p>
        </p:txBody>
      </p:sp>
      <p:sp>
        <p:nvSpPr>
          <p:cNvPr id="2" name="Rectangle 1">
            <a:extLst>
              <a:ext uri="{FF2B5EF4-FFF2-40B4-BE49-F238E27FC236}">
                <a16:creationId xmlns:a16="http://schemas.microsoft.com/office/drawing/2014/main" id="{24F271AE-3B80-F7AA-8F2C-850A6EEA1C02}"/>
              </a:ext>
            </a:extLst>
          </p:cNvPr>
          <p:cNvSpPr/>
          <p:nvPr/>
        </p:nvSpPr>
        <p:spPr>
          <a:xfrm>
            <a:off x="140218" y="956752"/>
            <a:ext cx="562976"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3</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01193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1548D9-9202-92E6-61CF-7C87E754FC83}"/>
              </a:ext>
            </a:extLst>
          </p:cNvPr>
          <p:cNvSpPr>
            <a:spLocks noGrp="1"/>
          </p:cNvSpPr>
          <p:nvPr>
            <p:ph type="title"/>
          </p:nvPr>
        </p:nvSpPr>
        <p:spPr/>
        <p:txBody>
          <a:bodyPr/>
          <a:lstStyle/>
          <a:p>
            <a:r>
              <a:rPr lang="fr-CA" dirty="0"/>
              <a:t>Read and Write</a:t>
            </a:r>
          </a:p>
        </p:txBody>
      </p:sp>
      <p:sp>
        <p:nvSpPr>
          <p:cNvPr id="3" name="Espace réservé du texte 2">
            <a:extLst>
              <a:ext uri="{FF2B5EF4-FFF2-40B4-BE49-F238E27FC236}">
                <a16:creationId xmlns:a16="http://schemas.microsoft.com/office/drawing/2014/main" id="{82F01935-EF79-92F9-4B55-C3421C7642DC}"/>
              </a:ext>
            </a:extLst>
          </p:cNvPr>
          <p:cNvSpPr>
            <a:spLocks noGrp="1"/>
          </p:cNvSpPr>
          <p:nvPr>
            <p:ph type="body" sz="quarter" idx="33"/>
          </p:nvPr>
        </p:nvSpPr>
        <p:spPr>
          <a:xfrm>
            <a:off x="492462" y="4512202"/>
            <a:ext cx="2105186" cy="678667"/>
          </a:xfrm>
        </p:spPr>
        <p:txBody>
          <a:bodyPr>
            <a:normAutofit/>
          </a:bodyPr>
          <a:lstStyle/>
          <a:p>
            <a:r>
              <a:rPr lang="fr-CA" sz="2800" dirty="0" err="1"/>
              <a:t>DigitalWrite</a:t>
            </a:r>
            <a:endParaRPr lang="fr-CA" sz="2800" dirty="0"/>
          </a:p>
        </p:txBody>
      </p:sp>
      <p:sp>
        <p:nvSpPr>
          <p:cNvPr id="4" name="Espace réservé du texte 3">
            <a:extLst>
              <a:ext uri="{FF2B5EF4-FFF2-40B4-BE49-F238E27FC236}">
                <a16:creationId xmlns:a16="http://schemas.microsoft.com/office/drawing/2014/main" id="{1600F758-BBB7-6494-D4FA-2381FE50E914}"/>
              </a:ext>
            </a:extLst>
          </p:cNvPr>
          <p:cNvSpPr>
            <a:spLocks noGrp="1"/>
          </p:cNvSpPr>
          <p:nvPr>
            <p:ph type="body" sz="quarter" idx="35"/>
          </p:nvPr>
        </p:nvSpPr>
        <p:spPr>
          <a:xfrm>
            <a:off x="6892032" y="5736439"/>
            <a:ext cx="2105186" cy="678667"/>
          </a:xfrm>
        </p:spPr>
        <p:txBody>
          <a:bodyPr>
            <a:normAutofit/>
          </a:bodyPr>
          <a:lstStyle/>
          <a:p>
            <a:r>
              <a:rPr lang="fr-CA" sz="2800" dirty="0" err="1"/>
              <a:t>DigitalRead</a:t>
            </a:r>
            <a:endParaRPr lang="fr-CA" sz="2800" dirty="0"/>
          </a:p>
        </p:txBody>
      </p:sp>
      <p:sp>
        <p:nvSpPr>
          <p:cNvPr id="5" name="Espace réservé du texte 4">
            <a:extLst>
              <a:ext uri="{FF2B5EF4-FFF2-40B4-BE49-F238E27FC236}">
                <a16:creationId xmlns:a16="http://schemas.microsoft.com/office/drawing/2014/main" id="{DD9EB2B8-B76A-21D9-0BAE-9203EE03D832}"/>
              </a:ext>
            </a:extLst>
          </p:cNvPr>
          <p:cNvSpPr>
            <a:spLocks noGrp="1"/>
          </p:cNvSpPr>
          <p:nvPr>
            <p:ph type="body" sz="quarter" idx="37"/>
          </p:nvPr>
        </p:nvSpPr>
        <p:spPr>
          <a:xfrm>
            <a:off x="1697048" y="5756451"/>
            <a:ext cx="2105186" cy="678667"/>
          </a:xfrm>
        </p:spPr>
        <p:txBody>
          <a:bodyPr>
            <a:normAutofit/>
          </a:bodyPr>
          <a:lstStyle/>
          <a:p>
            <a:r>
              <a:rPr lang="fr-CA" sz="2800" dirty="0" err="1"/>
              <a:t>AnalogWrite</a:t>
            </a:r>
            <a:endParaRPr lang="fr-CA" sz="2800" dirty="0"/>
          </a:p>
        </p:txBody>
      </p:sp>
      <p:sp>
        <p:nvSpPr>
          <p:cNvPr id="6" name="Espace réservé du texte 5">
            <a:extLst>
              <a:ext uri="{FF2B5EF4-FFF2-40B4-BE49-F238E27FC236}">
                <a16:creationId xmlns:a16="http://schemas.microsoft.com/office/drawing/2014/main" id="{8A46E8E2-1623-241A-272C-0946A9B6E627}"/>
              </a:ext>
            </a:extLst>
          </p:cNvPr>
          <p:cNvSpPr>
            <a:spLocks noGrp="1"/>
          </p:cNvSpPr>
          <p:nvPr>
            <p:ph type="body" sz="quarter" idx="45"/>
          </p:nvPr>
        </p:nvSpPr>
        <p:spPr>
          <a:xfrm>
            <a:off x="4357169" y="5105815"/>
            <a:ext cx="2105186" cy="678667"/>
          </a:xfrm>
        </p:spPr>
        <p:txBody>
          <a:bodyPr>
            <a:normAutofit/>
          </a:bodyPr>
          <a:lstStyle/>
          <a:p>
            <a:r>
              <a:rPr lang="fr-CA" sz="2800" dirty="0" err="1"/>
              <a:t>AnalogRead</a:t>
            </a:r>
            <a:endParaRPr lang="fr-CA" sz="2800" dirty="0"/>
          </a:p>
        </p:txBody>
      </p:sp>
      <p:sp>
        <p:nvSpPr>
          <p:cNvPr id="7" name="Espace réservé de l'image en ligne 6">
            <a:extLst>
              <a:ext uri="{FF2B5EF4-FFF2-40B4-BE49-F238E27FC236}">
                <a16:creationId xmlns:a16="http://schemas.microsoft.com/office/drawing/2014/main" id="{EE7338CD-47D8-795E-3920-565773DEE585}"/>
              </a:ext>
            </a:extLst>
          </p:cNvPr>
          <p:cNvSpPr>
            <a:spLocks noGrp="1"/>
          </p:cNvSpPr>
          <p:nvPr>
            <p:ph type="clipArt" sz="quarter" idx="48"/>
          </p:nvPr>
        </p:nvSpPr>
        <p:spPr>
          <a:xfrm>
            <a:off x="6568041" y="2079005"/>
            <a:ext cx="2429177" cy="2023283"/>
          </a:xfrm>
        </p:spPr>
        <p:txBody>
          <a:bodyPr>
            <a:normAutofit/>
          </a:bodyPr>
          <a:lstStyle/>
          <a:p>
            <a:r>
              <a:rPr lang="fr-CA" sz="2400" dirty="0"/>
              <a:t>Signal Digital</a:t>
            </a:r>
          </a:p>
          <a:p>
            <a:r>
              <a:rPr lang="fr-CA" sz="2400" dirty="0"/>
              <a:t>Envoie (</a:t>
            </a:r>
            <a:r>
              <a:rPr lang="fr-CA" sz="2400" dirty="0" err="1"/>
              <a:t>voltage,valeur</a:t>
            </a:r>
            <a:r>
              <a:rPr lang="fr-CA" sz="2400" dirty="0"/>
              <a:t>)</a:t>
            </a:r>
          </a:p>
        </p:txBody>
      </p:sp>
      <p:sp>
        <p:nvSpPr>
          <p:cNvPr id="12" name="Espace réservé du numéro de diapositive 11">
            <a:extLst>
              <a:ext uri="{FF2B5EF4-FFF2-40B4-BE49-F238E27FC236}">
                <a16:creationId xmlns:a16="http://schemas.microsoft.com/office/drawing/2014/main" id="{B1570476-B975-1FFA-D0CC-EF3F8527C2CB}"/>
              </a:ext>
            </a:extLst>
          </p:cNvPr>
          <p:cNvSpPr>
            <a:spLocks noGrp="1"/>
          </p:cNvSpPr>
          <p:nvPr>
            <p:ph type="sldNum" sz="quarter" idx="12"/>
          </p:nvPr>
        </p:nvSpPr>
        <p:spPr/>
        <p:txBody>
          <a:bodyPr/>
          <a:lstStyle/>
          <a:p>
            <a:pPr rtl="0"/>
            <a:fld id="{B5CEABB6-07DC-46E8-9B57-56EC44A396E5}" type="slidenum">
              <a:rPr lang="fr-CA" noProof="0" smtClean="0"/>
              <a:pPr rtl="0"/>
              <a:t>7</a:t>
            </a:fld>
            <a:endParaRPr lang="fr-CA" noProof="0"/>
          </a:p>
        </p:txBody>
      </p:sp>
      <p:sp>
        <p:nvSpPr>
          <p:cNvPr id="13" name="Espace réservé de l'image en ligne 6">
            <a:extLst>
              <a:ext uri="{FF2B5EF4-FFF2-40B4-BE49-F238E27FC236}">
                <a16:creationId xmlns:a16="http://schemas.microsoft.com/office/drawing/2014/main" id="{2D795EC4-BAC7-C4F1-EBE1-A760D0C76276}"/>
              </a:ext>
            </a:extLst>
          </p:cNvPr>
          <p:cNvSpPr txBox="1">
            <a:spLocks/>
          </p:cNvSpPr>
          <p:nvPr/>
        </p:nvSpPr>
        <p:spPr>
          <a:xfrm>
            <a:off x="3458811" y="2079004"/>
            <a:ext cx="2429177" cy="20232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sz="2400" dirty="0"/>
              <a:t>Signal Digital</a:t>
            </a:r>
          </a:p>
          <a:p>
            <a:r>
              <a:rPr lang="fr-CA" sz="2400" dirty="0"/>
              <a:t>Reçois (</a:t>
            </a:r>
            <a:r>
              <a:rPr lang="fr-CA" sz="2400" dirty="0" err="1"/>
              <a:t>voltage,valeur</a:t>
            </a:r>
            <a:r>
              <a:rPr lang="fr-CA" sz="2400" dirty="0"/>
              <a:t>)</a:t>
            </a:r>
          </a:p>
        </p:txBody>
      </p:sp>
      <p:sp>
        <p:nvSpPr>
          <p:cNvPr id="14" name="Espace réservé de l'image en ligne 6">
            <a:extLst>
              <a:ext uri="{FF2B5EF4-FFF2-40B4-BE49-F238E27FC236}">
                <a16:creationId xmlns:a16="http://schemas.microsoft.com/office/drawing/2014/main" id="{D3E9DBE2-1BC2-A4B8-C180-D59F947053E8}"/>
              </a:ext>
            </a:extLst>
          </p:cNvPr>
          <p:cNvSpPr txBox="1">
            <a:spLocks/>
          </p:cNvSpPr>
          <p:nvPr/>
        </p:nvSpPr>
        <p:spPr>
          <a:xfrm>
            <a:off x="748442" y="2113767"/>
            <a:ext cx="2429177" cy="20232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sz="2400" dirty="0"/>
              <a:t>Signal </a:t>
            </a:r>
            <a:r>
              <a:rPr lang="fr-CA" sz="2400" dirty="0" err="1"/>
              <a:t>Analog</a:t>
            </a:r>
            <a:endParaRPr lang="fr-CA" sz="2400" dirty="0"/>
          </a:p>
          <a:p>
            <a:r>
              <a:rPr lang="fr-CA" sz="2400" dirty="0"/>
              <a:t>Envoie (</a:t>
            </a:r>
            <a:r>
              <a:rPr lang="fr-CA" sz="2400" dirty="0" err="1"/>
              <a:t>voltage,valeur</a:t>
            </a:r>
            <a:r>
              <a:rPr lang="fr-CA" sz="2400" dirty="0"/>
              <a:t>)</a:t>
            </a:r>
          </a:p>
        </p:txBody>
      </p:sp>
      <p:sp>
        <p:nvSpPr>
          <p:cNvPr id="15" name="Espace réservé de l'image en ligne 6">
            <a:extLst>
              <a:ext uri="{FF2B5EF4-FFF2-40B4-BE49-F238E27FC236}">
                <a16:creationId xmlns:a16="http://schemas.microsoft.com/office/drawing/2014/main" id="{AE6B1726-2C81-A4B1-086B-13CFAABE0AEA}"/>
              </a:ext>
            </a:extLst>
          </p:cNvPr>
          <p:cNvSpPr txBox="1">
            <a:spLocks/>
          </p:cNvSpPr>
          <p:nvPr/>
        </p:nvSpPr>
        <p:spPr>
          <a:xfrm>
            <a:off x="9149211" y="2113767"/>
            <a:ext cx="2429177" cy="1988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sz="2400" dirty="0"/>
              <a:t>Signal </a:t>
            </a:r>
            <a:r>
              <a:rPr lang="fr-CA" sz="2400" dirty="0" err="1"/>
              <a:t>Analog</a:t>
            </a:r>
            <a:endParaRPr lang="fr-CA" sz="2400" dirty="0"/>
          </a:p>
          <a:p>
            <a:r>
              <a:rPr lang="fr-CA" sz="2400" dirty="0"/>
              <a:t>Reçois (</a:t>
            </a:r>
            <a:r>
              <a:rPr lang="fr-CA" sz="2400" dirty="0" err="1"/>
              <a:t>voltage,valeur</a:t>
            </a:r>
            <a:r>
              <a:rPr lang="fr-CA" sz="2400" dirty="0"/>
              <a:t>)</a:t>
            </a:r>
          </a:p>
        </p:txBody>
      </p:sp>
      <p:pic>
        <p:nvPicPr>
          <p:cNvPr id="2050" name="Picture 2" descr="thinking">
            <a:extLst>
              <a:ext uri="{FF2B5EF4-FFF2-40B4-BE49-F238E27FC236}">
                <a16:creationId xmlns:a16="http://schemas.microsoft.com/office/drawing/2014/main" id="{EBF3A001-028C-720E-2C43-184A406DF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4432" y="3985929"/>
            <a:ext cx="2429177" cy="242917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a:extLst>
              <a:ext uri="{FF2B5EF4-FFF2-40B4-BE49-F238E27FC236}">
                <a16:creationId xmlns:a16="http://schemas.microsoft.com/office/drawing/2014/main" id="{6D190C8B-1C34-B0AC-371D-92E3C4644714}"/>
              </a:ext>
            </a:extLst>
          </p:cNvPr>
          <p:cNvCxnSpPr>
            <a:cxnSpLocks/>
          </p:cNvCxnSpPr>
          <p:nvPr/>
        </p:nvCxnSpPr>
        <p:spPr>
          <a:xfrm flipV="1">
            <a:off x="2509284" y="3344852"/>
            <a:ext cx="4382748" cy="13016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8ADDC8F7-16D8-D847-8B79-45B7D7023D85}"/>
              </a:ext>
            </a:extLst>
          </p:cNvPr>
          <p:cNvCxnSpPr>
            <a:cxnSpLocks/>
          </p:cNvCxnSpPr>
          <p:nvPr/>
        </p:nvCxnSpPr>
        <p:spPr>
          <a:xfrm flipH="1" flipV="1">
            <a:off x="2749641" y="3459872"/>
            <a:ext cx="42077" cy="21222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3CF110CB-C5F9-071E-ABE0-F958C81871B7}"/>
              </a:ext>
            </a:extLst>
          </p:cNvPr>
          <p:cNvCxnSpPr>
            <a:cxnSpLocks/>
            <a:stCxn id="4" idx="0"/>
          </p:cNvCxnSpPr>
          <p:nvPr/>
        </p:nvCxnSpPr>
        <p:spPr>
          <a:xfrm flipH="1" flipV="1">
            <a:off x="4512466" y="3398128"/>
            <a:ext cx="3432159" cy="23383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CE97162D-8035-F299-A033-5C0DEE918685}"/>
              </a:ext>
            </a:extLst>
          </p:cNvPr>
          <p:cNvCxnSpPr>
            <a:cxnSpLocks/>
          </p:cNvCxnSpPr>
          <p:nvPr/>
        </p:nvCxnSpPr>
        <p:spPr>
          <a:xfrm flipV="1">
            <a:off x="5642476" y="3459872"/>
            <a:ext cx="4815224" cy="16459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46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out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out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outVertic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53500-F672-B407-CE46-1299054071ED}"/>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E28C318-5108-3937-9809-40CD20EF5C23}"/>
              </a:ext>
            </a:extLst>
          </p:cNvPr>
          <p:cNvSpPr>
            <a:spLocks noGrp="1"/>
          </p:cNvSpPr>
          <p:nvPr>
            <p:ph type="ftr" sz="quarter" idx="11"/>
          </p:nvPr>
        </p:nvSpPr>
        <p:spPr/>
        <p:txBody>
          <a:bodyPr/>
          <a:lstStyle/>
          <a:p>
            <a:pPr rtl="0"/>
            <a:r>
              <a:rPr lang="fr-CA" noProof="0"/>
              <a:t>Orientation de l’employé</a:t>
            </a:r>
          </a:p>
        </p:txBody>
      </p:sp>
      <p:sp>
        <p:nvSpPr>
          <p:cNvPr id="5" name="Espace réservé du numéro de diapositive 4">
            <a:extLst>
              <a:ext uri="{FF2B5EF4-FFF2-40B4-BE49-F238E27FC236}">
                <a16:creationId xmlns:a16="http://schemas.microsoft.com/office/drawing/2014/main" id="{90BCB0B2-CAD2-D362-CF68-F719A834AA30}"/>
              </a:ext>
            </a:extLst>
          </p:cNvPr>
          <p:cNvSpPr>
            <a:spLocks noGrp="1"/>
          </p:cNvSpPr>
          <p:nvPr>
            <p:ph type="sldNum" sz="quarter" idx="12"/>
          </p:nvPr>
        </p:nvSpPr>
        <p:spPr/>
        <p:txBody>
          <a:bodyPr/>
          <a:lstStyle/>
          <a:p>
            <a:pPr rtl="0"/>
            <a:fld id="{B5CEABB6-07DC-46E8-9B57-56EC44A396E5}" type="slidenum">
              <a:rPr lang="fr-CA" noProof="0" smtClean="0"/>
              <a:pPr rtl="0"/>
              <a:t>8</a:t>
            </a:fld>
            <a:endParaRPr lang="fr-CA" noProof="0"/>
          </a:p>
        </p:txBody>
      </p:sp>
      <p:pic>
        <p:nvPicPr>
          <p:cNvPr id="9" name="Image 8">
            <a:extLst>
              <a:ext uri="{FF2B5EF4-FFF2-40B4-BE49-F238E27FC236}">
                <a16:creationId xmlns:a16="http://schemas.microsoft.com/office/drawing/2014/main" id="{B7814149-E516-70F6-CEB2-78E95E42CA4F}"/>
              </a:ext>
            </a:extLst>
          </p:cNvPr>
          <p:cNvPicPr>
            <a:picLocks noChangeAspect="1"/>
          </p:cNvPicPr>
          <p:nvPr/>
        </p:nvPicPr>
        <p:blipFill>
          <a:blip r:embed="rId2"/>
          <a:stretch>
            <a:fillRect/>
          </a:stretch>
        </p:blipFill>
        <p:spPr>
          <a:xfrm>
            <a:off x="4965739" y="128127"/>
            <a:ext cx="7116168" cy="6601746"/>
          </a:xfrm>
          <a:prstGeom prst="rect">
            <a:avLst/>
          </a:prstGeom>
        </p:spPr>
      </p:pic>
      <p:sp>
        <p:nvSpPr>
          <p:cNvPr id="10" name="Rectangle 9">
            <a:extLst>
              <a:ext uri="{FF2B5EF4-FFF2-40B4-BE49-F238E27FC236}">
                <a16:creationId xmlns:a16="http://schemas.microsoft.com/office/drawing/2014/main" id="{7DB83CCD-EB76-ACEC-3D2F-F587CE212B07}"/>
              </a:ext>
            </a:extLst>
          </p:cNvPr>
          <p:cNvSpPr/>
          <p:nvPr/>
        </p:nvSpPr>
        <p:spPr>
          <a:xfrm>
            <a:off x="110093" y="119729"/>
            <a:ext cx="2572628" cy="923330"/>
          </a:xfrm>
          <a:prstGeom prst="rect">
            <a:avLst/>
          </a:prstGeom>
          <a:noFill/>
        </p:spPr>
        <p:txBody>
          <a:bodyPr wrap="none" lIns="91440" tIns="45720" rIns="91440" bIns="45720">
            <a:spAutoFit/>
          </a:bodyPr>
          <a:lstStyle/>
          <a:p>
            <a:pPr algn="ct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Le</a:t>
            </a:r>
            <a:r>
              <a:rPr lang="fr-FR" sz="5400" dirty="0">
                <a:ln w="0">
                  <a:solidFill>
                    <a:schemeClr val="accent5">
                      <a:lumMod val="50000"/>
                    </a:schemeClr>
                  </a:solidFill>
                </a:ln>
                <a:solidFill>
                  <a:schemeClr val="accent1"/>
                </a:solidFill>
                <a:effectLst>
                  <a:outerShdw blurRad="38100" dist="25400" dir="5400000" algn="ctr" rotWithShape="0">
                    <a:srgbClr val="6E747A">
                      <a:alpha val="43000"/>
                    </a:srgbClr>
                  </a:outerShdw>
                </a:effectLst>
              </a:rPr>
              <a:t> </a:t>
            </a: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code</a:t>
            </a:r>
            <a:r>
              <a:rPr lang="fr-FR" sz="5400" b="0" cap="none" spc="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a:t>
            </a:r>
          </a:p>
        </p:txBody>
      </p:sp>
      <p:sp>
        <p:nvSpPr>
          <p:cNvPr id="11" name="ZoneTexte 10">
            <a:extLst>
              <a:ext uri="{FF2B5EF4-FFF2-40B4-BE49-F238E27FC236}">
                <a16:creationId xmlns:a16="http://schemas.microsoft.com/office/drawing/2014/main" id="{79178CFE-7A20-1909-1990-E9A77EAF942A}"/>
              </a:ext>
            </a:extLst>
          </p:cNvPr>
          <p:cNvSpPr txBox="1"/>
          <p:nvPr/>
        </p:nvSpPr>
        <p:spPr>
          <a:xfrm>
            <a:off x="140219" y="1043059"/>
            <a:ext cx="4710223" cy="5232202"/>
          </a:xfrm>
          <a:prstGeom prst="rect">
            <a:avLst/>
          </a:prstGeom>
          <a:solidFill>
            <a:schemeClr val="accent5">
              <a:lumMod val="20000"/>
              <a:lumOff val="80000"/>
            </a:schemeClr>
          </a:solidFill>
        </p:spPr>
        <p:txBody>
          <a:bodyPr wrap="square" rtlCol="0">
            <a:spAutoFit/>
          </a:bodyPr>
          <a:lstStyle/>
          <a:p>
            <a:r>
              <a:rPr lang="fr-CA" dirty="0">
                <a:solidFill>
                  <a:schemeClr val="accent1"/>
                </a:solidFill>
              </a:rPr>
              <a:t>	</a:t>
            </a:r>
            <a:r>
              <a:rPr lang="fr-CA" sz="2800" b="1" dirty="0" err="1">
                <a:solidFill>
                  <a:schemeClr val="accent1"/>
                </a:solidFill>
              </a:rPr>
              <a:t>Void</a:t>
            </a:r>
            <a:r>
              <a:rPr lang="fr-CA" sz="2800" b="1" dirty="0">
                <a:solidFill>
                  <a:schemeClr val="accent1"/>
                </a:solidFill>
              </a:rPr>
              <a:t> </a:t>
            </a:r>
            <a:r>
              <a:rPr lang="fr-CA" sz="2800" b="1" dirty="0" err="1">
                <a:solidFill>
                  <a:schemeClr val="accent1"/>
                </a:solidFill>
              </a:rPr>
              <a:t>loop</a:t>
            </a:r>
            <a:r>
              <a:rPr lang="fr-CA" sz="2800" b="1" dirty="0">
                <a:solidFill>
                  <a:schemeClr val="accent1"/>
                </a:solidFill>
              </a:rPr>
              <a:t>() {  }</a:t>
            </a: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r>
              <a:rPr lang="fr-CA" sz="2400" dirty="0">
                <a:solidFill>
                  <a:schemeClr val="accent1"/>
                </a:solidFill>
              </a:rPr>
              <a:t>Utiliser pour toutes les tâches et fonctions du programme.  Cette section va se répéter continuellement.</a:t>
            </a:r>
          </a:p>
          <a:p>
            <a:endParaRPr lang="fr-CA" sz="2400" dirty="0">
              <a:solidFill>
                <a:schemeClr val="accent1"/>
              </a:solidFill>
            </a:endParaRPr>
          </a:p>
          <a:p>
            <a:pPr marL="285750" indent="-285750">
              <a:buFont typeface="Arial" panose="020B0604020202020204" pitchFamily="34" charset="0"/>
              <a:buChar char="•"/>
            </a:pPr>
            <a:r>
              <a:rPr lang="fr-CA" sz="2400" dirty="0" err="1">
                <a:solidFill>
                  <a:schemeClr val="accent1"/>
                </a:solidFill>
              </a:rPr>
              <a:t>delay</a:t>
            </a:r>
            <a:r>
              <a:rPr lang="fr-CA" sz="2400" dirty="0">
                <a:solidFill>
                  <a:schemeClr val="accent1"/>
                </a:solidFill>
              </a:rPr>
              <a:t> (100);  </a:t>
            </a:r>
            <a:br>
              <a:rPr lang="fr-CA" sz="2400" dirty="0">
                <a:solidFill>
                  <a:schemeClr val="accent1"/>
                </a:solidFill>
              </a:rPr>
            </a:br>
            <a:br>
              <a:rPr lang="fr-CA" sz="2400" dirty="0">
                <a:solidFill>
                  <a:schemeClr val="accent1"/>
                </a:solidFill>
              </a:rPr>
            </a:br>
            <a:r>
              <a:rPr lang="fr-CA" sz="2400" dirty="0">
                <a:solidFill>
                  <a:schemeClr val="accent1"/>
                </a:solidFill>
              </a:rPr>
              <a:t>directive pour que la commande précédente dure 100 ms </a:t>
            </a:r>
          </a:p>
          <a:p>
            <a:endParaRPr lang="fr-CA" sz="2400" dirty="0">
              <a:solidFill>
                <a:schemeClr val="accent1"/>
              </a:solidFill>
            </a:endParaRPr>
          </a:p>
          <a:p>
            <a:pPr algn="ctr"/>
            <a:r>
              <a:rPr lang="fr-CA" dirty="0">
                <a:solidFill>
                  <a:schemeClr val="accent1"/>
                </a:solidFill>
              </a:rPr>
              <a:t>(1000 ms  = 1s)</a:t>
            </a:r>
          </a:p>
        </p:txBody>
      </p:sp>
      <p:sp>
        <p:nvSpPr>
          <p:cNvPr id="2" name="Rectangle 1">
            <a:extLst>
              <a:ext uri="{FF2B5EF4-FFF2-40B4-BE49-F238E27FC236}">
                <a16:creationId xmlns:a16="http://schemas.microsoft.com/office/drawing/2014/main" id="{471DDB26-8CD7-AD88-D7D7-6E675C21C0F5}"/>
              </a:ext>
            </a:extLst>
          </p:cNvPr>
          <p:cNvSpPr/>
          <p:nvPr/>
        </p:nvSpPr>
        <p:spPr>
          <a:xfrm>
            <a:off x="140218" y="956752"/>
            <a:ext cx="562976"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3</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59848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2CCA3-187C-F954-B8ED-F1509E5E4557}"/>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5DAAE425-60F4-3D3B-FD91-3FC885B017D6}"/>
              </a:ext>
            </a:extLst>
          </p:cNvPr>
          <p:cNvSpPr>
            <a:spLocks noGrp="1"/>
          </p:cNvSpPr>
          <p:nvPr>
            <p:ph type="ftr" sz="quarter" idx="11"/>
          </p:nvPr>
        </p:nvSpPr>
        <p:spPr/>
        <p:txBody>
          <a:bodyPr/>
          <a:lstStyle/>
          <a:p>
            <a:pPr rtl="0"/>
            <a:r>
              <a:rPr lang="fr-CA" noProof="0"/>
              <a:t>Orientation de l’employé</a:t>
            </a:r>
          </a:p>
        </p:txBody>
      </p:sp>
      <p:sp>
        <p:nvSpPr>
          <p:cNvPr id="5" name="Espace réservé du numéro de diapositive 4">
            <a:extLst>
              <a:ext uri="{FF2B5EF4-FFF2-40B4-BE49-F238E27FC236}">
                <a16:creationId xmlns:a16="http://schemas.microsoft.com/office/drawing/2014/main" id="{152CA4C9-B338-7479-CC2A-1442D896E358}"/>
              </a:ext>
            </a:extLst>
          </p:cNvPr>
          <p:cNvSpPr>
            <a:spLocks noGrp="1"/>
          </p:cNvSpPr>
          <p:nvPr>
            <p:ph type="sldNum" sz="quarter" idx="12"/>
          </p:nvPr>
        </p:nvSpPr>
        <p:spPr/>
        <p:txBody>
          <a:bodyPr/>
          <a:lstStyle/>
          <a:p>
            <a:pPr rtl="0"/>
            <a:fld id="{B5CEABB6-07DC-46E8-9B57-56EC44A396E5}" type="slidenum">
              <a:rPr lang="fr-CA" noProof="0" smtClean="0"/>
              <a:pPr rtl="0"/>
              <a:t>9</a:t>
            </a:fld>
            <a:endParaRPr lang="fr-CA" noProof="0"/>
          </a:p>
        </p:txBody>
      </p:sp>
      <p:pic>
        <p:nvPicPr>
          <p:cNvPr id="9" name="Image 8">
            <a:extLst>
              <a:ext uri="{FF2B5EF4-FFF2-40B4-BE49-F238E27FC236}">
                <a16:creationId xmlns:a16="http://schemas.microsoft.com/office/drawing/2014/main" id="{04F57B24-A59D-562A-5B46-1373C4323DE8}"/>
              </a:ext>
            </a:extLst>
          </p:cNvPr>
          <p:cNvPicPr>
            <a:picLocks noChangeAspect="1"/>
          </p:cNvPicPr>
          <p:nvPr/>
        </p:nvPicPr>
        <p:blipFill>
          <a:blip r:embed="rId2"/>
          <a:stretch>
            <a:fillRect/>
          </a:stretch>
        </p:blipFill>
        <p:spPr>
          <a:xfrm>
            <a:off x="4965739" y="128127"/>
            <a:ext cx="7116168" cy="6601746"/>
          </a:xfrm>
          <a:prstGeom prst="rect">
            <a:avLst/>
          </a:prstGeom>
        </p:spPr>
      </p:pic>
      <p:sp>
        <p:nvSpPr>
          <p:cNvPr id="10" name="Rectangle 9">
            <a:extLst>
              <a:ext uri="{FF2B5EF4-FFF2-40B4-BE49-F238E27FC236}">
                <a16:creationId xmlns:a16="http://schemas.microsoft.com/office/drawing/2014/main" id="{297781BC-D825-9BA5-EC85-27BD485B194D}"/>
              </a:ext>
            </a:extLst>
          </p:cNvPr>
          <p:cNvSpPr/>
          <p:nvPr/>
        </p:nvSpPr>
        <p:spPr>
          <a:xfrm>
            <a:off x="110093" y="119729"/>
            <a:ext cx="2572628" cy="923330"/>
          </a:xfrm>
          <a:prstGeom prst="rect">
            <a:avLst/>
          </a:prstGeom>
          <a:noFill/>
        </p:spPr>
        <p:txBody>
          <a:bodyPr wrap="none" lIns="91440" tIns="45720" rIns="91440" bIns="45720">
            <a:spAutoFit/>
          </a:bodyPr>
          <a:lstStyle/>
          <a:p>
            <a:pPr algn="ct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Le</a:t>
            </a:r>
            <a:r>
              <a:rPr lang="fr-FR" sz="5400" dirty="0">
                <a:ln w="0">
                  <a:solidFill>
                    <a:schemeClr val="accent5">
                      <a:lumMod val="50000"/>
                    </a:schemeClr>
                  </a:solidFill>
                </a:ln>
                <a:solidFill>
                  <a:schemeClr val="accent1"/>
                </a:solidFill>
                <a:effectLst>
                  <a:outerShdw blurRad="38100" dist="25400" dir="5400000" algn="ctr" rotWithShape="0">
                    <a:srgbClr val="6E747A">
                      <a:alpha val="43000"/>
                    </a:srgbClr>
                  </a:outerShdw>
                </a:effectLst>
              </a:rPr>
              <a:t> </a:t>
            </a:r>
            <a:r>
              <a:rPr lang="fr-FR" sz="540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code</a:t>
            </a:r>
            <a:r>
              <a:rPr lang="fr-FR" sz="5400" b="0" cap="none" spc="0" dirty="0">
                <a:ln w="0">
                  <a:solidFill>
                    <a:schemeClr val="accent5">
                      <a:lumMod val="50000"/>
                    </a:schemeClr>
                  </a:solidFill>
                </a:ln>
                <a:solidFill>
                  <a:schemeClr val="bg1"/>
                </a:solidFill>
                <a:effectLst>
                  <a:outerShdw blurRad="38100" dist="25400" dir="5400000" algn="ctr" rotWithShape="0">
                    <a:srgbClr val="6E747A">
                      <a:alpha val="43000"/>
                    </a:srgbClr>
                  </a:outerShdw>
                </a:effectLst>
              </a:rPr>
              <a:t>:</a:t>
            </a:r>
          </a:p>
        </p:txBody>
      </p:sp>
      <p:sp>
        <p:nvSpPr>
          <p:cNvPr id="11" name="ZoneTexte 10">
            <a:extLst>
              <a:ext uri="{FF2B5EF4-FFF2-40B4-BE49-F238E27FC236}">
                <a16:creationId xmlns:a16="http://schemas.microsoft.com/office/drawing/2014/main" id="{AF7402A1-C8AC-A669-7DD3-313D2B08AAF2}"/>
              </a:ext>
            </a:extLst>
          </p:cNvPr>
          <p:cNvSpPr txBox="1"/>
          <p:nvPr/>
        </p:nvSpPr>
        <p:spPr>
          <a:xfrm>
            <a:off x="140219" y="1043059"/>
            <a:ext cx="4710223" cy="5601533"/>
          </a:xfrm>
          <a:prstGeom prst="rect">
            <a:avLst/>
          </a:prstGeom>
          <a:solidFill>
            <a:schemeClr val="accent5">
              <a:lumMod val="20000"/>
              <a:lumOff val="80000"/>
            </a:schemeClr>
          </a:solidFill>
        </p:spPr>
        <p:txBody>
          <a:bodyPr wrap="square" rtlCol="0">
            <a:spAutoFit/>
          </a:bodyPr>
          <a:lstStyle/>
          <a:p>
            <a:r>
              <a:rPr lang="fr-CA" dirty="0">
                <a:solidFill>
                  <a:schemeClr val="accent1"/>
                </a:solidFill>
              </a:rPr>
              <a:t>	</a:t>
            </a:r>
            <a:r>
              <a:rPr lang="fr-CA" sz="2800" b="1" dirty="0" err="1">
                <a:solidFill>
                  <a:schemeClr val="accent1"/>
                </a:solidFill>
              </a:rPr>
              <a:t>Void</a:t>
            </a:r>
            <a:r>
              <a:rPr lang="fr-CA" sz="2800" b="1" dirty="0">
                <a:solidFill>
                  <a:schemeClr val="accent1"/>
                </a:solidFill>
              </a:rPr>
              <a:t> </a:t>
            </a:r>
            <a:r>
              <a:rPr lang="fr-CA" sz="2800" b="1" dirty="0" err="1">
                <a:solidFill>
                  <a:schemeClr val="accent1"/>
                </a:solidFill>
              </a:rPr>
              <a:t>loop</a:t>
            </a:r>
            <a:r>
              <a:rPr lang="fr-CA" sz="2800" b="1" dirty="0">
                <a:solidFill>
                  <a:schemeClr val="accent1"/>
                </a:solidFill>
              </a:rPr>
              <a:t>() {  }</a:t>
            </a: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endParaRPr lang="fr-CA" sz="2400" dirty="0">
              <a:solidFill>
                <a:schemeClr val="accent1"/>
              </a:solidFill>
            </a:endParaRPr>
          </a:p>
          <a:p>
            <a:pPr marL="285750" indent="-285750">
              <a:buFont typeface="Arial" panose="020B0604020202020204" pitchFamily="34" charset="0"/>
              <a:buChar char="•"/>
            </a:pPr>
            <a:r>
              <a:rPr lang="fr-CA" sz="2400" dirty="0">
                <a:solidFill>
                  <a:schemeClr val="accent1"/>
                </a:solidFill>
              </a:rPr>
              <a:t>Utiliser pour toutes les tâches et fonctions du programme.  Cette section va se répéter continuellement.</a:t>
            </a:r>
          </a:p>
          <a:p>
            <a:endParaRPr lang="fr-CA" sz="2400" dirty="0">
              <a:solidFill>
                <a:schemeClr val="accent1"/>
              </a:solidFill>
            </a:endParaRPr>
          </a:p>
          <a:p>
            <a:pPr marL="285750" indent="-285750">
              <a:buFont typeface="Arial" panose="020B0604020202020204" pitchFamily="34" charset="0"/>
              <a:buChar char="•"/>
            </a:pPr>
            <a:r>
              <a:rPr lang="fr-CA" sz="2400" dirty="0" err="1">
                <a:solidFill>
                  <a:schemeClr val="accent1"/>
                </a:solidFill>
              </a:rPr>
              <a:t>digitalWrite</a:t>
            </a:r>
            <a:r>
              <a:rPr lang="fr-CA" sz="2400" dirty="0">
                <a:solidFill>
                  <a:schemeClr val="accent1"/>
                </a:solidFill>
              </a:rPr>
              <a:t> (</a:t>
            </a:r>
            <a:r>
              <a:rPr lang="fr-CA" sz="2400" dirty="0" err="1">
                <a:solidFill>
                  <a:schemeClr val="accent1"/>
                </a:solidFill>
              </a:rPr>
              <a:t>led,LOW</a:t>
            </a:r>
            <a:r>
              <a:rPr lang="fr-CA" sz="2400" dirty="0">
                <a:solidFill>
                  <a:schemeClr val="accent1"/>
                </a:solidFill>
              </a:rPr>
              <a:t>);  </a:t>
            </a:r>
            <a:br>
              <a:rPr lang="fr-CA" sz="2400" dirty="0">
                <a:solidFill>
                  <a:schemeClr val="accent1"/>
                </a:solidFill>
              </a:rPr>
            </a:br>
            <a:br>
              <a:rPr lang="fr-CA" sz="2400" dirty="0">
                <a:solidFill>
                  <a:schemeClr val="accent1"/>
                </a:solidFill>
              </a:rPr>
            </a:br>
            <a:r>
              <a:rPr lang="fr-CA" sz="2400" dirty="0">
                <a:solidFill>
                  <a:schemeClr val="accent1"/>
                </a:solidFill>
              </a:rPr>
              <a:t>envoie un signal digital au pin « </a:t>
            </a:r>
            <a:r>
              <a:rPr lang="fr-CA" sz="2400" dirty="0" err="1">
                <a:solidFill>
                  <a:schemeClr val="accent1"/>
                </a:solidFill>
              </a:rPr>
              <a:t>led</a:t>
            </a:r>
            <a:r>
              <a:rPr lang="fr-CA" sz="2400" dirty="0">
                <a:solidFill>
                  <a:schemeClr val="accent1"/>
                </a:solidFill>
              </a:rPr>
              <a:t> » (=6).  Le signal est Voltage OFF (LOW)</a:t>
            </a:r>
            <a:br>
              <a:rPr lang="fr-CA" sz="2400" dirty="0">
                <a:solidFill>
                  <a:schemeClr val="accent1"/>
                </a:solidFill>
              </a:rPr>
            </a:br>
            <a:br>
              <a:rPr lang="fr-CA" sz="2400" dirty="0">
                <a:solidFill>
                  <a:schemeClr val="accent1"/>
                </a:solidFill>
              </a:rPr>
            </a:br>
            <a:endParaRPr lang="fr-CA" dirty="0">
              <a:solidFill>
                <a:schemeClr val="accent1"/>
              </a:solidFill>
            </a:endParaRPr>
          </a:p>
        </p:txBody>
      </p:sp>
      <p:sp>
        <p:nvSpPr>
          <p:cNvPr id="2" name="Rectangle 1">
            <a:extLst>
              <a:ext uri="{FF2B5EF4-FFF2-40B4-BE49-F238E27FC236}">
                <a16:creationId xmlns:a16="http://schemas.microsoft.com/office/drawing/2014/main" id="{25197414-4FAC-091C-5BD5-315D59DF6955}"/>
              </a:ext>
            </a:extLst>
          </p:cNvPr>
          <p:cNvSpPr/>
          <p:nvPr/>
        </p:nvSpPr>
        <p:spPr>
          <a:xfrm>
            <a:off x="140218" y="956752"/>
            <a:ext cx="562976" cy="923330"/>
          </a:xfrm>
          <a:prstGeom prst="rect">
            <a:avLst/>
          </a:prstGeom>
          <a:noFill/>
        </p:spPr>
        <p:txBody>
          <a:bodyPr wrap="none" lIns="91440" tIns="45720" rIns="91440" bIns="45720">
            <a:spAutoFit/>
          </a:bodyPr>
          <a:lstStyle/>
          <a:p>
            <a:pPr algn="ctr"/>
            <a:r>
              <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3</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6655058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396284_TF03460514_Win32" id="{1FCA4791-C135-4455-9665-B1CD34C84075}" vid="{4560C0E5-C2D8-406A-B18A-8FFEAA66D65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7ACD96E-49A0-4DA4-A7BB-AC2D88742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3.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{F3481DCD-AFC6-477C-994E-CBC4F5F0524E}tf03460514_win32</Template>
  <TotalTime>1134</TotalTime>
  <Words>787</Words>
  <Application>Microsoft Office PowerPoint</Application>
  <PresentationFormat>Grand écran</PresentationFormat>
  <Paragraphs>129</Paragraphs>
  <Slides>19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Skeena</vt:lpstr>
      <vt:lpstr>Symbol</vt:lpstr>
      <vt:lpstr>Times New Roman</vt:lpstr>
      <vt:lpstr>Thème Office</vt:lpstr>
      <vt:lpstr>Premier code et projet (1 blinker DEL et code Morse) leçon 4</vt:lpstr>
      <vt:lpstr>Voici le modèle d’un code en C++</vt:lpstr>
      <vt:lpstr>Présentation PowerPoint</vt:lpstr>
      <vt:lpstr>Présentation PowerPoint</vt:lpstr>
      <vt:lpstr>Présentation PowerPoint</vt:lpstr>
      <vt:lpstr>Présentation PowerPoint</vt:lpstr>
      <vt:lpstr>Read and Write</vt:lpstr>
      <vt:lpstr>Présentation PowerPoint</vt:lpstr>
      <vt:lpstr>Présentation PowerPoint</vt:lpstr>
      <vt:lpstr>Présentation PowerPoint</vt:lpstr>
      <vt:lpstr>Pin Mode et Read\Write</vt:lpstr>
      <vt:lpstr>Présentation PowerPoint</vt:lpstr>
      <vt:lpstr>Présentation PowerPoint</vt:lpstr>
      <vt:lpstr>Présentation PowerPoint</vt:lpstr>
      <vt:lpstr>Présentation PowerPoint</vt:lpstr>
      <vt:lpstr>Présentation PowerPoint</vt:lpstr>
      <vt:lpstr>Défis:</vt:lpstr>
      <vt:lpstr>Défis :</vt:lpstr>
      <vt:lpstr>Tinkercad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bases des circuits leçon 1</dc:title>
  <dc:creator>Dubytz, Monique</dc:creator>
  <cp:lastModifiedBy>Dubytz, Monique</cp:lastModifiedBy>
  <cp:revision>11</cp:revision>
  <dcterms:created xsi:type="dcterms:W3CDTF">2024-03-06T01:05:03Z</dcterms:created>
  <dcterms:modified xsi:type="dcterms:W3CDTF">2024-03-14T02:23:31Z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