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5"/>
    <p:restoredTop sz="96327"/>
  </p:normalViewPr>
  <p:slideViewPr>
    <p:cSldViewPr snapToGrid="0" snapToObjects="1">
      <p:cViewPr varScale="1">
        <p:scale>
          <a:sx n="137" d="100"/>
          <a:sy n="137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C562-6233-E847-BF39-133AAC322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Classroom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DA43C-B59E-0A44-BF5F-D96D4F06D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8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9C54-14A0-234A-BF45-03C192AD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9EE9-597E-E14D-BD00-0473802D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 about git or </a:t>
            </a:r>
            <a:r>
              <a:rPr lang="en-US" sz="3200" dirty="0" err="1"/>
              <a:t>github</a:t>
            </a:r>
            <a:r>
              <a:rPr lang="en-US" sz="3200" dirty="0"/>
              <a:t> (though we will use </a:t>
            </a:r>
            <a:r>
              <a:rPr lang="en-US" sz="3200" dirty="0" err="1"/>
              <a:t>github</a:t>
            </a:r>
            <a:endParaRPr lang="en-US" sz="3200" dirty="0"/>
          </a:p>
          <a:p>
            <a:r>
              <a:rPr lang="en-US" sz="3200" dirty="0"/>
              <a:t>NOT about how to put files into your repo (do it how you like to)</a:t>
            </a:r>
          </a:p>
          <a:p>
            <a:r>
              <a:rPr lang="en-US" sz="3200" dirty="0"/>
              <a:t>All about repo management and teaching tools</a:t>
            </a:r>
          </a:p>
        </p:txBody>
      </p:sp>
    </p:spTree>
    <p:extLst>
      <p:ext uri="{BB962C8B-B14F-4D97-AF65-F5344CB8AC3E}">
        <p14:creationId xmlns:p14="http://schemas.microsoft.com/office/powerpoint/2010/main" val="298033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63BF-94EA-194B-AAFB-C12F3CDC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Github</a:t>
            </a:r>
            <a:r>
              <a:rPr lang="en-US" sz="6000" dirty="0"/>
              <a:t>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7363-ECAD-A74B-963F-0FCCFFEF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Education community for students and teachers</a:t>
            </a:r>
          </a:p>
          <a:p>
            <a:pPr lvl="1"/>
            <a:r>
              <a:rPr lang="en-US" sz="3000" dirty="0"/>
              <a:t>https://</a:t>
            </a:r>
            <a:r>
              <a:rPr lang="en-US" sz="3000" dirty="0" err="1"/>
              <a:t>education.github.community</a:t>
            </a:r>
            <a:endParaRPr lang="en-US" sz="3000" dirty="0"/>
          </a:p>
          <a:p>
            <a:r>
              <a:rPr lang="en-US" sz="3200" dirty="0"/>
              <a:t>Education program for benefits and discounts</a:t>
            </a:r>
          </a:p>
          <a:p>
            <a:pPr lvl="1"/>
            <a:r>
              <a:rPr lang="en-US" sz="3000" dirty="0"/>
              <a:t>https://</a:t>
            </a:r>
            <a:r>
              <a:rPr lang="en-US" sz="3000" dirty="0" err="1"/>
              <a:t>education.github.com</a:t>
            </a:r>
            <a:endParaRPr lang="en-US" sz="3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116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63BF-94EA-194B-AAFB-C12F3CDC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Github</a:t>
            </a:r>
            <a:r>
              <a:rPr lang="en-US" sz="6000" dirty="0"/>
              <a:t>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7363-ECAD-A74B-963F-0FCCFFEF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for managing your organization</a:t>
            </a:r>
          </a:p>
          <a:p>
            <a:r>
              <a:rPr lang="en-US" sz="3200" dirty="0"/>
              <a:t>Repository management tool for your courses/assignments</a:t>
            </a:r>
          </a:p>
          <a:p>
            <a:pPr lvl="1"/>
            <a:r>
              <a:rPr lang="en-US" sz="3000" dirty="0"/>
              <a:t>https://</a:t>
            </a:r>
            <a:r>
              <a:rPr lang="en-US" sz="3000" dirty="0" err="1"/>
              <a:t>classroom.github.com</a:t>
            </a:r>
            <a:endParaRPr lang="en-US" sz="3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16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63BF-94EA-194B-AAFB-C12F3CDC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Github</a:t>
            </a:r>
            <a:r>
              <a:rPr lang="en-US" sz="6000" dirty="0"/>
              <a:t>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7363-ECAD-A74B-963F-0FCCFFEF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Files +</a:t>
            </a:r>
          </a:p>
          <a:p>
            <a:pPr lvl="1"/>
            <a:r>
              <a:rPr lang="en-US" sz="3000" dirty="0"/>
              <a:t>User access management</a:t>
            </a:r>
          </a:p>
          <a:p>
            <a:pPr lvl="1"/>
            <a:r>
              <a:rPr lang="en-US" sz="3000" dirty="0"/>
              <a:t>Project Tools</a:t>
            </a:r>
          </a:p>
          <a:p>
            <a:pPr lvl="1"/>
            <a:r>
              <a:rPr lang="en-US" sz="3000" dirty="0"/>
              <a:t>Issue Tracking</a:t>
            </a:r>
          </a:p>
          <a:p>
            <a:pPr lvl="1"/>
            <a:r>
              <a:rPr lang="en-US" sz="3000" dirty="0"/>
              <a:t>… And more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008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8F5-3C18-4946-AB1F-4D5961A9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 Pricing – Changed!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8532A-D625-AF45-A5C8-6EBAE62C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tier can have private repos</a:t>
            </a:r>
          </a:p>
          <a:p>
            <a:r>
              <a:rPr lang="en-US" sz="3200" dirty="0"/>
              <a:t>Free tier can have collaborators</a:t>
            </a:r>
          </a:p>
          <a:p>
            <a:r>
              <a:rPr lang="en-US" sz="3200" dirty="0"/>
              <a:t>Private repos have less tools on free tier</a:t>
            </a:r>
          </a:p>
          <a:p>
            <a:pPr lvl="1"/>
            <a:r>
              <a:rPr lang="en-US" sz="3000" dirty="0"/>
              <a:t>No </a:t>
            </a:r>
            <a:r>
              <a:rPr lang="en-US" sz="3000" dirty="0" err="1"/>
              <a:t>github</a:t>
            </a:r>
            <a:r>
              <a:rPr lang="en-US" sz="3000" dirty="0"/>
              <a:t> pages</a:t>
            </a:r>
          </a:p>
          <a:p>
            <a:pPr lvl="1"/>
            <a:r>
              <a:rPr lang="en-US" sz="3000" dirty="0"/>
              <a:t>No wikis</a:t>
            </a:r>
          </a:p>
          <a:p>
            <a:pPr lvl="1"/>
            <a:r>
              <a:rPr lang="en-US" sz="3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0993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63BF-94EA-194B-AAFB-C12F3CDC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Individual vs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7363-ECAD-A74B-963F-0FCCFFEF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Repositories are owned by either an individual or an organization</a:t>
            </a:r>
          </a:p>
          <a:p>
            <a:r>
              <a:rPr lang="en-US" sz="3200" dirty="0"/>
              <a:t>Repository </a:t>
            </a:r>
            <a:r>
              <a:rPr lang="en-US" sz="3200" dirty="0" err="1"/>
              <a:t>url</a:t>
            </a:r>
            <a:r>
              <a:rPr lang="en-US" sz="3200" dirty="0"/>
              <a:t> is:</a:t>
            </a:r>
          </a:p>
          <a:p>
            <a:pPr lvl="1"/>
            <a:r>
              <a:rPr lang="en-US" sz="3000" dirty="0" err="1"/>
              <a:t>github.com</a:t>
            </a:r>
            <a:r>
              <a:rPr lang="en-US" sz="3000" dirty="0"/>
              <a:t>/individual-or-organization-name/repo-name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457699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714</TotalTime>
  <Words>157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Github Classroom</vt:lpstr>
      <vt:lpstr>Intro</vt:lpstr>
      <vt:lpstr>Github Education</vt:lpstr>
      <vt:lpstr>Github Classroom</vt:lpstr>
      <vt:lpstr>Github Repositories</vt:lpstr>
      <vt:lpstr>Github Repository Pricing – Changed!</vt:lpstr>
      <vt:lpstr>Individual vs Organizations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Github for Teaching</dc:title>
  <dc:creator>Microsoft Office User</dc:creator>
  <cp:lastModifiedBy>Microsoft Office User</cp:lastModifiedBy>
  <cp:revision>9</cp:revision>
  <dcterms:created xsi:type="dcterms:W3CDTF">2020-12-20T08:10:31Z</dcterms:created>
  <dcterms:modified xsi:type="dcterms:W3CDTF">2021-02-03T21:40:10Z</dcterms:modified>
</cp:coreProperties>
</file>