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wv/PzcEI+1ZDCXgudXKR7TWpGm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William Maddex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EB3205-E9AA-4F8D-87FC-05993B1F080E}">
  <a:tblStyle styleId="{A7EB3205-E9AA-4F8D-87FC-05993B1F080E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2-16T16:45:04.604">
    <p:pos x="1041" y="1630"/>
    <p:text>Change to match our algorithm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EDxdc_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implemented code</a:t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8b809c3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c8b809c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8b809c30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8b809c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8b809c3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c8b809c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c8b809c3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c8b809c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8b809c3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8b809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742d81c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742d81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through each calibration method and then say why we chose rejection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742d81c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742d81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through why we chose this method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8b809c3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8b809c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8b809c3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8b809c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8b809c3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8b809c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8b809c3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8b809c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Model Calibration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Group 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524250" y="583625"/>
            <a:ext cx="3681900" cy="55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Code for calibration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3600">
                <a:solidFill>
                  <a:srgbClr val="FFFFFF"/>
                </a:solidFill>
              </a:rPr>
              <a:t>(Implementation)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4933950" y="585175"/>
            <a:ext cx="6594474" cy="5517786"/>
            <a:chOff x="0" y="975"/>
            <a:chExt cx="6594474" cy="5517786"/>
          </a:xfrm>
        </p:grpSpPr>
        <p:sp>
          <p:nvSpPr>
            <p:cNvPr id="163" name="Google Shape;163;p6"/>
            <p:cNvSpPr/>
            <p:nvPr/>
          </p:nvSpPr>
          <p:spPr>
            <a:xfrm>
              <a:off x="0" y="4154998"/>
              <a:ext cx="1648618" cy="136376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0" y="4154998"/>
              <a:ext cx="1648618" cy="1363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6025" lIns="117250" spcFirstLastPara="1" rIns="117250" wrap="square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648618" y="4154998"/>
              <a:ext cx="4945856" cy="1363763"/>
            </a:xfrm>
            <a:prstGeom prst="rect">
              <a:avLst/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1648618" y="4154998"/>
              <a:ext cx="4945856" cy="1363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00325" spcFirstLastPara="1" rIns="10032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some code for easyABC</a:t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10800000">
              <a:off x="0" y="2077987"/>
              <a:ext cx="1648618" cy="209746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C47F6E"/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0" y="2077987"/>
              <a:ext cx="1648618" cy="1363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6025" lIns="117250" spcFirstLastPara="1" rIns="117250" wrap="square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648618" y="2077987"/>
              <a:ext cx="4945856" cy="1363354"/>
            </a:xfrm>
            <a:prstGeom prst="rect">
              <a:avLst/>
            </a:prstGeom>
            <a:solidFill>
              <a:srgbClr val="EBD6D4">
                <a:alpha val="89803"/>
              </a:srgbClr>
            </a:solidFill>
            <a:ln cap="flat" cmpd="sng" w="12700">
              <a:solidFill>
                <a:srgbClr val="EBD6D4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1648618" y="2077987"/>
              <a:ext cx="4945856" cy="1363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00325" spcFirstLastPara="1" rIns="10032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Programme to get model input and output</a:t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0" y="975"/>
              <a:ext cx="1648618" cy="209746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0" y="975"/>
              <a:ext cx="1648618" cy="1363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6025" lIns="117250" spcFirstLastPara="1" rIns="117250" wrap="square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648618" y="975"/>
              <a:ext cx="4945856" cy="1363354"/>
            </a:xfrm>
            <a:prstGeom prst="rect">
              <a:avLst/>
            </a:prstGeom>
            <a:solidFill>
              <a:srgbClr val="DFDFDF">
                <a:alpha val="89803"/>
              </a:srgbClr>
            </a:solidFill>
            <a:ln cap="flat" cmpd="sng" w="12700">
              <a:solidFill>
                <a:srgbClr val="DFDFD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1648618" y="975"/>
              <a:ext cx="4945856" cy="1363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00325" spcFirstLastPara="1" rIns="10032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bash file so that our model can run in R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8b809c30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for Priors</a:t>
            </a:r>
            <a:endParaRPr/>
          </a:p>
        </p:txBody>
      </p:sp>
      <p:sp>
        <p:nvSpPr>
          <p:cNvPr id="180" name="Google Shape;180;g6c8b809c30_0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8b809c30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for </a:t>
            </a:r>
            <a:r>
              <a:rPr lang="en-US"/>
              <a:t>Likelihood Function </a:t>
            </a:r>
            <a:r>
              <a:rPr lang="en-US"/>
              <a:t> </a:t>
            </a:r>
            <a:endParaRPr/>
          </a:p>
        </p:txBody>
      </p:sp>
      <p:sp>
        <p:nvSpPr>
          <p:cNvPr id="186" name="Google Shape;186;g6c8b809c30_0_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8b809c30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for Algorithm </a:t>
            </a:r>
            <a:endParaRPr/>
          </a:p>
        </p:txBody>
      </p:sp>
      <p:sp>
        <p:nvSpPr>
          <p:cNvPr id="192" name="Google Shape;192;g6c8b809c30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8b809c30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Termination </a:t>
            </a:r>
            <a:r>
              <a:rPr lang="en-US"/>
              <a:t>Criterion</a:t>
            </a:r>
            <a:r>
              <a:rPr lang="en-US"/>
              <a:t> Code</a:t>
            </a:r>
            <a:endParaRPr/>
          </a:p>
        </p:txBody>
      </p:sp>
      <p:sp>
        <p:nvSpPr>
          <p:cNvPr id="198" name="Google Shape;198;g6c8b809c30_0_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 txBox="1"/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</a:rPr>
              <a:t>Pre-prepared full-scale results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1179226" y="3092970"/>
            <a:ext cx="9833548" cy="26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/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FFFF"/>
                </a:solidFill>
              </a:rPr>
              <a:t>Real-time small-scale results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1179226" y="3092970"/>
            <a:ext cx="9833548" cy="26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C</a:t>
            </a:r>
            <a:r>
              <a:rPr lang="en-US">
                <a:solidFill>
                  <a:srgbClr val="FFFFFF"/>
                </a:solidFill>
              </a:rPr>
              <a:t>ontents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5194300" y="473366"/>
            <a:ext cx="6513603" cy="5880540"/>
            <a:chOff x="0" y="2442"/>
            <a:chExt cx="6513603" cy="5880540"/>
          </a:xfrm>
        </p:grpSpPr>
        <p:sp>
          <p:nvSpPr>
            <p:cNvPr id="95" name="Google Shape;95;p2"/>
            <p:cNvSpPr/>
            <p:nvPr/>
          </p:nvSpPr>
          <p:spPr>
            <a:xfrm>
              <a:off x="0" y="2442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74497" y="280994"/>
              <a:ext cx="680904" cy="6809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Method overview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1549953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4497" y="1828505"/>
              <a:ext cx="680904" cy="6809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 for calibration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0" y="309746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74497" y="3376015"/>
              <a:ext cx="680904" cy="6809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Pre-prepared full-scale results</a:t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464497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74497" y="4923526"/>
              <a:ext cx="680904" cy="6809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Real-time small-scale results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8b809c30_0_0"/>
          <p:cNvSpPr txBox="1"/>
          <p:nvPr>
            <p:ph type="title"/>
          </p:nvPr>
        </p:nvSpPr>
        <p:spPr>
          <a:xfrm>
            <a:off x="838200" y="23017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Calibration Workflow Overview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742d81c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Bayesian Calibration</a:t>
            </a:r>
            <a:endParaRPr/>
          </a:p>
        </p:txBody>
      </p:sp>
      <p:sp>
        <p:nvSpPr>
          <p:cNvPr id="121" name="Google Shape;121;g6c742d81c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Possibilities: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Rejection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Sequential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MCMC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Annealing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742d81cb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Rejection </a:t>
            </a:r>
            <a:endParaRPr/>
          </a:p>
        </p:txBody>
      </p:sp>
      <p:sp>
        <p:nvSpPr>
          <p:cNvPr id="127" name="Google Shape;127;g6c742d81cb_0_5"/>
          <p:cNvSpPr txBox="1"/>
          <p:nvPr>
            <p:ph idx="1" type="body"/>
          </p:nvPr>
        </p:nvSpPr>
        <p:spPr>
          <a:xfrm>
            <a:off x="838200" y="1825625"/>
            <a:ext cx="10515600" cy="42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Chosen because: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Simplicity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etc...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How it works: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8b809c30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Priors </a:t>
            </a:r>
            <a:endParaRPr/>
          </a:p>
        </p:txBody>
      </p:sp>
      <p:graphicFrame>
        <p:nvGraphicFramePr>
          <p:cNvPr id="133" name="Google Shape;133;g6c8b809c30_0_5"/>
          <p:cNvGraphicFramePr/>
          <p:nvPr/>
        </p:nvGraphicFramePr>
        <p:xfrm>
          <a:off x="641700" y="20595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{A7EB3205-E9AA-4F8D-87FC-05993B1F080E}</a:tableStyleId>
              </a:tblPr>
              <a:tblGrid>
                <a:gridCol w="3636200"/>
                <a:gridCol w="3636200"/>
                <a:gridCol w="3636200"/>
              </a:tblGrid>
              <a:tr h="50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Parameter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Prior distribution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 Death 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(10,40)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 Death 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(20,50)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Infertile </a:t>
                      </a:r>
                      <a:r>
                        <a:rPr lang="en-US" sz="1800"/>
                        <a:t>fertile 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(25,40)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Fission Probability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(0.05,0.2)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Harvest variance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(0.5,1.5)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Spatial variance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(0,0.5)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 distribution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8b809c30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Likelihood</a:t>
            </a:r>
            <a:r>
              <a:rPr lang="en-US"/>
              <a:t> Function</a:t>
            </a:r>
            <a:endParaRPr/>
          </a:p>
        </p:txBody>
      </p:sp>
      <p:sp>
        <p:nvSpPr>
          <p:cNvPr id="139" name="Google Shape;139;g6c8b809c30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8b809c30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Calibration Algorithm </a:t>
            </a:r>
            <a:endParaRPr/>
          </a:p>
        </p:txBody>
      </p:sp>
      <p:pic>
        <p:nvPicPr>
          <p:cNvPr id="145" name="Google Shape;145;g6c8b809c30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916" y="2589086"/>
            <a:ext cx="4792136" cy="275547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6c8b809c30_0_15"/>
          <p:cNvSpPr/>
          <p:nvPr/>
        </p:nvSpPr>
        <p:spPr>
          <a:xfrm rot="10800000">
            <a:off x="780154" y="1884045"/>
            <a:ext cx="3275668" cy="2853308"/>
          </a:xfrm>
          <a:custGeom>
            <a:rect b="b" l="l" r="r" t="t"/>
            <a:pathLst>
              <a:path extrusionOk="0" h="2853308" w="327566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c8b809c30_0_15"/>
          <p:cNvSpPr/>
          <p:nvPr/>
        </p:nvSpPr>
        <p:spPr>
          <a:xfrm>
            <a:off x="4055822" y="3222529"/>
            <a:ext cx="3242952" cy="2828156"/>
          </a:xfrm>
          <a:custGeom>
            <a:rect b="b" l="l" r="r" t="t"/>
            <a:pathLst>
              <a:path extrusionOk="0" h="2828156" w="3242952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6c8b809c30_0_15"/>
          <p:cNvSpPr txBox="1"/>
          <p:nvPr>
            <p:ph idx="1" type="body"/>
          </p:nvPr>
        </p:nvSpPr>
        <p:spPr>
          <a:xfrm>
            <a:off x="7781373" y="2279151"/>
            <a:ext cx="3627000" cy="3387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159" l="-1509" r="-2519" t="-10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8b809c30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Termination </a:t>
            </a:r>
            <a:r>
              <a:rPr lang="en-US"/>
              <a:t>Criterion</a:t>
            </a:r>
            <a:r>
              <a:rPr lang="en-US"/>
              <a:t> </a:t>
            </a:r>
            <a:endParaRPr/>
          </a:p>
        </p:txBody>
      </p:sp>
      <p:sp>
        <p:nvSpPr>
          <p:cNvPr id="154" name="Google Shape;154;g6c8b809c30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2019-12-15T14:54:18Z</dcterms:created>
  <dc:creator>w7833</dc:creator>
</cp:coreProperties>
</file>