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9"/>
  </p:notesMasterIdLst>
  <p:sldIdLst>
    <p:sldId id="416" r:id="rId2"/>
    <p:sldId id="521" r:id="rId3"/>
    <p:sldId id="522" r:id="rId4"/>
    <p:sldId id="498" r:id="rId5"/>
    <p:sldId id="507" r:id="rId6"/>
    <p:sldId id="499" r:id="rId7"/>
    <p:sldId id="513" r:id="rId8"/>
  </p:sldIdLst>
  <p:sldSz cx="12192000" cy="6858000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原 裕太" initials="福原" lastIdx="1" clrIdx="0">
    <p:extLst>
      <p:ext uri="{19B8F6BF-5375-455C-9EA6-DF929625EA0E}">
        <p15:presenceInfo xmlns:p15="http://schemas.microsoft.com/office/powerpoint/2012/main" userId="cd22045ce6535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65656"/>
    <a:srgbClr val="00FFCC"/>
    <a:srgbClr val="FFCCCC"/>
    <a:srgbClr val="FF5050"/>
    <a:srgbClr val="009900"/>
    <a:srgbClr val="00CC99"/>
    <a:srgbClr val="FF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1765" autoAdjust="0"/>
  </p:normalViewPr>
  <p:slideViewPr>
    <p:cSldViewPr snapToGrid="0" snapToObjects="1">
      <p:cViewPr varScale="1">
        <p:scale>
          <a:sx n="104" d="100"/>
          <a:sy n="104" d="100"/>
        </p:scale>
        <p:origin x="1458" y="114"/>
      </p:cViewPr>
      <p:guideLst>
        <p:guide orient="horz" pos="845"/>
        <p:guide orient="horz" pos="3589"/>
        <p:guide orient="horz" pos="278"/>
        <p:guide pos="7242"/>
        <p:guide pos="438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3143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42E25DA-8965-D74A-8DD4-05D14E9E99D3}" type="datetimeFigureOut">
              <a:rPr lang="ja-JP" altLang="en-US" smtClean="0"/>
              <a:pPr/>
              <a:t>2019/10/10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5" tIns="46082" rIns="92165" bIns="46082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5" y="4781016"/>
            <a:ext cx="5441950" cy="3911740"/>
          </a:xfrm>
          <a:prstGeom prst="rect">
            <a:avLst/>
          </a:prstGeom>
        </p:spPr>
        <p:txBody>
          <a:bodyPr vert="horz" lIns="92165" tIns="46082" rIns="92165" bIns="4608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3143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B539607-32D6-DC48-97D4-373F0B3FB24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39607-32D6-DC48-97D4-373F0B3FB24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27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紙（マーコム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0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339969" y="762000"/>
            <a:ext cx="398585" cy="212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2192000" cy="9743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0596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3913" y="106498"/>
            <a:ext cx="976215" cy="681376"/>
          </a:xfrm>
          <a:prstGeom prst="rect">
            <a:avLst/>
          </a:prstGeom>
        </p:spPr>
      </p:pic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C0498FD4-D935-9D4A-9397-7D0B951BB7B1}" type="datetimeFigureOut">
              <a:rPr lang="ja-JP" altLang="en-US" smtClean="0"/>
              <a:pPr/>
              <a:t>2019/10/10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9011A48-1C5D-7046-B50F-3A65C412BF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6D0796-B082-444A-B94C-568628950348}"/>
              </a:ext>
            </a:extLst>
          </p:cNvPr>
          <p:cNvSpPr txBox="1">
            <a:spLocks/>
          </p:cNvSpPr>
          <p:nvPr userDrawn="1"/>
        </p:nvSpPr>
        <p:spPr>
          <a:xfrm>
            <a:off x="4038600" y="6563121"/>
            <a:ext cx="4112096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457200" rtl="0" eaLnBrk="1" latinLnBrk="0" hangingPunct="1">
              <a:defRPr kumimoji="1" lang="en-US" altLang="ja-JP" sz="11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Copyright Ⓒ2019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Addix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 C&amp;S,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5" r:id="rId3"/>
    <p:sldLayoutId id="2147483792" r:id="rId4"/>
    <p:sldLayoutId id="2147483796" r:id="rId5"/>
    <p:sldLayoutId id="2147483794" r:id="rId6"/>
    <p:sldLayoutId id="2147483793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2921169"/>
            <a:ext cx="520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Agenda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A9229F-A991-406E-96C0-F9E1F0626C0F}"/>
              </a:ext>
            </a:extLst>
          </p:cNvPr>
          <p:cNvSpPr/>
          <p:nvPr/>
        </p:nvSpPr>
        <p:spPr>
          <a:xfrm>
            <a:off x="3832698" y="1070043"/>
            <a:ext cx="5476672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5EE73-C869-4EE8-A9E3-F75E56C805B7}"/>
              </a:ext>
            </a:extLst>
          </p:cNvPr>
          <p:cNvSpPr txBox="1"/>
          <p:nvPr/>
        </p:nvSpPr>
        <p:spPr>
          <a:xfrm>
            <a:off x="2660047" y="2598003"/>
            <a:ext cx="687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 WESTIN SENDAI</a:t>
            </a:r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簡易</a:t>
            </a:r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30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</a:t>
            </a:r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ja-JP" sz="1200" dirty="0">
                <a:cs typeface="メイリオ" panose="020B0604030504040204" pitchFamily="50" charset="-128"/>
              </a:rPr>
              <a:t>Twitter</a:t>
            </a:r>
            <a:r>
              <a:rPr lang="ja-JP" altLang="en-US" sz="1200" dirty="0">
                <a:cs typeface="メイリオ" panose="020B0604030504040204" pitchFamily="50" charset="-128"/>
              </a:rPr>
              <a:t>トップページ（スマートフォンでのファーストビュー）の比較。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ウェスティンホテル仙台様はヘッダー画像がないこともあり、公式アカウントとして一目では認知しづらい印象。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A10DBC-A75C-4591-878E-EA609A4B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41438"/>
            <a:ext cx="2263464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DBBCA0B-14F3-4CA0-885C-E6F94997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1" y="1341438"/>
            <a:ext cx="2287709" cy="43752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AF7FC23-3BC2-4324-98B3-4E8C05A18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82" y="1341438"/>
            <a:ext cx="2241489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250B5B-1642-45C9-B838-421B2FE37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763" y="1341438"/>
            <a:ext cx="2270885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0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6BF7360-A0EE-4711-AC43-5EC79B1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75" y="1360581"/>
            <a:ext cx="2277700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ja-JP" altLang="en-US" dirty="0"/>
              <a:t>いますぐできる</a:t>
            </a:r>
            <a:r>
              <a:rPr lang="en-US" altLang="ja-JP" dirty="0"/>
              <a:t>Twitter</a:t>
            </a:r>
            <a:r>
              <a:rPr lang="ja-JP" altLang="en-US" dirty="0"/>
              <a:t>改善のご提案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A10DBC-A75C-4591-878E-EA609A4B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341438"/>
            <a:ext cx="2263464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8E27DC6-1EA9-4477-A8A3-90A1A1B30C13}"/>
              </a:ext>
            </a:extLst>
          </p:cNvPr>
          <p:cNvCxnSpPr>
            <a:cxnSpLocks/>
          </p:cNvCxnSpPr>
          <p:nvPr/>
        </p:nvCxnSpPr>
        <p:spPr>
          <a:xfrm flipH="1">
            <a:off x="2266950" y="18288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C903E13-F629-4291-A298-504F30C3D875}"/>
              </a:ext>
            </a:extLst>
          </p:cNvPr>
          <p:cNvCxnSpPr>
            <a:cxnSpLocks/>
          </p:cNvCxnSpPr>
          <p:nvPr/>
        </p:nvCxnSpPr>
        <p:spPr>
          <a:xfrm flipH="1">
            <a:off x="1304925" y="2143125"/>
            <a:ext cx="2409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72CF69-E1EA-4FEA-8DAD-14637D156E94}"/>
              </a:ext>
            </a:extLst>
          </p:cNvPr>
          <p:cNvCxnSpPr/>
          <p:nvPr/>
        </p:nvCxnSpPr>
        <p:spPr>
          <a:xfrm>
            <a:off x="2647950" y="2943225"/>
            <a:ext cx="209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F52C0C0-499A-4E8B-AD35-520947D5DF7A}"/>
              </a:ext>
            </a:extLst>
          </p:cNvPr>
          <p:cNvCxnSpPr>
            <a:cxnSpLocks/>
          </p:cNvCxnSpPr>
          <p:nvPr/>
        </p:nvCxnSpPr>
        <p:spPr>
          <a:xfrm flipH="1">
            <a:off x="762001" y="3101340"/>
            <a:ext cx="6019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7D5702B-1940-4D88-8901-4E70CDD2F6CC}"/>
              </a:ext>
            </a:extLst>
          </p:cNvPr>
          <p:cNvCxnSpPr/>
          <p:nvPr/>
        </p:nvCxnSpPr>
        <p:spPr>
          <a:xfrm>
            <a:off x="2560320" y="3101340"/>
            <a:ext cx="297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7BC4880-B3A2-4870-BF06-7438A0410989}"/>
              </a:ext>
            </a:extLst>
          </p:cNvPr>
          <p:cNvCxnSpPr>
            <a:cxnSpLocks/>
          </p:cNvCxnSpPr>
          <p:nvPr/>
        </p:nvCxnSpPr>
        <p:spPr>
          <a:xfrm>
            <a:off x="762001" y="3261360"/>
            <a:ext cx="179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0317CF-4D1D-45E6-B6AE-F3B3CDC82D4E}"/>
              </a:ext>
            </a:extLst>
          </p:cNvPr>
          <p:cNvCxnSpPr>
            <a:cxnSpLocks/>
          </p:cNvCxnSpPr>
          <p:nvPr/>
        </p:nvCxnSpPr>
        <p:spPr>
          <a:xfrm flipH="1">
            <a:off x="2872741" y="2884170"/>
            <a:ext cx="842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548ECC3-30E5-4799-9AF6-2ED66F6031B6}"/>
              </a:ext>
            </a:extLst>
          </p:cNvPr>
          <p:cNvCxnSpPr>
            <a:cxnSpLocks/>
          </p:cNvCxnSpPr>
          <p:nvPr/>
        </p:nvCxnSpPr>
        <p:spPr>
          <a:xfrm flipH="1">
            <a:off x="2708912" y="3219450"/>
            <a:ext cx="10058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919E01F-EE65-49DD-894D-AC0A592D24F4}"/>
              </a:ext>
            </a:extLst>
          </p:cNvPr>
          <p:cNvSpPr txBox="1"/>
          <p:nvPr/>
        </p:nvSpPr>
        <p:spPr>
          <a:xfrm>
            <a:off x="3714750" y="1703635"/>
            <a:ext cx="462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ヘッダー画像がない為、ファーストビューでは公式判断が難しい。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1F7E54C-1BDC-4BFB-9285-EAD19AE95FBB}"/>
              </a:ext>
            </a:extLst>
          </p:cNvPr>
          <p:cNvSpPr txBox="1"/>
          <p:nvPr/>
        </p:nvSpPr>
        <p:spPr>
          <a:xfrm>
            <a:off x="3714750" y="1912292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プロフィール画像が公式ロゴなのは</a:t>
            </a:r>
            <a:r>
              <a:rPr lang="en-US" altLang="ja-JP" sz="1200" dirty="0"/>
              <a:t>Good!!</a:t>
            </a:r>
          </a:p>
          <a:p>
            <a:r>
              <a:rPr lang="ja-JP" altLang="en-US" sz="1200" dirty="0"/>
              <a:t>頻繁に変えるのは</a:t>
            </a:r>
            <a:r>
              <a:rPr lang="en-US" altLang="ja-JP" sz="1200" dirty="0"/>
              <a:t>NG</a:t>
            </a:r>
            <a:r>
              <a:rPr lang="ja-JP" altLang="en-US" sz="1200" dirty="0"/>
              <a:t>。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FA7130F-E069-462B-9BA8-D55199E349CE}"/>
              </a:ext>
            </a:extLst>
          </p:cNvPr>
          <p:cNvSpPr txBox="1"/>
          <p:nvPr/>
        </p:nvSpPr>
        <p:spPr>
          <a:xfrm>
            <a:off x="3714750" y="2653337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商品情報を発信するのはユーザーにとって有益であると同時に</a:t>
            </a:r>
            <a:endParaRPr kumimoji="1" lang="en-US" altLang="ja-JP" sz="1200" dirty="0"/>
          </a:p>
          <a:p>
            <a:r>
              <a:rPr lang="ja-JP" altLang="en-US" sz="1200" dirty="0"/>
              <a:t>宣伝感が増してしまうので、表現を変えることを推奨。</a:t>
            </a:r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48C3D3C-61F3-4D1B-A961-757A04BF3858}"/>
              </a:ext>
            </a:extLst>
          </p:cNvPr>
          <p:cNvSpPr txBox="1"/>
          <p:nvPr/>
        </p:nvSpPr>
        <p:spPr>
          <a:xfrm>
            <a:off x="3714750" y="3101340"/>
            <a:ext cx="510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類似コンテンツを</a:t>
            </a:r>
            <a:r>
              <a:rPr kumimoji="1" lang="en-US" altLang="ja-JP" sz="1200" dirty="0"/>
              <a:t>RT</a:t>
            </a:r>
            <a:r>
              <a:rPr kumimoji="1" lang="ja-JP" altLang="en-US" sz="1200" dirty="0"/>
              <a:t>、ハッシュタグ等で発信する事で</a:t>
            </a:r>
            <a:endParaRPr kumimoji="1" lang="en-US" altLang="ja-JP" sz="1200" dirty="0"/>
          </a:p>
          <a:p>
            <a:r>
              <a:rPr lang="ja-JP" altLang="en-US" sz="1200" dirty="0"/>
              <a:t>一定の流入を得るのは</a:t>
            </a:r>
            <a:r>
              <a:rPr lang="en-US" altLang="ja-JP" sz="1200" dirty="0"/>
              <a:t>Good!!</a:t>
            </a:r>
            <a:br>
              <a:rPr lang="en-US" altLang="ja-JP" sz="1200" dirty="0"/>
            </a:br>
            <a:r>
              <a:rPr lang="ja-JP" altLang="en-US" sz="1200" dirty="0"/>
              <a:t>ただし、ユーザーが本当に望んでいることは</a:t>
            </a:r>
            <a:endParaRPr lang="en-US" altLang="ja-JP" sz="1200" dirty="0"/>
          </a:p>
          <a:p>
            <a:r>
              <a:rPr lang="ja-JP" altLang="en-US" sz="1200" dirty="0"/>
              <a:t>ウェスティンホテル様の情報なので、プロフィール文には書かない方がいい。</a:t>
            </a:r>
            <a:endParaRPr kumimoji="1"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872DED4-4E1D-4ADA-8B16-E0F944EC576B}"/>
              </a:ext>
            </a:extLst>
          </p:cNvPr>
          <p:cNvSpPr/>
          <p:nvPr/>
        </p:nvSpPr>
        <p:spPr>
          <a:xfrm>
            <a:off x="9218975" y="2422862"/>
            <a:ext cx="22634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4072DFF-2569-4250-B2A7-9932EAA5CACE}"/>
              </a:ext>
            </a:extLst>
          </p:cNvPr>
          <p:cNvSpPr/>
          <p:nvPr/>
        </p:nvSpPr>
        <p:spPr>
          <a:xfrm>
            <a:off x="9695581" y="3899237"/>
            <a:ext cx="170584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1944FF9-2DEC-45AC-9FA7-4A457E125EFA}"/>
              </a:ext>
            </a:extLst>
          </p:cNvPr>
          <p:cNvSpPr/>
          <p:nvPr/>
        </p:nvSpPr>
        <p:spPr>
          <a:xfrm>
            <a:off x="9439275" y="4624250"/>
            <a:ext cx="142998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D0C8745-E6F8-4609-9370-DBA26DB614B0}"/>
              </a:ext>
            </a:extLst>
          </p:cNvPr>
          <p:cNvCxnSpPr>
            <a:cxnSpLocks/>
          </p:cNvCxnSpPr>
          <p:nvPr/>
        </p:nvCxnSpPr>
        <p:spPr>
          <a:xfrm>
            <a:off x="8476812" y="4624250"/>
            <a:ext cx="687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8BB07B-5C5A-4B09-8398-0EF816CDD20E}"/>
              </a:ext>
            </a:extLst>
          </p:cNvPr>
          <p:cNvSpPr txBox="1"/>
          <p:nvPr/>
        </p:nvSpPr>
        <p:spPr>
          <a:xfrm>
            <a:off x="4344543" y="4301084"/>
            <a:ext cx="40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初期設定のユーザー。</a:t>
            </a:r>
            <a:endParaRPr kumimoji="1" lang="en-US" altLang="ja-JP" sz="1200" dirty="0"/>
          </a:p>
          <a:p>
            <a:r>
              <a:rPr lang="ja-JP" altLang="en-US" sz="1200" dirty="0"/>
              <a:t>ヘッダー画像が未設定。</a:t>
            </a:r>
            <a:endParaRPr lang="en-US" altLang="ja-JP" sz="1200" dirty="0"/>
          </a:p>
          <a:p>
            <a:r>
              <a:rPr kumimoji="1" lang="ja-JP" altLang="en-US" sz="1200" dirty="0"/>
              <a:t>プロフィールアイコンがグレー。</a:t>
            </a:r>
            <a:endParaRPr lang="en-US" altLang="ja-JP" sz="1200" dirty="0"/>
          </a:p>
          <a:p>
            <a:r>
              <a:rPr kumimoji="1" lang="ja-JP" altLang="en-US" sz="1200" dirty="0"/>
              <a:t>ファーストビューが似ているので</a:t>
            </a:r>
            <a:r>
              <a:rPr lang="ja-JP" altLang="en-US" sz="1200" dirty="0"/>
              <a:t>ヘッダーの</a:t>
            </a:r>
            <a:r>
              <a:rPr kumimoji="1" lang="ja-JP" altLang="en-US" sz="1200" dirty="0"/>
              <a:t>変更を推奨。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52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エンゲージメント率ベスト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52513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800" dirty="0">
                <a:solidFill>
                  <a:srgbClr val="C6EFC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：上位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エンゲージメント率ワースト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89419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3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63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15602</TotalTime>
  <Words>274</Words>
  <Application>Microsoft Office PowerPoint</Application>
  <PresentationFormat>ワイド画面</PresentationFormat>
  <Paragraphs>36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Yu Gothic</vt:lpstr>
      <vt:lpstr>Arial</vt:lpstr>
      <vt:lpstr>Segoe UI</vt:lpstr>
      <vt:lpstr>Wingdings</vt:lpstr>
      <vt:lpstr>ホワイト</vt:lpstr>
      <vt:lpstr>PowerPoint プレゼンテーション</vt:lpstr>
      <vt:lpstr>Twitterトップページ</vt:lpstr>
      <vt:lpstr>いますぐできるTwitter改善のご提案</vt:lpstr>
      <vt:lpstr>Twitter エンゲージメント率ベスト10</vt:lpstr>
      <vt:lpstr>Twitter エンゲージメント率ワースト10</vt:lpstr>
      <vt:lpstr>Twitter 投稿 曜日/時間別</vt:lpstr>
      <vt:lpstr>Twitter 投稿 曜日/時間別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松永 美春</dc:creator>
  <cp:lastModifiedBy>能勢 晃</cp:lastModifiedBy>
  <cp:revision>1674</cp:revision>
  <cp:lastPrinted>2019-08-30T09:26:58Z</cp:lastPrinted>
  <dcterms:created xsi:type="dcterms:W3CDTF">2018-02-07T11:33:13Z</dcterms:created>
  <dcterms:modified xsi:type="dcterms:W3CDTF">2019-10-10T06:59:17Z</dcterms:modified>
</cp:coreProperties>
</file>