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4"/>
    <p:restoredTop sz="94745"/>
  </p:normalViewPr>
  <p:slideViewPr>
    <p:cSldViewPr snapToGrid="0" snapToObjects="1">
      <p:cViewPr>
        <p:scale>
          <a:sx n="80" d="100"/>
          <a:sy n="80" d="100"/>
        </p:scale>
        <p:origin x="56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48C08-645F-5C4D-BA56-1BFBB98E2E55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E1770-A166-394C-A192-A069AE4C45D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41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E1770-A166-394C-A192-A069AE4C45D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45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1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961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29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18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1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6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98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0E13-9882-A04E-BE7D-FD77866286A8}" type="datetimeFigureOut">
              <a:rPr lang="fr-FR" smtClean="0"/>
              <a:t>16/08/2017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90F73-C626-DC4E-BC90-D8154DDCC82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10554" y="0"/>
            <a:ext cx="201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Global App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390193" y="1237333"/>
            <a:ext cx="112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server.R</a:t>
            </a:r>
            <a:endParaRPr lang="fr-FR" b="1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46" y="1630908"/>
            <a:ext cx="1157033" cy="979791"/>
          </a:xfrm>
          <a:prstGeom prst="rect">
            <a:avLst/>
          </a:prstGeom>
        </p:spPr>
      </p:pic>
      <p:grpSp>
        <p:nvGrpSpPr>
          <p:cNvPr id="179" name="Grouper 178"/>
          <p:cNvGrpSpPr/>
          <p:nvPr/>
        </p:nvGrpSpPr>
        <p:grpSpPr>
          <a:xfrm>
            <a:off x="7919795" y="-79854"/>
            <a:ext cx="3747182" cy="1619149"/>
            <a:chOff x="543379" y="863208"/>
            <a:chExt cx="3747182" cy="161914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7891" y="1377558"/>
              <a:ext cx="950911" cy="950911"/>
            </a:xfrm>
            <a:prstGeom prst="rect">
              <a:avLst/>
            </a:prstGeom>
          </p:spPr>
        </p:pic>
        <p:sp>
          <p:nvSpPr>
            <p:cNvPr id="6" name="ZoneTexte 5"/>
            <p:cNvSpPr txBox="1"/>
            <p:nvPr/>
          </p:nvSpPr>
          <p:spPr>
            <a:xfrm>
              <a:off x="543379" y="863208"/>
              <a:ext cx="1120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/>
                <a:t>g</a:t>
              </a:r>
              <a:r>
                <a:rPr lang="fr-FR" b="1" dirty="0" err="1" smtClean="0"/>
                <a:t>lobal.R</a:t>
              </a:r>
              <a:endParaRPr lang="fr-FR" b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547361" y="1147213"/>
              <a:ext cx="2085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i="1" dirty="0" err="1" smtClean="0"/>
                <a:t>Load</a:t>
              </a:r>
              <a:r>
                <a:rPr lang="fr-FR" sz="1600" i="1" dirty="0" smtClean="0"/>
                <a:t> packages (13)</a:t>
              </a:r>
              <a:endParaRPr lang="fr-FR" sz="1600" i="1" dirty="0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1516221" y="1514770"/>
              <a:ext cx="2774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i="1" dirty="0" smtClean="0"/>
                <a:t>Source UI components (header, </a:t>
              </a:r>
              <a:r>
                <a:rPr lang="fr-FR" sz="1600" i="1" dirty="0" err="1" smtClean="0"/>
                <a:t>sidebar</a:t>
              </a:r>
              <a:r>
                <a:rPr lang="fr-FR" sz="1600" i="1" dirty="0" smtClean="0"/>
                <a:t>, body)</a:t>
              </a:r>
              <a:endParaRPr lang="fr-FR" sz="1600" i="1" dirty="0"/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1486059" y="2143803"/>
              <a:ext cx="27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i="1" dirty="0" smtClean="0"/>
                <a:t>Source server </a:t>
              </a:r>
              <a:r>
                <a:rPr lang="fr-FR" sz="1600" i="1" dirty="0" err="1" smtClean="0"/>
                <a:t>elements</a:t>
              </a:r>
              <a:endParaRPr lang="fr-FR" sz="1600" i="1" dirty="0"/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4465554" y="3422000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3) </a:t>
            </a:r>
            <a:r>
              <a:rPr lang="fr-FR" sz="1600" i="1" dirty="0" err="1" smtClean="0"/>
              <a:t>Make</a:t>
            </a:r>
            <a:r>
              <a:rPr lang="fr-FR" sz="1600" i="1" dirty="0" smtClean="0"/>
              <a:t> the network</a:t>
            </a:r>
            <a:endParaRPr lang="fr-FR" sz="1600" i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4465553" y="3858133"/>
            <a:ext cx="2085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4) </a:t>
            </a:r>
            <a:r>
              <a:rPr lang="fr-FR" sz="1600" i="1" dirty="0" err="1" smtClean="0"/>
              <a:t>Generate</a:t>
            </a:r>
            <a:r>
              <a:rPr lang="fr-FR" sz="1600" i="1" dirty="0" smtClean="0"/>
              <a:t> plots</a:t>
            </a:r>
            <a:endParaRPr lang="fr-FR" sz="1600" i="1" dirty="0"/>
          </a:p>
        </p:txBody>
      </p:sp>
      <p:sp>
        <p:nvSpPr>
          <p:cNvPr id="36" name="ZoneTexte 35"/>
          <p:cNvSpPr txBox="1"/>
          <p:nvPr/>
        </p:nvSpPr>
        <p:spPr>
          <a:xfrm>
            <a:off x="4454040" y="4220930"/>
            <a:ext cx="3787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5) Notifications and </a:t>
            </a:r>
            <a:r>
              <a:rPr lang="fr-FR" sz="1600" i="1" dirty="0" err="1" smtClean="0"/>
              <a:t>events</a:t>
            </a:r>
            <a:r>
              <a:rPr lang="fr-FR" sz="1600" i="1" dirty="0" smtClean="0"/>
              <a:t> (</a:t>
            </a:r>
            <a:r>
              <a:rPr lang="fr-FR" sz="1600" i="1" dirty="0" err="1" smtClean="0"/>
              <a:t>dynamically</a:t>
            </a:r>
            <a:r>
              <a:rPr lang="fr-FR" sz="1600" i="1" dirty="0" smtClean="0"/>
              <a:t>    change </a:t>
            </a:r>
            <a:r>
              <a:rPr lang="fr-FR" sz="1600" i="1" dirty="0" err="1" smtClean="0"/>
              <a:t>diagram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elements</a:t>
            </a:r>
            <a:r>
              <a:rPr lang="fr-FR" sz="1600" i="1" dirty="0" smtClean="0"/>
              <a:t>)</a:t>
            </a:r>
            <a:endParaRPr lang="fr-FR" sz="1600" i="1" dirty="0"/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64" y="2539790"/>
            <a:ext cx="873580" cy="1050345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544" y="4293563"/>
            <a:ext cx="1047700" cy="919619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8694495" y="3886962"/>
            <a:ext cx="24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f</a:t>
            </a:r>
            <a:r>
              <a:rPr lang="fr-FR" b="1" dirty="0" err="1" smtClean="0"/>
              <a:t>ixed_parameters.R</a:t>
            </a:r>
            <a:endParaRPr lang="fr-FR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8662916" y="2114094"/>
            <a:ext cx="294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calcium_phosphate_core.R</a:t>
            </a:r>
            <a:endParaRPr lang="fr-FR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10133244" y="2528726"/>
            <a:ext cx="18192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Model </a:t>
            </a:r>
            <a:r>
              <a:rPr lang="fr-FR" sz="1600" i="1" dirty="0" err="1" smtClean="0"/>
              <a:t>equations</a:t>
            </a:r>
            <a:r>
              <a:rPr lang="fr-FR" sz="1600" i="1" dirty="0"/>
              <a:t> </a:t>
            </a:r>
            <a:endParaRPr lang="fr-FR" sz="1600" i="1" dirty="0" smtClean="0"/>
          </a:p>
          <a:p>
            <a:r>
              <a:rPr lang="fr-FR" sz="1600" i="1" dirty="0" smtClean="0"/>
              <a:t>and </a:t>
            </a:r>
            <a:r>
              <a:rPr lang="fr-FR" sz="1600" i="1" dirty="0" err="1" smtClean="0"/>
              <a:t>differential</a:t>
            </a:r>
            <a:r>
              <a:rPr lang="fr-FR" sz="1600" i="1" dirty="0" smtClean="0"/>
              <a:t> </a:t>
            </a:r>
          </a:p>
          <a:p>
            <a:r>
              <a:rPr lang="fr-FR" sz="1600" i="1" dirty="0" smtClean="0"/>
              <a:t>Equations (ode)</a:t>
            </a:r>
            <a:endParaRPr lang="fr-FR" sz="1600" i="1" dirty="0"/>
          </a:p>
        </p:txBody>
      </p:sp>
      <p:sp>
        <p:nvSpPr>
          <p:cNvPr id="69" name="ZoneTexte 68"/>
          <p:cNvSpPr txBox="1"/>
          <p:nvPr/>
        </p:nvSpPr>
        <p:spPr>
          <a:xfrm>
            <a:off x="4454040" y="3050693"/>
            <a:ext cx="411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2) Call ode </a:t>
            </a:r>
            <a:r>
              <a:rPr lang="fr-FR" sz="1600" i="1" dirty="0" err="1" smtClean="0"/>
              <a:t>solver</a:t>
            </a:r>
            <a:r>
              <a:rPr lang="fr-FR" sz="1600" i="1" dirty="0" smtClean="0"/>
              <a:t> and </a:t>
            </a:r>
            <a:r>
              <a:rPr lang="fr-FR" sz="1600" i="1" dirty="0" err="1" smtClean="0"/>
              <a:t>generate</a:t>
            </a:r>
            <a:r>
              <a:rPr lang="fr-FR" sz="1600" i="1" dirty="0" smtClean="0"/>
              <a:t> solutions</a:t>
            </a:r>
            <a:endParaRPr lang="fr-FR" sz="1600" i="1" dirty="0"/>
          </a:p>
        </p:txBody>
      </p:sp>
      <p:sp>
        <p:nvSpPr>
          <p:cNvPr id="71" name="ZoneTexte 70"/>
          <p:cNvSpPr txBox="1"/>
          <p:nvPr/>
        </p:nvSpPr>
        <p:spPr>
          <a:xfrm>
            <a:off x="4438540" y="2693301"/>
            <a:ext cx="451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1) Set </a:t>
            </a:r>
            <a:r>
              <a:rPr lang="fr-FR" sz="1600" i="1" dirty="0" err="1" smtClean="0"/>
              <a:t>reactive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parameters</a:t>
            </a:r>
            <a:r>
              <a:rPr lang="fr-FR" sz="1600" i="1" dirty="0" smtClean="0"/>
              <a:t>, time of simulation</a:t>
            </a:r>
            <a:endParaRPr lang="fr-FR" sz="1600" i="1" dirty="0"/>
          </a:p>
        </p:txBody>
      </p:sp>
      <p:sp>
        <p:nvSpPr>
          <p:cNvPr id="73" name="ZoneTexte 72"/>
          <p:cNvSpPr txBox="1"/>
          <p:nvPr/>
        </p:nvSpPr>
        <p:spPr>
          <a:xfrm>
            <a:off x="10133244" y="4202007"/>
            <a:ext cx="18192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Set </a:t>
            </a:r>
            <a:r>
              <a:rPr lang="fr-FR" sz="1600" i="1" dirty="0" err="1" smtClean="0"/>
              <a:t>fixed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parameter</a:t>
            </a:r>
            <a:r>
              <a:rPr lang="fr-FR" sz="1600" i="1" dirty="0" smtClean="0"/>
              <a:t> values, </a:t>
            </a:r>
            <a:r>
              <a:rPr lang="fr-FR" sz="1600" i="1" dirty="0" err="1" smtClean="0"/>
              <a:t>calculated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parameters</a:t>
            </a:r>
            <a:r>
              <a:rPr lang="fr-FR" sz="1600" i="1" dirty="0" smtClean="0"/>
              <a:t> as </a:t>
            </a:r>
            <a:r>
              <a:rPr lang="fr-FR" sz="1600" i="1" dirty="0" err="1" smtClean="0"/>
              <a:t>well</a:t>
            </a:r>
            <a:r>
              <a:rPr lang="fr-FR" sz="1600" i="1" dirty="0" smtClean="0"/>
              <a:t> as initial conditions</a:t>
            </a:r>
            <a:endParaRPr lang="fr-FR" sz="1600" i="1" dirty="0"/>
          </a:p>
        </p:txBody>
      </p:sp>
      <p:cxnSp>
        <p:nvCxnSpPr>
          <p:cNvPr id="82" name="Connecteur droit avec flèche 81"/>
          <p:cNvCxnSpPr>
            <a:stCxn id="55" idx="1"/>
            <a:endCxn id="165" idx="5"/>
          </p:cNvCxnSpPr>
          <p:nvPr/>
        </p:nvCxnSpPr>
        <p:spPr>
          <a:xfrm flipH="1" flipV="1">
            <a:off x="8073920" y="3302529"/>
            <a:ext cx="1011624" cy="1450844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609394" y="3591277"/>
            <a:ext cx="0" cy="367859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Imag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826" y="3346995"/>
            <a:ext cx="308586" cy="36903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110214" y="-19271"/>
            <a:ext cx="1002752" cy="32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ui.R</a:t>
            </a:r>
            <a:endParaRPr lang="fr-FR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36" y="339674"/>
            <a:ext cx="1029719" cy="799692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923" y="2198108"/>
            <a:ext cx="649492" cy="64268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4" y="2198108"/>
            <a:ext cx="649492" cy="642683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8" y="2198108"/>
            <a:ext cx="649492" cy="642683"/>
          </a:xfrm>
          <a:prstGeom prst="rect">
            <a:avLst/>
          </a:prstGeom>
        </p:spPr>
      </p:pic>
      <p:cxnSp>
        <p:nvCxnSpPr>
          <p:cNvPr id="40" name="Connecteur droit avec flèche 39"/>
          <p:cNvCxnSpPr>
            <a:stCxn id="12" idx="2"/>
            <a:endCxn id="37" idx="0"/>
          </p:cNvCxnSpPr>
          <p:nvPr/>
        </p:nvCxnSpPr>
        <p:spPr>
          <a:xfrm>
            <a:off x="1424596" y="1139366"/>
            <a:ext cx="734073" cy="105874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stCxn id="12" idx="2"/>
            <a:endCxn id="38" idx="0"/>
          </p:cNvCxnSpPr>
          <p:nvPr/>
        </p:nvCxnSpPr>
        <p:spPr>
          <a:xfrm>
            <a:off x="1424596" y="1139367"/>
            <a:ext cx="6613" cy="105874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>
            <a:stCxn id="12" idx="2"/>
            <a:endCxn id="39" idx="0"/>
          </p:cNvCxnSpPr>
          <p:nvPr/>
        </p:nvCxnSpPr>
        <p:spPr>
          <a:xfrm flipH="1">
            <a:off x="705024" y="1139367"/>
            <a:ext cx="719572" cy="105874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37348" y="2833777"/>
            <a:ext cx="1107384" cy="32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</a:t>
            </a:r>
            <a:r>
              <a:rPr lang="fr-FR" b="1" smtClean="0"/>
              <a:t>eader.R</a:t>
            </a:r>
            <a:endParaRPr lang="fr-FR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14612" y="2840792"/>
            <a:ext cx="1107384" cy="32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sidebar.R</a:t>
            </a:r>
            <a:endParaRPr lang="fr-FR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1008567" y="2833777"/>
            <a:ext cx="1107384" cy="32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body.R</a:t>
            </a:r>
            <a:endParaRPr lang="fr-FR" b="1" dirty="0"/>
          </a:p>
        </p:txBody>
      </p:sp>
      <p:sp>
        <p:nvSpPr>
          <p:cNvPr id="104" name="ZoneTexte 103"/>
          <p:cNvSpPr txBox="1"/>
          <p:nvPr/>
        </p:nvSpPr>
        <p:spPr>
          <a:xfrm>
            <a:off x="120562" y="3167767"/>
            <a:ext cx="95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disable</a:t>
            </a:r>
            <a:endParaRPr lang="fr-FR" i="1" dirty="0"/>
          </a:p>
        </p:txBody>
      </p:sp>
      <p:grpSp>
        <p:nvGrpSpPr>
          <p:cNvPr id="117" name="Grouper 116"/>
          <p:cNvGrpSpPr/>
          <p:nvPr/>
        </p:nvGrpSpPr>
        <p:grpSpPr>
          <a:xfrm rot="5400000">
            <a:off x="717983" y="4071976"/>
            <a:ext cx="1278882" cy="1424439"/>
            <a:chOff x="6623337" y="4581000"/>
            <a:chExt cx="1942204" cy="2403478"/>
          </a:xfrm>
        </p:grpSpPr>
        <p:pic>
          <p:nvPicPr>
            <p:cNvPr id="113" name="Image 11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392700" y="4811637"/>
              <a:ext cx="2403478" cy="1942204"/>
            </a:xfrm>
            <a:prstGeom prst="rect">
              <a:avLst/>
            </a:prstGeom>
          </p:spPr>
        </p:pic>
        <p:pic>
          <p:nvPicPr>
            <p:cNvPr id="114" name="Image 113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63945" y="6087976"/>
              <a:ext cx="620853" cy="502950"/>
            </a:xfrm>
            <a:prstGeom prst="rect">
              <a:avLst/>
            </a:prstGeom>
          </p:spPr>
        </p:pic>
        <p:pic>
          <p:nvPicPr>
            <p:cNvPr id="115" name="Image 1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26411" y="4869982"/>
              <a:ext cx="750717" cy="604588"/>
            </a:xfrm>
            <a:prstGeom prst="rect">
              <a:avLst/>
            </a:prstGeom>
          </p:spPr>
        </p:pic>
        <p:pic>
          <p:nvPicPr>
            <p:cNvPr id="116" name="Image 115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803168" y="6202221"/>
              <a:ext cx="663182" cy="422935"/>
            </a:xfrm>
            <a:prstGeom prst="rect">
              <a:avLst/>
            </a:prstGeom>
          </p:spPr>
        </p:pic>
      </p:grpSp>
      <p:cxnSp>
        <p:nvCxnSpPr>
          <p:cNvPr id="119" name="Connecteur droit avec flèche 118"/>
          <p:cNvCxnSpPr/>
          <p:nvPr/>
        </p:nvCxnSpPr>
        <p:spPr>
          <a:xfrm rot="5400000">
            <a:off x="1042316" y="3479133"/>
            <a:ext cx="713481" cy="39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>
            <a:stCxn id="51" idx="2"/>
          </p:cNvCxnSpPr>
          <p:nvPr/>
        </p:nvCxnSpPr>
        <p:spPr>
          <a:xfrm flipH="1">
            <a:off x="1617497" y="3160752"/>
            <a:ext cx="673543" cy="67351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Image 1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664" y="5795951"/>
            <a:ext cx="873580" cy="1050345"/>
          </a:xfrm>
          <a:prstGeom prst="rect">
            <a:avLst/>
          </a:prstGeom>
        </p:spPr>
      </p:pic>
      <p:sp>
        <p:nvSpPr>
          <p:cNvPr id="128" name="ZoneTexte 127"/>
          <p:cNvSpPr txBox="1"/>
          <p:nvPr/>
        </p:nvSpPr>
        <p:spPr>
          <a:xfrm>
            <a:off x="9020095" y="5370259"/>
            <a:ext cx="249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/>
              <a:t>calc_change.R</a:t>
            </a:r>
            <a:endParaRPr lang="fr-FR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10080874" y="5735874"/>
            <a:ext cx="2224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smtClean="0"/>
              <a:t>Compare flux values to </a:t>
            </a:r>
            <a:r>
              <a:rPr lang="fr-FR" sz="1600" i="1" dirty="0" err="1" smtClean="0"/>
              <a:t>their</a:t>
            </a:r>
            <a:r>
              <a:rPr lang="fr-FR" sz="1600" i="1" dirty="0" smtClean="0"/>
              <a:t> base case value to </a:t>
            </a:r>
            <a:r>
              <a:rPr lang="fr-FR" sz="1600" i="1" dirty="0" err="1" smtClean="0"/>
              <a:t>compute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color</a:t>
            </a:r>
            <a:r>
              <a:rPr lang="fr-FR" sz="1600" i="1" dirty="0" smtClean="0"/>
              <a:t> change in the network</a:t>
            </a:r>
            <a:endParaRPr lang="fr-FR" sz="1600" i="1" dirty="0"/>
          </a:p>
        </p:txBody>
      </p:sp>
      <p:cxnSp>
        <p:nvCxnSpPr>
          <p:cNvPr id="134" name="Connecteur droit avec flèche 133"/>
          <p:cNvCxnSpPr>
            <a:stCxn id="54" idx="1"/>
            <a:endCxn id="165" idx="6"/>
          </p:cNvCxnSpPr>
          <p:nvPr/>
        </p:nvCxnSpPr>
        <p:spPr>
          <a:xfrm flipH="1">
            <a:off x="8099221" y="3064963"/>
            <a:ext cx="1160443" cy="17884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 flipH="1" flipV="1">
            <a:off x="6988170" y="4630224"/>
            <a:ext cx="2158457" cy="1497295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avec flèche 150"/>
          <p:cNvCxnSpPr/>
          <p:nvPr/>
        </p:nvCxnSpPr>
        <p:spPr>
          <a:xfrm>
            <a:off x="8445418" y="2843673"/>
            <a:ext cx="824978" cy="3516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endCxn id="165" idx="7"/>
          </p:cNvCxnSpPr>
          <p:nvPr/>
        </p:nvCxnSpPr>
        <p:spPr>
          <a:xfrm flipH="1">
            <a:off x="8073920" y="2895122"/>
            <a:ext cx="296966" cy="289955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/>
          <p:cNvCxnSpPr>
            <a:stCxn id="165" idx="3"/>
          </p:cNvCxnSpPr>
          <p:nvPr/>
        </p:nvCxnSpPr>
        <p:spPr>
          <a:xfrm flipH="1">
            <a:off x="5976431" y="3302529"/>
            <a:ext cx="1975322" cy="756680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>
            <a:stCxn id="165" idx="3"/>
          </p:cNvCxnSpPr>
          <p:nvPr/>
        </p:nvCxnSpPr>
        <p:spPr>
          <a:xfrm>
            <a:off x="7951753" y="3302529"/>
            <a:ext cx="1217908" cy="2695343"/>
          </a:xfrm>
          <a:prstGeom prst="straightConnector1">
            <a:avLst/>
          </a:prstGeom>
          <a:ln w="444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lipse 163"/>
          <p:cNvSpPr/>
          <p:nvPr/>
        </p:nvSpPr>
        <p:spPr>
          <a:xfrm>
            <a:off x="8323021" y="2762995"/>
            <a:ext cx="172769" cy="166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5" name="Ellipse 164"/>
          <p:cNvSpPr/>
          <p:nvPr/>
        </p:nvSpPr>
        <p:spPr>
          <a:xfrm>
            <a:off x="7926452" y="3160752"/>
            <a:ext cx="172769" cy="1661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6" name="Connecteur droit avec flèche 205"/>
          <p:cNvCxnSpPr>
            <a:endCxn id="71" idx="1"/>
          </p:cNvCxnSpPr>
          <p:nvPr/>
        </p:nvCxnSpPr>
        <p:spPr>
          <a:xfrm flipV="1">
            <a:off x="1190823" y="2862578"/>
            <a:ext cx="3247717" cy="2182528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ZoneTexte 207"/>
          <p:cNvSpPr txBox="1"/>
          <p:nvPr/>
        </p:nvSpPr>
        <p:spPr>
          <a:xfrm rot="19531241">
            <a:off x="2292467" y="3215903"/>
            <a:ext cx="19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Change </a:t>
            </a:r>
            <a:r>
              <a:rPr lang="fr-FR" dirty="0" err="1" smtClean="0">
                <a:solidFill>
                  <a:srgbClr val="FF0000"/>
                </a:solidFill>
              </a:rPr>
              <a:t>parameter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10" name="Image 20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84" y="4016271"/>
            <a:ext cx="2288363" cy="2148391"/>
          </a:xfrm>
          <a:prstGeom prst="rect">
            <a:avLst/>
          </a:prstGeom>
        </p:spPr>
      </p:pic>
      <p:cxnSp>
        <p:nvCxnSpPr>
          <p:cNvPr id="212" name="Connecteur droit avec flèche 211"/>
          <p:cNvCxnSpPr/>
          <p:nvPr/>
        </p:nvCxnSpPr>
        <p:spPr>
          <a:xfrm flipH="1">
            <a:off x="2264125" y="4062681"/>
            <a:ext cx="2185232" cy="690691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avec flèche 214"/>
          <p:cNvCxnSpPr/>
          <p:nvPr/>
        </p:nvCxnSpPr>
        <p:spPr>
          <a:xfrm flipH="1">
            <a:off x="2226977" y="3620939"/>
            <a:ext cx="2272647" cy="1037900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/>
          <p:cNvCxnSpPr>
            <a:stCxn id="36" idx="1"/>
          </p:cNvCxnSpPr>
          <p:nvPr/>
        </p:nvCxnSpPr>
        <p:spPr>
          <a:xfrm flipH="1">
            <a:off x="2345252" y="4513318"/>
            <a:ext cx="2108788" cy="342777"/>
          </a:xfrm>
          <a:prstGeom prst="straightConnector1">
            <a:avLst/>
          </a:prstGeom>
          <a:ln w="444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ZoneTexte 219"/>
          <p:cNvSpPr txBox="1"/>
          <p:nvPr/>
        </p:nvSpPr>
        <p:spPr>
          <a:xfrm>
            <a:off x="2793132" y="4842195"/>
            <a:ext cx="231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Update the interface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950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108</Words>
  <Application>Microsoft Macintosh PowerPoint</Application>
  <PresentationFormat>Grand écran</PresentationFormat>
  <Paragraphs>27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54</cp:revision>
  <dcterms:created xsi:type="dcterms:W3CDTF">2017-08-16T11:05:11Z</dcterms:created>
  <dcterms:modified xsi:type="dcterms:W3CDTF">2017-08-16T13:07:47Z</dcterms:modified>
</cp:coreProperties>
</file>