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/>
    <p:restoredTop sz="94714"/>
  </p:normalViewPr>
  <p:slideViewPr>
    <p:cSldViewPr snapToGrid="0" snapToObjects="1">
      <p:cViewPr varScale="1">
        <p:scale>
          <a:sx n="141" d="100"/>
          <a:sy n="141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7F59-C5B6-704F-8B04-73DAB8C5C044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33-7C63-EF42-869F-168353275A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26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7F59-C5B6-704F-8B04-73DAB8C5C044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33-7C63-EF42-869F-168353275A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74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7F59-C5B6-704F-8B04-73DAB8C5C044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33-7C63-EF42-869F-168353275A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7F59-C5B6-704F-8B04-73DAB8C5C044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33-7C63-EF42-869F-168353275A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96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7F59-C5B6-704F-8B04-73DAB8C5C044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33-7C63-EF42-869F-168353275A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47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7F59-C5B6-704F-8B04-73DAB8C5C044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33-7C63-EF42-869F-168353275A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45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7F59-C5B6-704F-8B04-73DAB8C5C044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33-7C63-EF42-869F-168353275A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41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7F59-C5B6-704F-8B04-73DAB8C5C044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33-7C63-EF42-869F-168353275A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7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7F59-C5B6-704F-8B04-73DAB8C5C044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33-7C63-EF42-869F-168353275A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3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7F59-C5B6-704F-8B04-73DAB8C5C044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33-7C63-EF42-869F-168353275A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1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7F59-C5B6-704F-8B04-73DAB8C5C044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33-7C63-EF42-869F-168353275A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77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7F59-C5B6-704F-8B04-73DAB8C5C044}" type="datetimeFigureOut">
              <a:rPr lang="fr-FR" smtClean="0"/>
              <a:t>15/07/2017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FC33-7C63-EF42-869F-168353275A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25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3" r="902"/>
          <a:stretch/>
        </p:blipFill>
        <p:spPr>
          <a:xfrm>
            <a:off x="54318" y="552251"/>
            <a:ext cx="12081933" cy="630573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72570" y="4163823"/>
            <a:ext cx="1294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Click </a:t>
            </a:r>
            <a:r>
              <a:rPr lang="fr-FR" sz="1400" dirty="0" err="1" smtClean="0">
                <a:solidFill>
                  <a:srgbClr val="FF0000"/>
                </a:solidFill>
              </a:rPr>
              <a:t>here</a:t>
            </a:r>
            <a:r>
              <a:rPr lang="fr-FR" sz="1400" dirty="0" smtClean="0">
                <a:solidFill>
                  <a:srgbClr val="FF0000"/>
                </a:solidFill>
              </a:rPr>
              <a:t> to </a:t>
            </a:r>
            <a:r>
              <a:rPr lang="fr-FR" sz="1400" dirty="0" err="1" smtClean="0">
                <a:solidFill>
                  <a:srgbClr val="FF0000"/>
                </a:solidFill>
              </a:rPr>
              <a:t>launch</a:t>
            </a:r>
            <a:r>
              <a:rPr lang="fr-FR" sz="1400" dirty="0" smtClean="0">
                <a:solidFill>
                  <a:srgbClr val="FF0000"/>
                </a:solidFill>
              </a:rPr>
              <a:t> the CaPO4 App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785467" y="3870979"/>
            <a:ext cx="292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Each</a:t>
            </a:r>
            <a:r>
              <a:rPr lang="fr-FR" dirty="0" smtClean="0">
                <a:solidFill>
                  <a:srgbClr val="FF0000"/>
                </a:solidFill>
              </a:rPr>
              <a:t> App </a:t>
            </a:r>
            <a:r>
              <a:rPr lang="fr-FR" dirty="0" err="1" smtClean="0">
                <a:solidFill>
                  <a:srgbClr val="FF0000"/>
                </a:solidFill>
              </a:rPr>
              <a:t>will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be</a:t>
            </a:r>
            <a:r>
              <a:rPr lang="fr-FR" dirty="0" smtClean="0">
                <a:solidFill>
                  <a:srgbClr val="FF0000"/>
                </a:solidFill>
              </a:rPr>
              <a:t> accessible in </a:t>
            </a:r>
            <a:r>
              <a:rPr lang="fr-FR" dirty="0" err="1" smtClean="0">
                <a:solidFill>
                  <a:srgbClr val="FF0000"/>
                </a:solidFill>
              </a:rPr>
              <a:t>this</a:t>
            </a:r>
            <a:r>
              <a:rPr lang="fr-FR" dirty="0" smtClean="0">
                <a:solidFill>
                  <a:srgbClr val="FF0000"/>
                </a:solidFill>
              </a:rPr>
              <a:t> part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Accolade fermante 7"/>
          <p:cNvSpPr/>
          <p:nvPr/>
        </p:nvSpPr>
        <p:spPr>
          <a:xfrm>
            <a:off x="8320135" y="3458415"/>
            <a:ext cx="316871" cy="180164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fermante 8"/>
          <p:cNvSpPr/>
          <p:nvPr/>
        </p:nvSpPr>
        <p:spPr>
          <a:xfrm rot="16200000">
            <a:off x="6933444" y="-436084"/>
            <a:ext cx="316871" cy="180164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993392" y="0"/>
            <a:ext cx="366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FF0000"/>
                </a:solidFill>
              </a:rPr>
              <a:t>   </a:t>
            </a:r>
            <a:r>
              <a:rPr lang="fr-FR" dirty="0" err="1" smtClean="0">
                <a:solidFill>
                  <a:srgbClr val="FF0000"/>
                </a:solidFill>
              </a:rPr>
              <a:t>Create</a:t>
            </a:r>
            <a:r>
              <a:rPr lang="fr-FR" dirty="0" smtClean="0">
                <a:solidFill>
                  <a:srgbClr val="FF0000"/>
                </a:solidFill>
              </a:rPr>
              <a:t> menus </a:t>
            </a:r>
            <a:r>
              <a:rPr lang="fr-FR" dirty="0" err="1" smtClean="0">
                <a:solidFill>
                  <a:srgbClr val="FF0000"/>
                </a:solidFill>
              </a:rPr>
              <a:t>here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272420" y="6400800"/>
            <a:ext cx="33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Add</a:t>
            </a:r>
            <a:r>
              <a:rPr lang="fr-FR" dirty="0" smtClean="0">
                <a:solidFill>
                  <a:srgbClr val="FF0000"/>
                </a:solidFill>
              </a:rPr>
              <a:t> NCCR Logo, UZH logo, 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451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</Words>
  <Application>Microsoft Macintosh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Granjon</dc:creator>
  <cp:lastModifiedBy>david Granjon</cp:lastModifiedBy>
  <cp:revision>4</cp:revision>
  <dcterms:created xsi:type="dcterms:W3CDTF">2017-07-15T13:12:25Z</dcterms:created>
  <dcterms:modified xsi:type="dcterms:W3CDTF">2017-07-15T13:27:37Z</dcterms:modified>
</cp:coreProperties>
</file>