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/>
    <p:restoredTop sz="94220"/>
  </p:normalViewPr>
  <p:slideViewPr>
    <p:cSldViewPr snapToGrid="0" snapToObjects="1">
      <p:cViewPr varScale="1">
        <p:scale>
          <a:sx n="173" d="100"/>
          <a:sy n="173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E854-3755-9041-95F8-7E895FB69F08}" type="datetimeFigureOut">
              <a:rPr lang="fr-FR" smtClean="0"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8B64-CC49-1143-8593-061947D481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48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E854-3755-9041-95F8-7E895FB69F08}" type="datetimeFigureOut">
              <a:rPr lang="fr-FR" smtClean="0"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8B64-CC49-1143-8593-061947D481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28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E854-3755-9041-95F8-7E895FB69F08}" type="datetimeFigureOut">
              <a:rPr lang="fr-FR" smtClean="0"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8B64-CC49-1143-8593-061947D481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25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E854-3755-9041-95F8-7E895FB69F08}" type="datetimeFigureOut">
              <a:rPr lang="fr-FR" smtClean="0"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8B64-CC49-1143-8593-061947D481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23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E854-3755-9041-95F8-7E895FB69F08}" type="datetimeFigureOut">
              <a:rPr lang="fr-FR" smtClean="0"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8B64-CC49-1143-8593-061947D481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13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E854-3755-9041-95F8-7E895FB69F08}" type="datetimeFigureOut">
              <a:rPr lang="fr-FR" smtClean="0"/>
              <a:t>08/11/2017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8B64-CC49-1143-8593-061947D481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50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E854-3755-9041-95F8-7E895FB69F08}" type="datetimeFigureOut">
              <a:rPr lang="fr-FR" smtClean="0"/>
              <a:t>08/11/2017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8B64-CC49-1143-8593-061947D481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E854-3755-9041-95F8-7E895FB69F08}" type="datetimeFigureOut">
              <a:rPr lang="fr-FR" smtClean="0"/>
              <a:t>08/11/2017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8B64-CC49-1143-8593-061947D481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45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E854-3755-9041-95F8-7E895FB69F08}" type="datetimeFigureOut">
              <a:rPr lang="fr-FR" smtClean="0"/>
              <a:t>08/11/2017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8B64-CC49-1143-8593-061947D481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8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E854-3755-9041-95F8-7E895FB69F08}" type="datetimeFigureOut">
              <a:rPr lang="fr-FR" smtClean="0"/>
              <a:t>08/11/2017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8B64-CC49-1143-8593-061947D481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3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E854-3755-9041-95F8-7E895FB69F08}" type="datetimeFigureOut">
              <a:rPr lang="fr-FR" smtClean="0"/>
              <a:t>08/11/2017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8B64-CC49-1143-8593-061947D481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66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8E854-3755-9041-95F8-7E895FB69F08}" type="datetimeFigureOut">
              <a:rPr lang="fr-FR" smtClean="0"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38B64-CC49-1143-8593-061947D481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93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4" t="23656" r="24387" b="25699"/>
          <a:stretch/>
        </p:blipFill>
        <p:spPr>
          <a:xfrm>
            <a:off x="1179871" y="0"/>
            <a:ext cx="9918289" cy="67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32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Granjon</dc:creator>
  <cp:lastModifiedBy>david Granjon</cp:lastModifiedBy>
  <cp:revision>1</cp:revision>
  <dcterms:created xsi:type="dcterms:W3CDTF">2017-11-08T09:44:35Z</dcterms:created>
  <dcterms:modified xsi:type="dcterms:W3CDTF">2017-11-08T09:45:52Z</dcterms:modified>
</cp:coreProperties>
</file>