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12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0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6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5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1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7A00-A46D-4547-A639-B83C229F8A1D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F17D-4D66-7744-8763-8BE06700D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>
          <a:xfrm>
            <a:off x="0" y="394636"/>
            <a:ext cx="12192000" cy="646336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63133" y="1236134"/>
            <a:ext cx="39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(1) Main Area: interactive </a:t>
            </a:r>
            <a:r>
              <a:rPr lang="fr-FR" dirty="0" err="1" smtClean="0">
                <a:solidFill>
                  <a:srgbClr val="FF0000"/>
                </a:solidFill>
              </a:rPr>
              <a:t>diagram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32133" y="753534"/>
            <a:ext cx="39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(2) Graph Display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02600" y="4665134"/>
            <a:ext cx="39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(3) </a:t>
            </a:r>
            <a:r>
              <a:rPr lang="fr-FR" dirty="0" err="1" smtClean="0">
                <a:solidFill>
                  <a:srgbClr val="FF0000"/>
                </a:solidFill>
              </a:rPr>
              <a:t>Parameter</a:t>
            </a:r>
            <a:r>
              <a:rPr lang="fr-FR" dirty="0" smtClean="0">
                <a:solidFill>
                  <a:srgbClr val="FF0000"/>
                </a:solidFill>
              </a:rPr>
              <a:t> control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856133" y="0"/>
            <a:ext cx="39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(4) Application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9533" y="6011334"/>
            <a:ext cx="4021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-Click on </a:t>
            </a:r>
            <a:r>
              <a:rPr lang="fr-FR" sz="1100" dirty="0" err="1" smtClean="0"/>
              <a:t>edge</a:t>
            </a:r>
            <a:r>
              <a:rPr lang="fr-FR" sz="1100" dirty="0" smtClean="0"/>
              <a:t> to display the </a:t>
            </a:r>
            <a:r>
              <a:rPr lang="fr-FR" sz="1100" dirty="0" err="1" smtClean="0"/>
              <a:t>related</a:t>
            </a:r>
            <a:r>
              <a:rPr lang="fr-FR" sz="1100" dirty="0" smtClean="0"/>
              <a:t> flux in the </a:t>
            </a:r>
            <a:r>
              <a:rPr lang="fr-FR" sz="1100" dirty="0" err="1" smtClean="0"/>
              <a:t>results</a:t>
            </a:r>
            <a:r>
              <a:rPr lang="fr-FR" sz="1100" dirty="0" smtClean="0"/>
              <a:t> part (if </a:t>
            </a:r>
            <a:r>
              <a:rPr lang="fr-FR" sz="1100" dirty="0" err="1" smtClean="0"/>
              <a:t>available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-Click on a </a:t>
            </a:r>
            <a:r>
              <a:rPr lang="fr-FR" sz="1100" dirty="0" err="1" smtClean="0"/>
              <a:t>node</a:t>
            </a:r>
            <a:r>
              <a:rPr lang="fr-FR" sz="1100" dirty="0" smtClean="0"/>
              <a:t> to display the </a:t>
            </a:r>
            <a:r>
              <a:rPr lang="fr-FR" sz="1100" dirty="0" err="1" smtClean="0"/>
              <a:t>related</a:t>
            </a:r>
            <a:r>
              <a:rPr lang="fr-FR" sz="1100" dirty="0" smtClean="0"/>
              <a:t> concentration or </a:t>
            </a:r>
            <a:r>
              <a:rPr lang="fr-FR" sz="1100" dirty="0" err="1" smtClean="0"/>
              <a:t>quantities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299200" y="4165600"/>
            <a:ext cx="529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Change the maximum time of simulation (</a:t>
            </a:r>
            <a:r>
              <a:rPr lang="fr-FR" sz="1100" dirty="0" err="1" smtClean="0"/>
              <a:t>only</a:t>
            </a:r>
            <a:r>
              <a:rPr lang="fr-FR" sz="1100" dirty="0" smtClean="0"/>
              <a:t> for alpha version)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75805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6</cp:revision>
  <dcterms:created xsi:type="dcterms:W3CDTF">2017-07-15T13:28:26Z</dcterms:created>
  <dcterms:modified xsi:type="dcterms:W3CDTF">2017-07-15T13:47:55Z</dcterms:modified>
</cp:coreProperties>
</file>