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0"/>
  </p:normalViewPr>
  <p:slideViewPr>
    <p:cSldViewPr snapToGrid="0" snapToObjects="1">
      <p:cViewPr>
        <p:scale>
          <a:sx n="79" d="100"/>
          <a:sy n="79" d="100"/>
        </p:scale>
        <p:origin x="65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8CD8-488B-F447-9D82-544E8F1F5318}" type="datetimeFigureOut">
              <a:rPr lang="fr-FR" smtClean="0"/>
              <a:t>23/08/2017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8486-E832-DF41-952C-59D436012F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8CD8-488B-F447-9D82-544E8F1F5318}" type="datetimeFigureOut">
              <a:rPr lang="fr-FR" smtClean="0"/>
              <a:t>23/08/2017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8486-E832-DF41-952C-59D436012F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8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8CD8-488B-F447-9D82-544E8F1F5318}" type="datetimeFigureOut">
              <a:rPr lang="fr-FR" smtClean="0"/>
              <a:t>23/08/2017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8486-E832-DF41-952C-59D436012F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7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8CD8-488B-F447-9D82-544E8F1F5318}" type="datetimeFigureOut">
              <a:rPr lang="fr-FR" smtClean="0"/>
              <a:t>23/08/2017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8486-E832-DF41-952C-59D436012F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85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8CD8-488B-F447-9D82-544E8F1F5318}" type="datetimeFigureOut">
              <a:rPr lang="fr-FR" smtClean="0"/>
              <a:t>23/08/2017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8486-E832-DF41-952C-59D436012F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87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8CD8-488B-F447-9D82-544E8F1F5318}" type="datetimeFigureOut">
              <a:rPr lang="fr-FR" smtClean="0"/>
              <a:t>23/08/2017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8486-E832-DF41-952C-59D436012F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84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8CD8-488B-F447-9D82-544E8F1F5318}" type="datetimeFigureOut">
              <a:rPr lang="fr-FR" smtClean="0"/>
              <a:t>23/08/2017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8486-E832-DF41-952C-59D436012F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63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8CD8-488B-F447-9D82-544E8F1F5318}" type="datetimeFigureOut">
              <a:rPr lang="fr-FR" smtClean="0"/>
              <a:t>23/08/2017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8486-E832-DF41-952C-59D436012F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97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8CD8-488B-F447-9D82-544E8F1F5318}" type="datetimeFigureOut">
              <a:rPr lang="fr-FR" smtClean="0"/>
              <a:t>23/08/2017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8486-E832-DF41-952C-59D436012F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2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8CD8-488B-F447-9D82-544E8F1F5318}" type="datetimeFigureOut">
              <a:rPr lang="fr-FR" smtClean="0"/>
              <a:t>23/08/2017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8486-E832-DF41-952C-59D436012F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8CD8-488B-F447-9D82-544E8F1F5318}" type="datetimeFigureOut">
              <a:rPr lang="fr-FR" smtClean="0"/>
              <a:t>23/08/2017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8486-E832-DF41-952C-59D436012F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19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8CD8-488B-F447-9D82-544E8F1F5318}" type="datetimeFigureOut">
              <a:rPr lang="fr-FR" smtClean="0"/>
              <a:t>23/08/2017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78486-E832-DF41-952C-59D436012F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59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62" y="2508092"/>
            <a:ext cx="1256008" cy="12593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853" y="2492480"/>
            <a:ext cx="1582227" cy="132366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533853" y="1725563"/>
            <a:ext cx="158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Shiny</a:t>
            </a:r>
            <a:r>
              <a:rPr lang="fr-FR" b="1" dirty="0" smtClean="0"/>
              <a:t> Server</a:t>
            </a:r>
          </a:p>
          <a:p>
            <a:r>
              <a:rPr lang="fr-FR" b="1" dirty="0" smtClean="0"/>
              <a:t>Ubuntu 14.04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663699" y="3936734"/>
            <a:ext cx="320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172.23.144.204:3838/</a:t>
            </a:r>
            <a:r>
              <a:rPr lang="fr-FR" dirty="0" err="1" smtClean="0"/>
              <a:t>capApp</a:t>
            </a:r>
            <a:r>
              <a:rPr lang="fr-FR" dirty="0" smtClean="0"/>
              <a:t>/</a:t>
            </a:r>
            <a:r>
              <a:rPr lang="mr-IN" dirty="0" smtClean="0"/>
              <a:t>…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037870" y="1721666"/>
            <a:ext cx="1784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Web server</a:t>
            </a:r>
          </a:p>
          <a:p>
            <a:r>
              <a:rPr lang="fr-FR" b="1" dirty="0" smtClean="0"/>
              <a:t>Ubuntu 16.04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7666820" y="3907535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172.23.146.218 (port 80)</a:t>
            </a:r>
            <a:endParaRPr lang="fr-FR"/>
          </a:p>
        </p:txBody>
      </p:sp>
      <p:sp>
        <p:nvSpPr>
          <p:cNvPr id="12" name="Accolade fermante 11"/>
          <p:cNvSpPr/>
          <p:nvPr/>
        </p:nvSpPr>
        <p:spPr>
          <a:xfrm rot="16200000">
            <a:off x="5814823" y="-1837412"/>
            <a:ext cx="722671" cy="5404740"/>
          </a:xfrm>
          <a:prstGeom prst="rightBrace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5278925" y="4353"/>
            <a:ext cx="1794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Localization</a:t>
            </a:r>
            <a:r>
              <a:rPr lang="fr-FR" dirty="0" smtClean="0"/>
              <a:t>: S3IT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1663699" y="4247197"/>
            <a:ext cx="1661267" cy="96687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3324966" y="4247197"/>
            <a:ext cx="2" cy="96687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3324966" y="4272490"/>
            <a:ext cx="1661267" cy="94157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32" y="5341176"/>
            <a:ext cx="1076134" cy="1076134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899" y="5341176"/>
            <a:ext cx="1076134" cy="1076134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66" y="5341176"/>
            <a:ext cx="1076134" cy="1076134"/>
          </a:xfrm>
          <a:prstGeom prst="rect">
            <a:avLst/>
          </a:prstGeom>
        </p:spPr>
      </p:pic>
      <p:cxnSp>
        <p:nvCxnSpPr>
          <p:cNvPr id="30" name="Connecteur droit avec flèche 29"/>
          <p:cNvCxnSpPr/>
          <p:nvPr/>
        </p:nvCxnSpPr>
        <p:spPr>
          <a:xfrm flipH="1" flipV="1">
            <a:off x="4739967" y="2791134"/>
            <a:ext cx="3102078" cy="125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4739968" y="3555518"/>
            <a:ext cx="3102077" cy="105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524300" y="2264996"/>
            <a:ext cx="137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Request</a:t>
            </a:r>
            <a:r>
              <a:rPr lang="fr-FR" dirty="0"/>
              <a:t> </a:t>
            </a:r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5671744" y="3703958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/>
              <a:t>A</a:t>
            </a:r>
            <a:r>
              <a:rPr lang="fr-FR" dirty="0" smtClean="0"/>
              <a:t>pp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1025285" y="640282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global_app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2368061" y="6402823"/>
            <a:ext cx="184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</a:t>
            </a:r>
            <a:r>
              <a:rPr lang="fr-FR" dirty="0" err="1" smtClean="0"/>
              <a:t>ase_studies_app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4281871" y="6398361"/>
            <a:ext cx="169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treatments_app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6291006" y="4992747"/>
            <a:ext cx="5833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TO DO :</a:t>
            </a:r>
          </a:p>
          <a:p>
            <a:r>
              <a:rPr lang="fr-FR" sz="2400" b="1" dirty="0" smtClean="0">
                <a:solidFill>
                  <a:srgbClr val="FF0000"/>
                </a:solidFill>
              </a:rPr>
              <a:t>Set the </a:t>
            </a:r>
            <a:r>
              <a:rPr lang="fr-FR" sz="2400" b="1" dirty="0" err="1" smtClean="0">
                <a:solidFill>
                  <a:srgbClr val="FF0000"/>
                </a:solidFill>
              </a:rPr>
              <a:t>domain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 err="1" smtClean="0">
                <a:solidFill>
                  <a:srgbClr val="FF0000"/>
                </a:solidFill>
              </a:rPr>
              <a:t>name</a:t>
            </a:r>
            <a:r>
              <a:rPr lang="fr-FR" sz="2400" b="1" dirty="0" smtClean="0">
                <a:solidFill>
                  <a:srgbClr val="FF0000"/>
                </a:solidFill>
              </a:rPr>
              <a:t> to </a:t>
            </a:r>
            <a:r>
              <a:rPr lang="fr-FR" sz="2400" b="1" dirty="0" err="1" smtClean="0">
                <a:solidFill>
                  <a:srgbClr val="FF0000"/>
                </a:solidFill>
              </a:rPr>
              <a:t>apps.physiol.uzh.ch</a:t>
            </a:r>
            <a:endParaRPr lang="fr-FR" sz="2400" b="1" dirty="0" smtClean="0">
              <a:solidFill>
                <a:srgbClr val="FF0000"/>
              </a:solidFill>
            </a:endParaRPr>
          </a:p>
          <a:p>
            <a:r>
              <a:rPr lang="fr-FR" sz="2400" b="1" dirty="0" smtClean="0">
                <a:solidFill>
                  <a:srgbClr val="FF0000"/>
                </a:solidFill>
              </a:rPr>
              <a:t>Set a </a:t>
            </a:r>
            <a:r>
              <a:rPr lang="fr-FR" sz="2400" b="1" dirty="0" err="1" smtClean="0">
                <a:solidFill>
                  <a:srgbClr val="FF0000"/>
                </a:solidFill>
              </a:rPr>
              <a:t>load</a:t>
            </a:r>
            <a:r>
              <a:rPr lang="fr-FR" sz="2400" b="1" dirty="0" smtClean="0">
                <a:solidFill>
                  <a:srgbClr val="FF0000"/>
                </a:solidFill>
              </a:rPr>
              <a:t> balancer on the </a:t>
            </a:r>
            <a:r>
              <a:rPr lang="fr-FR" sz="2400" b="1" dirty="0" err="1" smtClean="0">
                <a:solidFill>
                  <a:srgbClr val="FF0000"/>
                </a:solidFill>
              </a:rPr>
              <a:t>shiny</a:t>
            </a:r>
            <a:r>
              <a:rPr lang="fr-FR" sz="2400" b="1" dirty="0" smtClean="0">
                <a:solidFill>
                  <a:srgbClr val="FF0000"/>
                </a:solidFill>
              </a:rPr>
              <a:t>-server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5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42</Words>
  <Application>Microsoft Macintosh PowerPoint</Application>
  <PresentationFormat>Grand écran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Granjon</dc:creator>
  <cp:lastModifiedBy>david Granjon</cp:lastModifiedBy>
  <cp:revision>10</cp:revision>
  <dcterms:created xsi:type="dcterms:W3CDTF">2017-08-23T08:18:02Z</dcterms:created>
  <dcterms:modified xsi:type="dcterms:W3CDTF">2017-08-23T08:40:35Z</dcterms:modified>
</cp:coreProperties>
</file>