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98"/>
    <p:restoredTop sz="94617"/>
  </p:normalViewPr>
  <p:slideViewPr>
    <p:cSldViewPr snapToGrid="0" snapToObjects="1">
      <p:cViewPr varScale="1">
        <p:scale>
          <a:sx n="132" d="100"/>
          <a:sy n="132" d="100"/>
        </p:scale>
        <p:origin x="17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DEC44-6A87-7C4E-B65F-ECC74B3DCE4A}" type="datetimeFigureOut">
              <a:rPr lang="fr-FR" smtClean="0"/>
              <a:t>26/09/2017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30B2A-A5E4-5048-BA40-64F48EE211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7414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DEC44-6A87-7C4E-B65F-ECC74B3DCE4A}" type="datetimeFigureOut">
              <a:rPr lang="fr-FR" smtClean="0"/>
              <a:t>26/09/2017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30B2A-A5E4-5048-BA40-64F48EE211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8583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DEC44-6A87-7C4E-B65F-ECC74B3DCE4A}" type="datetimeFigureOut">
              <a:rPr lang="fr-FR" smtClean="0"/>
              <a:t>26/09/2017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30B2A-A5E4-5048-BA40-64F48EE211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6075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DEC44-6A87-7C4E-B65F-ECC74B3DCE4A}" type="datetimeFigureOut">
              <a:rPr lang="fr-FR" smtClean="0"/>
              <a:t>26/09/2017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30B2A-A5E4-5048-BA40-64F48EE211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5595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DEC44-6A87-7C4E-B65F-ECC74B3DCE4A}" type="datetimeFigureOut">
              <a:rPr lang="fr-FR" smtClean="0"/>
              <a:t>26/09/2017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30B2A-A5E4-5048-BA40-64F48EE211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8229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DEC44-6A87-7C4E-B65F-ECC74B3DCE4A}" type="datetimeFigureOut">
              <a:rPr lang="fr-FR" smtClean="0"/>
              <a:t>26/09/2017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30B2A-A5E4-5048-BA40-64F48EE211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4412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DEC44-6A87-7C4E-B65F-ECC74B3DCE4A}" type="datetimeFigureOut">
              <a:rPr lang="fr-FR" smtClean="0"/>
              <a:t>26/09/2017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30B2A-A5E4-5048-BA40-64F48EE211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1197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DEC44-6A87-7C4E-B65F-ECC74B3DCE4A}" type="datetimeFigureOut">
              <a:rPr lang="fr-FR" smtClean="0"/>
              <a:t>26/09/2017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30B2A-A5E4-5048-BA40-64F48EE211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736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DEC44-6A87-7C4E-B65F-ECC74B3DCE4A}" type="datetimeFigureOut">
              <a:rPr lang="fr-FR" smtClean="0"/>
              <a:t>26/09/2017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30B2A-A5E4-5048-BA40-64F48EE211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8198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DEC44-6A87-7C4E-B65F-ECC74B3DCE4A}" type="datetimeFigureOut">
              <a:rPr lang="fr-FR" smtClean="0"/>
              <a:t>26/09/2017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30B2A-A5E4-5048-BA40-64F48EE211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4159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DEC44-6A87-7C4E-B65F-ECC74B3DCE4A}" type="datetimeFigureOut">
              <a:rPr lang="fr-FR" smtClean="0"/>
              <a:t>26/09/2017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30B2A-A5E4-5048-BA40-64F48EE211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0166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2DEC44-6A87-7C4E-B65F-ECC74B3DCE4A}" type="datetimeFigureOut">
              <a:rPr lang="fr-FR" smtClean="0"/>
              <a:t>26/09/2017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30B2A-A5E4-5048-BA40-64F48EE211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3588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31" t="42948" r="30029" b="17894"/>
          <a:stretch/>
        </p:blipFill>
        <p:spPr>
          <a:xfrm>
            <a:off x="2732634" y="848751"/>
            <a:ext cx="6683696" cy="5252818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7011025" y="5445481"/>
            <a:ext cx="29068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400" b="1" dirty="0" smtClean="0">
                <a:solidFill>
                  <a:srgbClr val="FF0000"/>
                </a:solidFill>
              </a:rPr>
              <a:t>130.60.24.77</a:t>
            </a:r>
            <a:r>
              <a:rPr lang="fr-FR" sz="1400" b="1" dirty="0" smtClean="0">
                <a:solidFill>
                  <a:srgbClr val="FF0000"/>
                </a:solidFill>
              </a:rPr>
              <a:t>:3838/global_app_V2.1</a:t>
            </a:r>
            <a:endParaRPr lang="fr-FR" sz="1400" b="1" dirty="0">
              <a:solidFill>
                <a:srgbClr val="FF0000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7011025" y="5147846"/>
            <a:ext cx="3010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 err="1" smtClean="0"/>
              <a:t>Latest</a:t>
            </a:r>
            <a:r>
              <a:rPr lang="fr-FR" sz="1400" i="1" dirty="0" smtClean="0"/>
              <a:t> </a:t>
            </a:r>
            <a:r>
              <a:rPr lang="fr-FR" sz="1400" i="1" dirty="0" err="1" smtClean="0"/>
              <a:t>development</a:t>
            </a:r>
            <a:r>
              <a:rPr lang="fr-FR" sz="1400" i="1" dirty="0" smtClean="0"/>
              <a:t> version</a:t>
            </a:r>
            <a:endParaRPr lang="fr-FR" sz="1400" i="1" dirty="0"/>
          </a:p>
        </p:txBody>
      </p:sp>
      <p:sp>
        <p:nvSpPr>
          <p:cNvPr id="7" name="ZoneTexte 6"/>
          <p:cNvSpPr txBox="1"/>
          <p:nvPr/>
        </p:nvSpPr>
        <p:spPr>
          <a:xfrm>
            <a:off x="8205290" y="4373774"/>
            <a:ext cx="29068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400" b="1" dirty="0" smtClean="0">
                <a:solidFill>
                  <a:srgbClr val="FF0000"/>
                </a:solidFill>
              </a:rPr>
              <a:t>130.60.24.78</a:t>
            </a:r>
            <a:endParaRPr lang="fr-FR" sz="1400" b="1" dirty="0">
              <a:solidFill>
                <a:srgbClr val="FF0000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8205290" y="3655395"/>
            <a:ext cx="24220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 smtClean="0"/>
              <a:t>Web server </a:t>
            </a:r>
            <a:r>
              <a:rPr lang="fr-FR" sz="1400" i="1" dirty="0" err="1" smtClean="0"/>
              <a:t>containing</a:t>
            </a:r>
            <a:r>
              <a:rPr lang="fr-FR" sz="1400" i="1" dirty="0" smtClean="0"/>
              <a:t> all </a:t>
            </a:r>
            <a:r>
              <a:rPr lang="fr-FR" sz="1400" i="1" dirty="0" err="1" smtClean="0"/>
              <a:t>apps</a:t>
            </a:r>
            <a:r>
              <a:rPr lang="fr-FR" sz="1400" i="1" dirty="0" smtClean="0"/>
              <a:t> but not the </a:t>
            </a:r>
            <a:r>
              <a:rPr lang="fr-FR" sz="1400" i="1" dirty="0" err="1" smtClean="0"/>
              <a:t>latest</a:t>
            </a:r>
            <a:r>
              <a:rPr lang="fr-FR" sz="1400" i="1" dirty="0" smtClean="0"/>
              <a:t> </a:t>
            </a:r>
            <a:r>
              <a:rPr lang="fr-FR" sz="1400" i="1" dirty="0" err="1" smtClean="0"/>
              <a:t>development</a:t>
            </a:r>
            <a:r>
              <a:rPr lang="fr-FR" sz="1400" i="1" dirty="0" smtClean="0"/>
              <a:t> version</a:t>
            </a:r>
            <a:endParaRPr lang="fr-FR" sz="1400" i="1" dirty="0"/>
          </a:p>
        </p:txBody>
      </p:sp>
      <p:sp>
        <p:nvSpPr>
          <p:cNvPr id="9" name="ZoneTexte 8"/>
          <p:cNvSpPr txBox="1"/>
          <p:nvPr/>
        </p:nvSpPr>
        <p:spPr>
          <a:xfrm>
            <a:off x="6712294" y="1762561"/>
            <a:ext cx="2422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 smtClean="0"/>
              <a:t>Server running all </a:t>
            </a:r>
            <a:r>
              <a:rPr lang="fr-FR" sz="1400" i="1" dirty="0" err="1" smtClean="0"/>
              <a:t>shiny</a:t>
            </a:r>
            <a:r>
              <a:rPr lang="fr-FR" sz="1400" i="1" dirty="0" smtClean="0"/>
              <a:t> </a:t>
            </a:r>
            <a:r>
              <a:rPr lang="fr-FR" sz="1400" i="1" dirty="0" err="1" smtClean="0"/>
              <a:t>apps</a:t>
            </a:r>
            <a:endParaRPr lang="fr-FR" sz="1400" i="1" dirty="0"/>
          </a:p>
        </p:txBody>
      </p:sp>
      <p:sp>
        <p:nvSpPr>
          <p:cNvPr id="15" name="ZoneTexte 14"/>
          <p:cNvSpPr txBox="1"/>
          <p:nvPr/>
        </p:nvSpPr>
        <p:spPr>
          <a:xfrm>
            <a:off x="8932244" y="6517188"/>
            <a:ext cx="3116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url to enter in the web browser</a:t>
            </a:r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260627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29</Words>
  <Application>Microsoft Macintosh PowerPoint</Application>
  <PresentationFormat>Grand écran</PresentationFormat>
  <Paragraphs>6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david Granjon</dc:creator>
  <cp:lastModifiedBy>david Granjon</cp:lastModifiedBy>
  <cp:revision>6</cp:revision>
  <dcterms:created xsi:type="dcterms:W3CDTF">2017-09-26T13:53:21Z</dcterms:created>
  <dcterms:modified xsi:type="dcterms:W3CDTF">2017-09-26T14:02:06Z</dcterms:modified>
</cp:coreProperties>
</file>