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241"/>
  </p:normalViewPr>
  <p:slideViewPr>
    <p:cSldViewPr snapToGrid="0" snapToObjects="1">
      <p:cViewPr varScale="1">
        <p:scale>
          <a:sx n="68" d="100"/>
          <a:sy n="68" d="100"/>
        </p:scale>
        <p:origin x="30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18FE-8C74-1545-B046-476454AE8086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56358-923E-C645-8371-2780D48C36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10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56358-923E-C645-8371-2780D48C36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250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B5F6C-ACAD-ED4F-A35E-5228D45F63DD}" type="datetimeFigureOut">
              <a:rPr lang="fr-FR" smtClean="0"/>
              <a:t>20/11/2017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11AB-B893-5647-9F34-16CAE63E4B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8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12.png"/><Relationship Id="rId15" Type="http://schemas.openxmlformats.org/officeDocument/2006/relationships/image" Target="../media/image13.png"/><Relationship Id="rId16" Type="http://schemas.openxmlformats.org/officeDocument/2006/relationships/image" Target="../media/image14.png"/><Relationship Id="rId17" Type="http://schemas.openxmlformats.org/officeDocument/2006/relationships/image" Target="../media/image15.png"/><Relationship Id="rId18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2879" y="6402456"/>
            <a:ext cx="698500" cy="7747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7541" y="5797550"/>
            <a:ext cx="1143000" cy="12319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3500" y="3856935"/>
            <a:ext cx="834886" cy="834886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57115" y="8439977"/>
            <a:ext cx="1181100" cy="12065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8241" y="4367143"/>
            <a:ext cx="787400" cy="723900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657" y="0"/>
            <a:ext cx="6889657" cy="1243318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688" y="9733169"/>
            <a:ext cx="1143000" cy="114300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309" y="9280937"/>
            <a:ext cx="1143000" cy="1422400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894" y="7040077"/>
            <a:ext cx="1143000" cy="132080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967" y="5420686"/>
            <a:ext cx="1004842" cy="1833008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617" y="8016790"/>
            <a:ext cx="1325811" cy="1266623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215" y="8918911"/>
            <a:ext cx="1397000" cy="1244600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7318" y="8807450"/>
            <a:ext cx="1206500" cy="12827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032" y="903935"/>
            <a:ext cx="1155700" cy="1270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2670" y="4274378"/>
            <a:ext cx="501097" cy="573984"/>
          </a:xfrm>
          <a:prstGeom prst="rect">
            <a:avLst/>
          </a:prstGeom>
        </p:spPr>
      </p:pic>
      <p:cxnSp>
        <p:nvCxnSpPr>
          <p:cNvPr id="66" name="Connecteur en arc 65"/>
          <p:cNvCxnSpPr>
            <a:stCxn id="24" idx="1"/>
            <a:endCxn id="21" idx="1"/>
          </p:cNvCxnSpPr>
          <p:nvPr/>
        </p:nvCxnSpPr>
        <p:spPr>
          <a:xfrm rot="10800000" flipV="1">
            <a:off x="2268689" y="6337189"/>
            <a:ext cx="669279" cy="3967479"/>
          </a:xfrm>
          <a:prstGeom prst="curvedConnector3">
            <a:avLst>
              <a:gd name="adj1" fmla="val 134156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 flipH="1">
            <a:off x="3119081" y="7244718"/>
            <a:ext cx="91276" cy="74571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87" y="6575020"/>
            <a:ext cx="626465" cy="530086"/>
          </a:xfrm>
          <a:prstGeom prst="rect">
            <a:avLst/>
          </a:prstGeom>
        </p:spPr>
      </p:pic>
      <p:cxnSp>
        <p:nvCxnSpPr>
          <p:cNvPr id="43" name="Connecteur droit avec flèche 42"/>
          <p:cNvCxnSpPr/>
          <p:nvPr/>
        </p:nvCxnSpPr>
        <p:spPr>
          <a:xfrm flipH="1">
            <a:off x="3286484" y="7806088"/>
            <a:ext cx="737985" cy="265307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4136024" y="8360877"/>
            <a:ext cx="204571" cy="1087923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/>
          <p:cNvSpPr txBox="1"/>
          <p:nvPr/>
        </p:nvSpPr>
        <p:spPr>
          <a:xfrm>
            <a:off x="2404302" y="7293415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50%</a:t>
            </a:r>
            <a:endParaRPr lang="fr-FR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465" y="8073172"/>
            <a:ext cx="626465" cy="530086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1463213" y="7669008"/>
            <a:ext cx="956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50%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3440388" y="7355062"/>
            <a:ext cx="65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mtClean="0"/>
              <a:t>98%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4381205" y="861812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2%</a:t>
            </a:r>
            <a:endParaRPr lang="fr-FR"/>
          </a:p>
        </p:txBody>
      </p:sp>
      <p:cxnSp>
        <p:nvCxnSpPr>
          <p:cNvPr id="59" name="Connecteur droit avec flèche 58"/>
          <p:cNvCxnSpPr/>
          <p:nvPr/>
        </p:nvCxnSpPr>
        <p:spPr>
          <a:xfrm flipV="1">
            <a:off x="3370352" y="8224306"/>
            <a:ext cx="850668" cy="275195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en arc 74"/>
          <p:cNvCxnSpPr/>
          <p:nvPr/>
        </p:nvCxnSpPr>
        <p:spPr>
          <a:xfrm rot="10800000" flipV="1">
            <a:off x="3286486" y="1822393"/>
            <a:ext cx="849538" cy="3684792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Image 7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024" y="1557350"/>
            <a:ext cx="626465" cy="530086"/>
          </a:xfrm>
          <a:prstGeom prst="rect">
            <a:avLst/>
          </a:prstGeom>
        </p:spPr>
      </p:pic>
      <p:pic>
        <p:nvPicPr>
          <p:cNvPr id="79" name="Image 7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017" y="5866398"/>
            <a:ext cx="626465" cy="530086"/>
          </a:xfrm>
          <a:prstGeom prst="rect">
            <a:avLst/>
          </a:prstGeom>
        </p:spPr>
      </p:pic>
      <p:pic>
        <p:nvPicPr>
          <p:cNvPr id="81" name="Image 8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33" y="7343325"/>
            <a:ext cx="626465" cy="530086"/>
          </a:xfrm>
          <a:prstGeom prst="rect">
            <a:avLst/>
          </a:prstGeom>
        </p:spPr>
      </p:pic>
      <p:pic>
        <p:nvPicPr>
          <p:cNvPr id="83" name="Image 8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89" y="7834433"/>
            <a:ext cx="626465" cy="5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14 -0.00221 L -0.04514 -0.00208 C -0.04977 -0.00052 -0.05463 0.00117 -0.0588 0.00312 C -0.06227 0.00482 -0.06458 0.00716 -0.06852 0.00859 C -0.07037 0.00937 -0.07245 0.0099 -0.0743 0.01081 C -0.09074 0.01862 -0.07454 0.01224 -0.08773 0.01732 C -0.09167 0.02057 -0.09259 0.02109 -0.0956 0.02487 C -0.0993 0.02982 -0.09491 0.02669 -0.10139 0.03034 C -0.10255 0.03398 -0.1037 0.03763 -0.10532 0.04115 C -0.10579 0.04271 -0.10671 0.04414 -0.10717 0.04557 C -0.11065 0.05508 -0.10717 0.04896 -0.11111 0.05534 C -0.11157 0.05755 -0.11227 0.05963 -0.11296 0.06185 C -0.11366 0.06367 -0.11435 0.06549 -0.11481 0.06732 C -0.11759 0.07617 -0.11342 0.07305 -0.1206 0.07708 C -0.12176 0.07995 -0.12361 0.08672 -0.12639 0.08906 C -0.12778 0.0901 -0.1294 0.09115 -0.13032 0.09232 C -0.13125 0.09336 -0.13171 0.0944 -0.13241 0.09557 C -0.1331 0.097 -0.1331 0.09857 -0.13426 0.09987 C -0.13495 0.10078 -0.1368 0.1013 -0.13819 0.10208 C -0.13866 0.10391 -0.13935 0.10573 -0.14005 0.10755 C -0.14051 0.10859 -0.14143 0.10963 -0.1419 0.11081 L -0.14583 0.1194 C -0.14653 0.122 -0.14676 0.12461 -0.14768 0.12708 C -0.14861 0.1293 -0.15162 0.13359 -0.15162 0.13372 C -0.15231 0.13724 -0.15278 0.14088 -0.15347 0.1444 C -0.15393 0.14596 -0.15486 0.1474 -0.15555 0.14883 C -0.15625 0.15065 -0.15671 0.15247 -0.15741 0.1543 C -0.15509 0.16458 -0.15393 0.16484 -0.15741 0.17708 C -0.15903 0.18294 -0.15972 0.18268 -0.16528 0.18581 C -0.1669 0.18854 -0.16805 0.19036 -0.16898 0.19336 C -0.16991 0.19583 -0.17037 0.19844 -0.17106 0.20104 C -0.17153 0.20312 -0.17222 0.20534 -0.17292 0.20755 C -0.17222 0.21289 -0.17199 0.21836 -0.17106 0.22383 C -0.1706 0.22565 -0.16967 0.22747 -0.16898 0.2293 C -0.16829 0.23216 -0.16782 0.23503 -0.16713 0.23789 C -0.16782 0.24297 -0.16805 0.24805 -0.16898 0.25312 C -0.16944 0.2556 -0.17384 0.26237 -0.17477 0.26406 C -0.17546 0.2651 -0.17639 0.26615 -0.17685 0.26732 C -0.17986 0.27591 -0.17847 0.27083 -0.18055 0.28255 C -0.17662 0.30026 -0.17685 0.29401 -0.17685 0.30091 L -0.17685 0.30104 " pathEditMode="relative" rAng="0" ptsTypes="AAAAAAAAAAAAAAAAAAAAAAAAAAAAAAAAAAAAAAAAA">
                                      <p:cBhvr>
                                        <p:cTn id="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2" y="15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2 -0.00182 L -0.02732 -0.00169 C -0.03334 -0.00117 -0.03912 -0.00078 -0.04491 0.00027 C -0.047 0.00066 -0.04862 0.00183 -0.0507 0.00248 C -0.05232 0.003 -0.0544 0.00313 -0.05649 0.00352 C -0.06945 0.01094 -0.04908 -0.00039 -0.06598 0.00795 C -0.06875 0.00925 -0.0713 0.01081 -0.07385 0.01224 L -0.07963 0.0155 L -0.08334 0.01771 C -0.08403 0.01875 -0.0845 0.01993 -0.08542 0.02097 C -0.08635 0.02214 -0.08843 0.02305 -0.08912 0.02422 C -0.09676 0.03399 -0.08542 0.02357 -0.09514 0.03178 C -0.09977 0.03998 -0.09329 0.02995 -0.10093 0.03829 C -0.1088 0.04727 -0.09561 0.03555 -0.10672 0.0448 C -0.10718 0.04636 -0.10741 0.04792 -0.10857 0.04922 C -0.11065 0.05157 -0.11621 0.05573 -0.11621 0.05586 C -0.12338 0.06758 -0.11204 0.04961 -0.122 0.06224 C -0.12362 0.06433 -0.12454 0.06654 -0.12593 0.06875 C -0.12593 0.06888 -0.12987 0.07527 -0.12987 0.0754 C -0.13264 0.08191 -0.13079 0.07826 -0.13565 0.0862 C -0.13565 0.08633 -0.13936 0.09271 -0.13936 0.09284 L -0.14329 0.09597 C -0.14399 0.0974 -0.14468 0.09883 -0.14514 0.10027 C -0.14607 0.10209 -0.1463 0.10391 -0.14723 0.10573 C -0.14769 0.10678 -0.14838 0.10795 -0.14908 0.10899 C -0.15047 0.11589 -0.15139 0.12279 -0.15301 0.12969 C -0.15371 0.13256 -0.15394 0.13542 -0.15487 0.13829 C -0.15533 0.13946 -0.15625 0.1405 -0.15672 0.14154 C -0.15625 0.16263 -0.15602 0.1836 -0.15487 0.20469 C -0.15487 0.20652 -0.15325 0.20821 -0.15301 0.21003 C -0.15209 0.2155 -0.15162 0.22097 -0.15093 0.22644 C -0.15024 0.24063 -0.15047 0.25899 -0.14723 0.27422 C -0.14676 0.27605 -0.14584 0.27787 -0.14514 0.27969 C -0.14445 0.28256 -0.14445 0.28542 -0.14329 0.28829 C -0.14237 0.29063 -0.14051 0.29258 -0.13936 0.2948 C -0.13889 0.29636 -0.1382 0.29779 -0.1375 0.29922 C -0.13681 0.30105 -0.13635 0.30287 -0.13565 0.30469 C -0.13519 0.30573 -0.13426 0.30678 -0.13357 0.30795 C -0.13287 0.30964 -0.13264 0.31159 -0.13172 0.31329 C -0.13056 0.3155 -0.12778 0.31993 -0.12778 0.32006 L -0.12778 0.31993 " pathEditMode="relative" rAng="0" ptsTypes="AAAAAAAAAAAAAAAAAAAAAAAAAAAAAAAAAAAAAAAAA">
                                      <p:cBhvr>
                                        <p:cTn id="1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81" y="160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2 0.02695 L 0.00162 0.02695 C 0.00092 0.03021 0.00046 0.03346 -0.00047 0.03672 C -0.00093 0.03815 -0.00185 0.03958 -0.00232 0.04101 C -0.00371 0.04466 -0.00463 0.04831 -0.00625 0.05195 C -0.00741 0.05482 -0.00834 0.05781 -0.00996 0.06054 C -0.01065 0.06172 -0.01158 0.06276 -0.01204 0.0638 C -0.01273 0.06562 -0.0132 0.06745 -0.01389 0.06927 C -0.01459 0.0707 -0.01528 0.07213 -0.01574 0.0737 C -0.01667 0.07539 -0.01667 0.07734 -0.01783 0.07903 C -0.01852 0.08034 -0.02037 0.08125 -0.02153 0.08229 C -0.02222 0.08411 -0.02292 0.08594 -0.02361 0.08776 C -0.02593 0.09362 -0.02547 0.09101 -0.02732 0.09752 C -0.02824 0.10013 -0.02847 0.1026 -0.0294 0.10521 C -0.03033 0.10807 -0.0331 0.11393 -0.0331 0.11393 L -0.0331 0.11393 " pathEditMode="relative" ptsTypes="AAAAAAAAAAAAAAAA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037E-7 4.58333E-6 L 3.7037E-7 4.58333E-6 C 0.00579 0.00039 0.01158 0.0013 0.01736 0.00104 C 0.0213 0.00091 0.02477 -0.00078 0.02894 -0.00104 C 0.03287 -0.00143 0.03658 -0.00169 0.04051 -0.00221 C 0.04306 -0.00247 0.04561 -0.003 0.04815 -0.00326 C 0.05348 -0.00378 0.05857 -0.00404 0.06366 -0.00443 C 0.07709 -0.0069 0.06042 -0.00391 0.07917 -0.00651 C 0.08125 -0.00677 0.08311 -0.00729 0.08496 -0.00768 C 0.09005 -0.00846 0.09537 -0.00885 0.10047 -0.00977 L 0.11783 -0.01302 L 0.12361 -0.01419 C 0.12824 -0.01667 0.13264 -0.0194 0.13912 -0.0207 C 0.14584 -0.02188 0.14352 -0.02096 0.14699 -0.02279 L 0.14699 -0.02279 " pathEditMode="relative" ptsTypes="AAAAAAAAAAAAAAA">
                                      <p:cBhvr>
                                        <p:cTn id="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41667E-6 L 3.33333E-6 -5.41667E-6 L -0.01551 0.00325 C -0.01759 0.00364 -0.01945 0.00403 -0.0213 0.00429 C -0.02454 0.00468 -0.02778 0.00494 -0.03102 0.00533 C -0.03611 0.00598 -0.04144 0.00676 -0.04653 0.00755 C -0.04907 0.00794 -0.05162 0.0082 -0.05417 0.00859 L -0.06574 0.0108 C -0.06782 0.01119 -0.06968 0.01158 -0.07153 0.01184 C -0.08125 0.01328 -0.07685 0.01249 -0.08519 0.01406 C -0.08634 0.01471 -0.08727 0.01575 -0.08912 0.01627 C -0.09907 0.01861 -0.1 0.01562 -0.11019 0.01953 C -0.12361 0.02447 -0.11736 0.02291 -0.12778 0.02486 C -0.13634 0.02981 -0.12616 0.0246 -0.13727 0.02812 C -0.15718 0.03437 -0.14167 0.03111 -0.15463 0.03359 C -0.16945 0.04179 -0.15232 0.0332 -0.16644 0.03788 C -0.16782 0.03841 -0.16875 0.03945 -0.17014 0.0401 C -0.18542 0.04648 -0.17685 0.04257 -0.18958 0.04661 C -0.19144 0.04726 -0.19352 0.04791 -0.19537 0.04869 C -0.19676 0.04934 -0.19769 0.05038 -0.19907 0.05091 C -0.20093 0.05156 -0.20486 0.05208 -0.20486 0.05208 L -0.20486 0.05208 " pathEditMode="relative" ptsTypes="AAAAAAAAAAAAAAAAAAAAAA">
                                      <p:cBhvr>
                                        <p:cTn id="2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185E-6 7.29167E-6 L 1.85185E-6 7.29167E-6 C -0.00278 0.00287 -0.00556 0.0056 -0.00787 0.0086 C -0.0088 0.0099 -0.01135 0.01745 -0.01181 0.01837 C -0.0125 0.02097 -0.01297 0.02344 -0.01366 0.02605 C -0.01412 0.02787 -0.01505 0.02969 -0.01551 0.03152 C -0.01829 0.03985 -0.01598 0.03542 -0.01945 0.04128 C -0.02014 0.04376 -0.02084 0.04831 -0.02338 0.05105 C -0.02431 0.05222 -0.02593 0.05313 -0.02709 0.0543 C -0.02778 0.05573 -0.02848 0.05717 -0.02917 0.0586 C -0.03033 0.06081 -0.03195 0.0629 -0.03311 0.06511 C -0.03357 0.06654 -0.03426 0.0681 -0.03496 0.06954 C -0.03611 0.07162 -0.0375 0.07383 -0.03889 0.07605 C -0.03936 0.07709 -0.04028 0.07813 -0.04074 0.0793 C -0.04144 0.08113 -0.0419 0.08295 -0.0426 0.08464 C -0.04306 0.08581 -0.04422 0.08685 -0.04468 0.0879 C -0.04537 0.09011 -0.04584 0.09232 -0.04653 0.09454 C -0.04699 0.09597 -0.04792 0.0974 -0.04838 0.09883 C -0.04931 0.10092 -0.04977 0.10313 -0.05047 0.10534 C -0.05116 0.10782 -0.05139 0.11042 -0.05232 0.1129 C -0.05324 0.11524 -0.05486 0.11732 -0.05625 0.11941 L -0.05811 0.12266 L -0.05996 0.12605 L -0.05996 0.12605 " pathEditMode="relative" ptsTypes="AAAAAAAAAAAAAAAAAAAAAAAA">
                                      <p:cBhvr>
                                        <p:cTn id="3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</Words>
  <Application>Microsoft Macintosh PowerPoint</Application>
  <PresentationFormat>Grand écran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Granjon</dc:creator>
  <cp:lastModifiedBy>david Granjon</cp:lastModifiedBy>
  <cp:revision>15</cp:revision>
  <dcterms:created xsi:type="dcterms:W3CDTF">2017-11-20T11:32:07Z</dcterms:created>
  <dcterms:modified xsi:type="dcterms:W3CDTF">2017-11-20T14:19:01Z</dcterms:modified>
</cp:coreProperties>
</file>