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219"/>
  </p:normalViewPr>
  <p:slideViewPr>
    <p:cSldViewPr snapToGrid="0" snapToObjects="1">
      <p:cViewPr>
        <p:scale>
          <a:sx n="87" d="100"/>
          <a:sy n="87" d="100"/>
        </p:scale>
        <p:origin x="3544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FE-8C74-1545-B046-476454AE8086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6358-923E-C645-8371-2780D48C36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0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5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3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5F6C-ACAD-ED4F-A35E-5228D45F63DD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8.png"/><Relationship Id="rId18" Type="http://schemas.openxmlformats.org/officeDocument/2006/relationships/image" Target="../media/image17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audio" Target="../media/audio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70" y="969756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6460911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8157305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10422815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87" y="5797550"/>
            <a:ext cx="626465" cy="530086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1594902" y="9397115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7742088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7" y="8722411"/>
            <a:ext cx="626465" cy="53008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2785382" y="7164668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9646477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4684429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92" y="6763329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19" y="7662747"/>
            <a:ext cx="626465" cy="53008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1" y="3792415"/>
            <a:ext cx="626465" cy="5300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6" y="2009167"/>
            <a:ext cx="707937" cy="569269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7200438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77991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597104" y="1426132"/>
            <a:ext cx="9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</a:t>
            </a:r>
            <a:r>
              <a:rPr lang="fr-FR" baseline="-25000" dirty="0" smtClean="0"/>
              <a:t>4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8598234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8960848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8837379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8688005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7014548"/>
            <a:ext cx="534691" cy="4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6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6 0.04953 0.0043 0.07523 -0.00104 C 0.10092 -0.00651 0.13171 -0.01549 0.15764 -0.03008 C 0.18356 -0.0444 0.21458 -0.07018 0.23148 -0.08776 C 0.24861 -0.10521 0.25694 -0.12279 0.25995 -0.1349 C 0.26273 -0.14701 0.25671 -0.15534 0.24907 -0.16055 C 0.24213 -0.16563 0.23078 -0.16953 0.21551 -0.16549 C 0.20046 -0.16146 0.18078 -0.15104 0.15879 -0.13607 C 0.13657 -0.12109 0.10602 -0.09141 0.08379 -0.07552 C 0.06157 -0.05964 0.03819 -0.0474 0.02453 -0.04049 C 0.01111 -0.03385 0.00903 -0.03698 0.00139 -0.0349 C -0.00602 -0.03294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181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path" presetSubtype="0" repeatCount="100000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07407E-6 -4.16667E-7 L -0.13333 0.27031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8 C 0.00926 0.00638 0.01851 0.00507 0.01342 0.01028 C 0.00833 0.01549 -0.00533 0.02317 -0.01945 0.03476 C -0.03357 0.04635 -0.05857 0.06849 -0.07153 0.07981 C -0.08449 0.09114 -0.09283 0.09466 -0.09699 0.10299 C -0.10093 0.11132 -0.10371 0.12448 -0.09584 0.12968 C -0.08774 0.13476 -0.06713 0.13984 -0.04977 0.13372 C -0.03218 0.1276 -0.01297 0.1095 0.00856 0.09283 C 0.02986 0.07604 0.06759 0.04856 0.0787 0.03346 C 0.09004 0.01836 0.08564 0.00885 0.07638 0.00208 C 0.06713 -0.00482 0.03426 -0.00756 0.02314 -0.00743 C 0.0118 -0.00743 0.0125 0.00052 0.01088 0.00338 Z " pathEditMode="relative" rAng="0" ptsTypes="AAAAAAAAAAAA">
                                      <p:cBhvr>
                                        <p:cTn id="216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5" grpId="0"/>
      <p:bldP spid="56" grpId="0"/>
      <p:bldP spid="51" grpId="0"/>
      <p:bldP spid="51" grpId="1"/>
      <p:bldP spid="51" grpId="2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87" y="5797550"/>
            <a:ext cx="626465" cy="530086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7" y="8722411"/>
            <a:ext cx="626465" cy="530086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4684429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92" y="6763329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19" y="7662747"/>
            <a:ext cx="626465" cy="530086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1" y="3792415"/>
            <a:ext cx="626465" cy="5300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6" y="2009167"/>
            <a:ext cx="707937" cy="569269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7597104" y="1426132"/>
            <a:ext cx="9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</a:t>
            </a:r>
            <a:r>
              <a:rPr lang="fr-FR" baseline="-25000" dirty="0" smtClean="0"/>
              <a:t>4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6" y="10231766"/>
            <a:ext cx="934768" cy="7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6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3 -4.79167E-6 L 0.00023 0.1011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1" grpId="0"/>
      <p:bldP spid="51" grpId="1"/>
      <p:bldP spid="5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9723" r="11692" b="105"/>
          <a:stretch/>
        </p:blipFill>
        <p:spPr>
          <a:xfrm>
            <a:off x="5528" y="0"/>
            <a:ext cx="6858000" cy="12192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8" y="8657265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5369529"/>
            <a:ext cx="1143000" cy="13208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7065923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9331433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87" y="5797550"/>
            <a:ext cx="626465" cy="530086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1594902" y="8305733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6650706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 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857" y="8722411"/>
            <a:ext cx="626465" cy="530086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3060585" y="6031349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75267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85550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Image 7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5" y="4684429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92" y="6763329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19" y="7662747"/>
            <a:ext cx="626465" cy="530086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71" y="3792415"/>
            <a:ext cx="626465" cy="53008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96" y="917785"/>
            <a:ext cx="707937" cy="569269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6109056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6707813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7597104" y="334750"/>
            <a:ext cx="9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</a:t>
            </a:r>
            <a:r>
              <a:rPr lang="fr-FR" baseline="-25000" dirty="0" smtClean="0"/>
              <a:t>4</a:t>
            </a:r>
            <a:endParaRPr lang="fr-FR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7506852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7869466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7745997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7596623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592316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4" y="9618490"/>
            <a:ext cx="58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0">
        <p14:warp dir="i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5 0.04953 0.00429 0.07523 -0.00105 C 0.10092 -0.00651 0.13171 -0.0155 0.15764 -0.03008 C 0.18356 -0.0444 0.21458 -0.07019 0.23148 -0.08776 C 0.24861 -0.10521 0.25694 -0.12279 0.25995 -0.1349 C 0.26273 -0.14701 0.25671 -0.15534 0.24907 -0.16055 C 0.24213 -0.16563 0.23078 -0.16953 0.21551 -0.1655 C 0.20046 -0.16146 0.18078 -0.15105 0.15879 -0.13607 C 0.13657 -0.1211 0.10602 -0.09141 0.08379 -0.07552 C 0.06157 -0.05964 0.03819 -0.0474 0.02453 -0.0405 C 0.01111 -0.03386 0.00903 -0.03698 0.00139 -0.0349 C -0.00602 -0.03295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5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1000000" accel="50000" decel="5000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-4.07407E-6 2.70833E-6 L -0.13333 0.2703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9 C 0.00926 0.00638 0.01851 0.00508 0.01342 0.01029 C 0.00833 0.0155 -0.00533 0.02318 -0.01945 0.03477 C -0.03357 0.04636 -0.05857 0.06849 -0.07153 0.07982 C -0.08449 0.09115 -0.09283 0.09466 -0.09699 0.103 C -0.10093 0.11133 -0.10371 0.12448 -0.09584 0.12969 C -0.08774 0.13477 -0.06713 0.13985 -0.04977 0.13373 C -0.03218 0.12761 -0.01297 0.10951 0.00856 0.09284 C 0.02986 0.07604 0.06759 0.04857 0.0787 0.03347 C 0.09004 0.01836 0.08564 0.00886 0.07638 0.00209 C 0.06713 -0.00481 0.03426 -0.00755 0.02314 -0.00742 C 0.0118 -0.00742 0.0125 0.00052 0.01088 0.00339 Z " pathEditMode="relative" rAng="0" ptsTypes="AAAAAAAAAAAA">
                                      <p:cBhvr>
                                        <p:cTn id="87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orbe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42" presetClass="path" presetSubtype="0" repeatCount="1000000" accel="50000" decel="5000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-4.81481E-6 -6.25E-7 L 0.00325 0.1089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5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84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26</Words>
  <Application>Microsoft Macintosh PowerPoint</Application>
  <PresentationFormat>Grand écran</PresentationFormat>
  <Paragraphs>16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47</cp:revision>
  <dcterms:created xsi:type="dcterms:W3CDTF">2017-11-20T11:32:07Z</dcterms:created>
  <dcterms:modified xsi:type="dcterms:W3CDTF">2017-11-21T08:55:16Z</dcterms:modified>
</cp:coreProperties>
</file>