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  <p:sldMasterId id="2147483656" r:id="rId6"/>
  </p:sldMasterIdLst>
  <p:notesMasterIdLst>
    <p:notesMasterId r:id="rId16"/>
  </p:notesMasterIdLst>
  <p:sldIdLst>
    <p:sldId id="256" r:id="rId7"/>
    <p:sldId id="257" r:id="rId8"/>
    <p:sldId id="347" r:id="rId9"/>
    <p:sldId id="343" r:id="rId10"/>
    <p:sldId id="344" r:id="rId11"/>
    <p:sldId id="345" r:id="rId12"/>
    <p:sldId id="346" r:id="rId13"/>
    <p:sldId id="341" r:id="rId14"/>
    <p:sldId id="342" r:id="rId15"/>
  </p:sldIdLst>
  <p:sldSz cx="12192000" cy="6858000"/>
  <p:notesSz cx="6858000" cy="12192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Eichel" initials="FE" lastIdx="2" clrIdx="0">
    <p:extLst>
      <p:ext uri="{19B8F6BF-5375-455C-9EA6-DF929625EA0E}">
        <p15:presenceInfo xmlns:p15="http://schemas.microsoft.com/office/powerpoint/2012/main" userId="649ab2ed30a18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05153-5583-07FC-3C5D-5F1905D08BA4}" v="34" dt="2020-07-02T16:35:32.720"/>
  </p1510:revLst>
</p1510:revInfo>
</file>

<file path=ppt/tableStyles.xml><?xml version="1.0" encoding="utf-8"?>
<a:tblStyleLst xmlns:a="http://schemas.openxmlformats.org/drawingml/2006/main" def="{490B1978-9F2D-1066-E3FA-F711655DD84F}">
  <a:tblStyle styleId="{490B1978-9F2D-1066-E3FA-F711655DD84F}" styleName="Stijl, donker 1 - Accent 5">
    <a:wholeTbl>
      <a:tcTxStyle>
        <a:fontRef idx="minor">
          <a:srgbClr val="000000"/>
        </a:fontRef>
        <a:schemeClr val="lt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band2V>
      <a:tcStyle>
        <a:tcBdr/>
        <a:fill>
          <a:solidFill>
            <a:schemeClr val="accent5">
              <a:shade val="60000"/>
            </a:schemeClr>
          </a:solidFill>
        </a:fill>
      </a:tcStyle>
    </a:band2V>
    <a:lastCol>
      <a:tcStyle>
        <a:tcBdr>
          <a:left>
            <a:ln w="25400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Style>
        <a:tcBdr>
          <a:right>
            <a:ln w="25400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Style>
        <a:tcBdr>
          <a:top>
            <a:ln w="25400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 w="12700">
              <a:noFill/>
            </a:ln>
          </a:left>
        </a:tcBdr>
      </a:tcStyle>
    </a:seCell>
    <a:swCell>
      <a:tcStyle>
        <a:tcBdr>
          <a:right>
            <a:ln w="12700">
              <a:noFill/>
            </a:ln>
          </a:right>
        </a:tcBdr>
      </a:tcStyle>
    </a:swCell>
    <a:firstRow>
      <a:tcStyle>
        <a:tcBdr>
          <a:bottom>
            <a:ln w="254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 w="12700">
              <a:noFill/>
            </a:ln>
          </a:left>
        </a:tcBdr>
      </a:tcStyle>
    </a:neCell>
    <a:nwCell>
      <a:tcStyle>
        <a:tcBdr>
          <a:right>
            <a:ln w="12700"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79906" autoAdjust="0"/>
  </p:normalViewPr>
  <p:slideViewPr>
    <p:cSldViewPr>
      <p:cViewPr>
        <p:scale>
          <a:sx n="100" d="100"/>
          <a:sy n="100" d="100"/>
        </p:scale>
        <p:origin x="240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cha Pampus" userId="S::sascha.pampus_fh-dortmund.de#ext#@apbe.onmicrosoft.com::0f374c44-9173-4813-bdcf-03f3784f139e" providerId="AD" clId="Web-{1B105153-5583-07FC-3C5D-5F1905D08BA4}"/>
    <pc:docChg chg="modSld">
      <pc:chgData name="Sascha Pampus" userId="S::sascha.pampus_fh-dortmund.de#ext#@apbe.onmicrosoft.com::0f374c44-9173-4813-bdcf-03f3784f139e" providerId="AD" clId="Web-{1B105153-5583-07FC-3C5D-5F1905D08BA4}" dt="2020-07-02T16:35:32.720" v="33" actId="1076"/>
      <pc:docMkLst>
        <pc:docMk/>
      </pc:docMkLst>
      <pc:sldChg chg="modSp">
        <pc:chgData name="Sascha Pampus" userId="S::sascha.pampus_fh-dortmund.de#ext#@apbe.onmicrosoft.com::0f374c44-9173-4813-bdcf-03f3784f139e" providerId="AD" clId="Web-{1B105153-5583-07FC-3C5D-5F1905D08BA4}" dt="2020-07-02T16:29:44.809" v="8" actId="20577"/>
        <pc:sldMkLst>
          <pc:docMk/>
          <pc:sldMk cId="28375010" sldId="347"/>
        </pc:sldMkLst>
        <pc:spChg chg="mod">
          <ac:chgData name="Sascha Pampus" userId="S::sascha.pampus_fh-dortmund.de#ext#@apbe.onmicrosoft.com::0f374c44-9173-4813-bdcf-03f3784f139e" providerId="AD" clId="Web-{1B105153-5583-07FC-3C5D-5F1905D08BA4}" dt="2020-07-02T16:29:35.855" v="4" actId="20577"/>
          <ac:spMkLst>
            <pc:docMk/>
            <pc:sldMk cId="28375010" sldId="347"/>
            <ac:spMk id="2" creationId="{4929FA9C-CE26-4CBE-A854-346215F603FB}"/>
          </ac:spMkLst>
        </pc:spChg>
        <pc:spChg chg="mod">
          <ac:chgData name="Sascha Pampus" userId="S::sascha.pampus_fh-dortmund.de#ext#@apbe.onmicrosoft.com::0f374c44-9173-4813-bdcf-03f3784f139e" providerId="AD" clId="Web-{1B105153-5583-07FC-3C5D-5F1905D08BA4}" dt="2020-07-02T16:29:44.809" v="8" actId="20577"/>
          <ac:spMkLst>
            <pc:docMk/>
            <pc:sldMk cId="28375010" sldId="347"/>
            <ac:spMk id="3" creationId="{31195A29-5284-457F-8397-38DEC52765A1}"/>
          </ac:spMkLst>
        </pc:spChg>
      </pc:sldChg>
      <pc:sldChg chg="modSp">
        <pc:chgData name="Sascha Pampus" userId="S::sascha.pampus_fh-dortmund.de#ext#@apbe.onmicrosoft.com::0f374c44-9173-4813-bdcf-03f3784f139e" providerId="AD" clId="Web-{1B105153-5583-07FC-3C5D-5F1905D08BA4}" dt="2020-07-02T16:30:14.778" v="16" actId="1076"/>
        <pc:sldMkLst>
          <pc:docMk/>
          <pc:sldMk cId="2129100582" sldId="349"/>
        </pc:sldMkLst>
        <pc:spChg chg="mod">
          <ac:chgData name="Sascha Pampus" userId="S::sascha.pampus_fh-dortmund.de#ext#@apbe.onmicrosoft.com::0f374c44-9173-4813-bdcf-03f3784f139e" providerId="AD" clId="Web-{1B105153-5583-07FC-3C5D-5F1905D08BA4}" dt="2020-07-02T16:30:08.293" v="14" actId="20577"/>
          <ac:spMkLst>
            <pc:docMk/>
            <pc:sldMk cId="2129100582" sldId="349"/>
            <ac:spMk id="3" creationId="{AE83A199-8F00-4409-84C9-E61EB9CAEF35}"/>
          </ac:spMkLst>
        </pc:spChg>
        <pc:picChg chg="mod">
          <ac:chgData name="Sascha Pampus" userId="S::sascha.pampus_fh-dortmund.de#ext#@apbe.onmicrosoft.com::0f374c44-9173-4813-bdcf-03f3784f139e" providerId="AD" clId="Web-{1B105153-5583-07FC-3C5D-5F1905D08BA4}" dt="2020-07-02T16:30:14.778" v="16" actId="1076"/>
          <ac:picMkLst>
            <pc:docMk/>
            <pc:sldMk cId="2129100582" sldId="349"/>
            <ac:picMk id="6" creationId="{0CC2854A-7313-4A38-A1E0-2945757E0E95}"/>
          </ac:picMkLst>
        </pc:picChg>
      </pc:sldChg>
      <pc:sldChg chg="modSp">
        <pc:chgData name="Sascha Pampus" userId="S::sascha.pampus_fh-dortmund.de#ext#@apbe.onmicrosoft.com::0f374c44-9173-4813-bdcf-03f3784f139e" providerId="AD" clId="Web-{1B105153-5583-07FC-3C5D-5F1905D08BA4}" dt="2020-07-02T16:32:47.701" v="25" actId="20577"/>
        <pc:sldMkLst>
          <pc:docMk/>
          <pc:sldMk cId="1445102415" sldId="354"/>
        </pc:sldMkLst>
        <pc:spChg chg="mod">
          <ac:chgData name="Sascha Pampus" userId="S::sascha.pampus_fh-dortmund.de#ext#@apbe.onmicrosoft.com::0f374c44-9173-4813-bdcf-03f3784f139e" providerId="AD" clId="Web-{1B105153-5583-07FC-3C5D-5F1905D08BA4}" dt="2020-07-02T16:32:47.701" v="25" actId="20577"/>
          <ac:spMkLst>
            <pc:docMk/>
            <pc:sldMk cId="1445102415" sldId="354"/>
            <ac:spMk id="3" creationId="{E85A85F1-DF7D-4F21-B131-671C1286F61F}"/>
          </ac:spMkLst>
        </pc:spChg>
      </pc:sldChg>
      <pc:sldChg chg="modSp">
        <pc:chgData name="Sascha Pampus" userId="S::sascha.pampus_fh-dortmund.de#ext#@apbe.onmicrosoft.com::0f374c44-9173-4813-bdcf-03f3784f139e" providerId="AD" clId="Web-{1B105153-5583-07FC-3C5D-5F1905D08BA4}" dt="2020-07-02T16:35:32.720" v="33" actId="1076"/>
        <pc:sldMkLst>
          <pc:docMk/>
          <pc:sldMk cId="2303091603" sldId="379"/>
        </pc:sldMkLst>
        <pc:spChg chg="mod">
          <ac:chgData name="Sascha Pampus" userId="S::sascha.pampus_fh-dortmund.de#ext#@apbe.onmicrosoft.com::0f374c44-9173-4813-bdcf-03f3784f139e" providerId="AD" clId="Web-{1B105153-5583-07FC-3C5D-5F1905D08BA4}" dt="2020-07-02T16:35:32.720" v="33" actId="1076"/>
          <ac:spMkLst>
            <pc:docMk/>
            <pc:sldMk cId="2303091603" sldId="379"/>
            <ac:spMk id="3" creationId="{7A040374-4AB7-481B-BC88-DF8A7FB867EC}"/>
          </ac:spMkLst>
        </pc:spChg>
      </pc:sldChg>
      <pc:sldChg chg="modSp">
        <pc:chgData name="Sascha Pampus" userId="S::sascha.pampus_fh-dortmund.de#ext#@apbe.onmicrosoft.com::0f374c44-9173-4813-bdcf-03f3784f139e" providerId="AD" clId="Web-{1B105153-5583-07FC-3C5D-5F1905D08BA4}" dt="2020-07-02T16:34:33.813" v="31" actId="20577"/>
        <pc:sldMkLst>
          <pc:docMk/>
          <pc:sldMk cId="4229544102" sldId="398"/>
        </pc:sldMkLst>
        <pc:spChg chg="mod">
          <ac:chgData name="Sascha Pampus" userId="S::sascha.pampus_fh-dortmund.de#ext#@apbe.onmicrosoft.com::0f374c44-9173-4813-bdcf-03f3784f139e" providerId="AD" clId="Web-{1B105153-5583-07FC-3C5D-5F1905D08BA4}" dt="2020-07-02T16:34:33.813" v="31" actId="20577"/>
          <ac:spMkLst>
            <pc:docMk/>
            <pc:sldMk cId="4229544102" sldId="398"/>
            <ac:spMk id="2" creationId="{5D045701-C40F-442D-89DE-E310CD6D6A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jdelijke aanduiding voor koptekst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Tijdelijke aanduiding voor datum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44AA11F-1710-4B6B-BB90-BCB151B5442B}" type="datetimeFigureOut">
              <a:rPr lang="nl-BE"/>
              <a:t>8/07/2020</a:t>
            </a:fld>
            <a:endParaRPr lang="nl-BE"/>
          </a:p>
        </p:txBody>
      </p:sp>
      <p:sp>
        <p:nvSpPr>
          <p:cNvPr id="6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nl-BE"/>
          </a:p>
        </p:txBody>
      </p:sp>
      <p:sp>
        <p:nvSpPr>
          <p:cNvPr id="7" name="Tijdelijke aanduiding voor notitie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nl-NL"/>
              <a:t>Tekststijl van het model bewerken</a:t>
            </a:r>
            <a:endParaRPr/>
          </a:p>
          <a:p>
            <a:pPr lvl="1">
              <a:defRPr/>
            </a:pPr>
            <a:r>
              <a:rPr lang="nl-NL"/>
              <a:t>Tweede niveau</a:t>
            </a:r>
            <a:endParaRPr/>
          </a:p>
          <a:p>
            <a:pPr lvl="2">
              <a:defRPr/>
            </a:pPr>
            <a:r>
              <a:rPr lang="nl-NL"/>
              <a:t>Derde niveau</a:t>
            </a:r>
            <a:endParaRPr/>
          </a:p>
          <a:p>
            <a:pPr lvl="3">
              <a:defRPr/>
            </a:pPr>
            <a:r>
              <a:rPr lang="nl-NL"/>
              <a:t>Vierde niveau</a:t>
            </a:r>
            <a:endParaRPr/>
          </a:p>
          <a:p>
            <a:pPr lvl="4">
              <a:defRPr/>
            </a:pPr>
            <a:r>
              <a:rPr lang="nl-NL"/>
              <a:t>Vijfde niveau</a:t>
            </a:r>
            <a:endParaRPr lang="nl-BE"/>
          </a:p>
        </p:txBody>
      </p:sp>
      <p:sp>
        <p:nvSpPr>
          <p:cNvPr id="8" name="Tijdelijke aanduiding voor voettekst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Tijdelijke aanduiding voor dianumm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/>
            </a:pPr>
            <a:fld id="{902C94D5-45D8-4917-B08C-13B8B9155AA4}" type="slidenum">
              <a:rPr lang="nl-BE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93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" name="Tijdelijke aanduiding voor notiti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6" name="Tijdelijke aanduiding voor dianumm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02C94D5-45D8-4917-B08C-13B8B9155AA4}" type="slidenum">
              <a:rPr lang="nl-BE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892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" name="Tijdelijke aanduiding voor notiti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6" name="Tijdelijke aanduiding voor dianumm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02C94D5-45D8-4917-B08C-13B8B9155AA4}" type="slidenum">
              <a:rPr lang="nl-BE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65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" name="Tijdelijke aanduiding voor notiti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6" name="Tijdelijke aanduiding voor dianumm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02C94D5-45D8-4917-B08C-13B8B9155AA4}" type="slidenum">
              <a:rPr lang="nl-BE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63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" name="Tijdelijke aanduiding voor notiti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6" name="Tijdelijke aanduiding voor dianumm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02C94D5-45D8-4917-B08C-13B8B9155AA4}" type="slidenum">
              <a:rPr lang="nl-BE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538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" name="Tijdelijke aanduiding voor notiti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6" name="Tijdelijke aanduiding voor dianumm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02C94D5-45D8-4917-B08C-13B8B9155AA4}" type="slidenum">
              <a:rPr lang="nl-BE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303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" name="Tijdelijke aanduiding voor notiti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6" name="Tijdelijke aanduiding voor dianumm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02C94D5-45D8-4917-B08C-13B8B9155AA4}" type="slidenum">
              <a:rPr lang="nl-BE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252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d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2229853" y="2959768"/>
            <a:ext cx="7866679" cy="13716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68676C"/>
                </a:solidFill>
                <a:latin typeface="Steelfish Rg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Klik om een ondertitel te maken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 bwMode="auto">
          <a:xfrm>
            <a:off x="905389" y="151881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8676C"/>
                </a:solidFill>
                <a:latin typeface="Steelfish Rg"/>
              </a:defRPr>
            </a:lvl1pPr>
          </a:lstStyle>
          <a:p>
            <a:pPr>
              <a:defRPr/>
            </a:pPr>
            <a:r>
              <a:rPr lang="nl-NL"/>
              <a:t>Klik om stijl te bewerken</a:t>
            </a:r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el en 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-1" y="-18504"/>
            <a:ext cx="8098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algn="l">
              <a:defRPr/>
            </a:pPr>
            <a:r>
              <a:rPr lang="en-US"/>
              <a:t>Theory 8 AVR Architecture - Instruction Set - Addressing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B2020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Inhoud van twe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nl-B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69652"/>
            <a:ext cx="2743200" cy="365125"/>
          </a:xfrm>
        </p:spPr>
        <p:txBody>
          <a:bodyPr/>
          <a:lstStyle/>
          <a:p>
            <a:pPr>
              <a:defRPr/>
            </a:pPr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en 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B2020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-1" y="-18504"/>
            <a:ext cx="7240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algn="l">
              <a:defRPr/>
            </a:pPr>
            <a:r>
              <a:rPr lang="en-US"/>
              <a:t>Theory 8 AVR Architecture - Instruction Set - Addressing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Inhoud van twe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838200" y="564025"/>
            <a:ext cx="10515600" cy="72335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68676C"/>
                </a:solidFill>
                <a:latin typeface="Steelfish Rg"/>
              </a:defRPr>
            </a:lvl1pPr>
          </a:lstStyle>
          <a:p>
            <a:pPr>
              <a:defRPr/>
            </a:pPr>
            <a:r>
              <a:rPr lang="nl-NL"/>
              <a:t>Klik om een titel te maken.</a:t>
            </a:r>
            <a:endParaRPr lang="nl-BE"/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" hasCustomPrompt="1"/>
          </p:nvPr>
        </p:nvSpPr>
        <p:spPr bwMode="auto">
          <a:xfrm>
            <a:off x="838200" y="1466769"/>
            <a:ext cx="5156200" cy="4710197"/>
          </a:xfrm>
          <a:prstGeom prst="rect">
            <a:avLst/>
          </a:prstGeom>
        </p:spPr>
        <p:txBody>
          <a:bodyPr/>
          <a:lstStyle>
            <a:lvl1pPr>
              <a:buClr>
                <a:srgbClr val="C40009"/>
              </a:buClr>
              <a:defRPr sz="2000">
                <a:solidFill>
                  <a:srgbClr val="68676C"/>
                </a:solidFill>
                <a:latin typeface="Arial"/>
                <a:cs typeface="Arial"/>
              </a:defRPr>
            </a:lvl1pPr>
            <a:lvl2pPr marL="685800" indent="-228600">
              <a:buClr>
                <a:srgbClr val="C40009"/>
              </a:buClr>
              <a:buFont typeface="Calibri"/>
              <a:buChar char="‐"/>
              <a:defRPr sz="2000">
                <a:solidFill>
                  <a:srgbClr val="68676C"/>
                </a:solidFill>
                <a:latin typeface="Arial"/>
                <a:cs typeface="Arial"/>
              </a:defRPr>
            </a:lvl2pPr>
            <a:lvl3pPr>
              <a:buClr>
                <a:srgbClr val="C40009"/>
              </a:buClr>
              <a:defRPr sz="2000">
                <a:solidFill>
                  <a:srgbClr val="68676C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C40009"/>
              </a:buClr>
              <a:buFont typeface="Calibri"/>
              <a:buChar char="‐"/>
              <a:defRPr sz="2000">
                <a:solidFill>
                  <a:srgbClr val="68676C"/>
                </a:solidFill>
                <a:latin typeface="Arial"/>
                <a:cs typeface="Arial"/>
              </a:defRPr>
            </a:lvl4pPr>
            <a:lvl5pPr>
              <a:buClr>
                <a:srgbClr val="C40009"/>
              </a:buClr>
              <a:defRPr sz="2000">
                <a:solidFill>
                  <a:srgbClr val="68676C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nl-NL"/>
              <a:t>Eerste niveau</a:t>
            </a:r>
            <a:endParaRPr/>
          </a:p>
          <a:p>
            <a:pPr lvl="1">
              <a:defRPr/>
            </a:pPr>
            <a:r>
              <a:rPr lang="nl-NL"/>
              <a:t>Tweede niveau</a:t>
            </a:r>
            <a:endParaRPr/>
          </a:p>
          <a:p>
            <a:pPr lvl="2">
              <a:defRPr/>
            </a:pPr>
            <a:r>
              <a:rPr lang="nl-NL"/>
              <a:t>Derde niveau</a:t>
            </a:r>
            <a:endParaRPr/>
          </a:p>
          <a:p>
            <a:pPr lvl="3">
              <a:defRPr/>
            </a:pPr>
            <a:r>
              <a:rPr lang="nl-NL"/>
              <a:t>Vierde niveau</a:t>
            </a:r>
            <a:endParaRPr/>
          </a:p>
          <a:p>
            <a:pPr lvl="4">
              <a:defRPr/>
            </a:pPr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 hasCustomPrompt="1"/>
          </p:nvPr>
        </p:nvSpPr>
        <p:spPr bwMode="auto">
          <a:xfrm>
            <a:off x="6197600" y="1466769"/>
            <a:ext cx="5156200" cy="4710197"/>
          </a:xfrm>
          <a:prstGeom prst="rect">
            <a:avLst/>
          </a:prstGeom>
        </p:spPr>
        <p:txBody>
          <a:bodyPr/>
          <a:lstStyle>
            <a:lvl1pPr>
              <a:buClr>
                <a:srgbClr val="C40009"/>
              </a:buClr>
              <a:defRPr sz="2000">
                <a:solidFill>
                  <a:srgbClr val="68676C"/>
                </a:solidFill>
                <a:latin typeface="Arial"/>
                <a:cs typeface="Arial"/>
              </a:defRPr>
            </a:lvl1pPr>
            <a:lvl2pPr marL="722313" indent="-265113">
              <a:buClr>
                <a:srgbClr val="C40009"/>
              </a:buClr>
              <a:buFont typeface="Calibri"/>
              <a:buChar char="‐"/>
              <a:defRPr sz="2000">
                <a:solidFill>
                  <a:srgbClr val="68676C"/>
                </a:solidFill>
                <a:latin typeface="Arial"/>
                <a:cs typeface="Arial"/>
              </a:defRPr>
            </a:lvl2pPr>
            <a:lvl3pPr>
              <a:buClr>
                <a:srgbClr val="C40009"/>
              </a:buClr>
              <a:defRPr sz="2000">
                <a:solidFill>
                  <a:srgbClr val="68676C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C40009"/>
              </a:buClr>
              <a:buFont typeface="Calibri"/>
              <a:buChar char="‐"/>
              <a:defRPr sz="2000">
                <a:solidFill>
                  <a:srgbClr val="68676C"/>
                </a:solidFill>
                <a:latin typeface="Arial"/>
                <a:cs typeface="Arial"/>
              </a:defRPr>
            </a:lvl4pPr>
            <a:lvl5pPr>
              <a:buClr>
                <a:srgbClr val="C40009"/>
              </a:buClr>
              <a:defRPr sz="2000">
                <a:solidFill>
                  <a:srgbClr val="68676C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nl-NL"/>
              <a:t>Eerste niveau</a:t>
            </a:r>
            <a:endParaRPr/>
          </a:p>
          <a:p>
            <a:pPr lvl="1">
              <a:defRPr/>
            </a:pPr>
            <a:r>
              <a:rPr lang="nl-NL"/>
              <a:t>Tweede niveau</a:t>
            </a:r>
            <a:endParaRPr/>
          </a:p>
          <a:p>
            <a:pPr lvl="2">
              <a:defRPr/>
            </a:pPr>
            <a:r>
              <a:rPr lang="nl-NL"/>
              <a:t>Derde niveau</a:t>
            </a:r>
            <a:endParaRPr/>
          </a:p>
          <a:p>
            <a:pPr lvl="3">
              <a:defRPr/>
            </a:pPr>
            <a:r>
              <a:rPr lang="nl-NL"/>
              <a:t>Vierde niveau</a:t>
            </a:r>
            <a:endParaRPr/>
          </a:p>
          <a:p>
            <a:pPr lvl="4">
              <a:defRPr/>
            </a:pPr>
            <a:r>
              <a:rPr lang="nl-NL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Eindd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Afbeelding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83531" y="5640517"/>
            <a:ext cx="2481284" cy="8983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Afbeelding 9"/>
          <p:cNvPicPr>
            <a:picLocks noChangeAspect="1" noChangeArrowheads="1"/>
          </p:cNvPicPr>
          <p:nvPr userDrawn="1"/>
        </p:nvPicPr>
        <p:blipFill>
          <a:blip r:embed="rId7"/>
          <a:stretch/>
        </p:blipFill>
        <p:spPr bwMode="auto">
          <a:xfrm>
            <a:off x="10093008" y="6311900"/>
            <a:ext cx="1901825" cy="4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/>
          <p:cNvPicPr>
            <a:picLocks noChangeAspect="1" noChangeArrowheads="1"/>
          </p:cNvPicPr>
          <p:nvPr userDrawn="1"/>
        </p:nvPicPr>
        <p:blipFill>
          <a:blip r:embed="rId8"/>
          <a:stretch/>
        </p:blipFill>
        <p:spPr bwMode="auto">
          <a:xfrm>
            <a:off x="0" y="6213475"/>
            <a:ext cx="2255838" cy="6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3"/>
          <p:cNvSpPr>
            <a:spLocks noAdjustHandles="1"/>
          </p:cNvSpPr>
          <p:nvPr userDrawn="1"/>
        </p:nvSpPr>
        <p:spPr bwMode="auto">
          <a:xfrm>
            <a:off x="0" y="0"/>
            <a:ext cx="12192000" cy="369332"/>
          </a:xfrm>
          <a:prstGeom prst="rect">
            <a:avLst/>
          </a:prstGeom>
          <a:solidFill>
            <a:srgbClr val="00277C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7" name="TextBox 10"/>
          <p:cNvSpPr>
            <a:spLocks noAdjustHandles="1"/>
          </p:cNvSpPr>
          <p:nvPr userDrawn="1"/>
        </p:nvSpPr>
        <p:spPr bwMode="auto">
          <a:xfrm>
            <a:off x="11452195" y="-8879"/>
            <a:ext cx="704294" cy="3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BCA359C1-F555-403E-82F5-2DCF3FFDFD32}" type="slidenum">
              <a:rPr lang="nl-BE">
                <a:solidFill>
                  <a:schemeClr val="bg1"/>
                </a:solidFill>
              </a:rPr>
              <a:t>‹Nr.›</a:t>
            </a:fld>
            <a:endParaRPr lang="nl-BE">
              <a:solidFill>
                <a:schemeClr val="bg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-1" y="-18504"/>
            <a:ext cx="7240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algn="l">
              <a:defRPr/>
            </a:pPr>
            <a:r>
              <a:rPr lang="en-US"/>
              <a:t>Theory 8 AVR Architecture - Instruction Set - Addressing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567243" y="-34478"/>
            <a:ext cx="3576629" cy="560880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 noChangeArrowheads="1"/>
          </p:cNvPicPr>
          <p:nvPr userDrawn="1"/>
        </p:nvPicPr>
        <p:blipFill>
          <a:blip r:embed="rId4"/>
          <a:stretch/>
        </p:blipFill>
        <p:spPr bwMode="auto">
          <a:xfrm>
            <a:off x="2566987" y="0"/>
            <a:ext cx="7058025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in.siemens.com/regpublic/ProfileWizard.aspx?layer=false&amp;lang=en&amp;regionKey=ww&amp;rf=SIOS&amp;app=SIOS&amp;ret=https%3A%2F%2Fsupport.industry.siemens.com%2Fcs%2Fdocument%2F109761045%2Fsimatic-step-7-and-wincc-v15-1-trial-download%3Fdti%3D0%26lc%3Den-W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upport.industry.siemens.com/cs/document/109761045/simatic-step-7-and-wincc-v15-1-trial-download?dti=0&amp;lc=en-W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industry.siemens.com/cs/document/109761045/simatic-step-7-and-wincc-v15-1-trial-download?dti=0&amp;lc=en-W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ew.siemens.com/global/en/company/sustainability/education/sce/learning-training-document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mailto:dirk.vanmerode@ap.be" TargetMode="External"/><Relationship Id="rId7" Type="http://schemas.openxmlformats.org/officeDocument/2006/relationships/hyperlink" Target="mailto:s.asikuru@muni.ac.ug" TargetMode="External"/><Relationship Id="rId12" Type="http://schemas.openxmlformats.org/officeDocument/2006/relationships/image" Target="../media/image10.png"/><Relationship Id="rId2" Type="http://schemas.openxmlformats.org/officeDocument/2006/relationships/hyperlink" Target="mailto:maarten.luyts@ap.b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nigusadhena11@gmail.com" TargetMode="External"/><Relationship Id="rId11" Type="http://schemas.openxmlformats.org/officeDocument/2006/relationships/image" Target="../media/image9.png"/><Relationship Id="rId5" Type="http://schemas.openxmlformats.org/officeDocument/2006/relationships/hyperlink" Target="mailto:rajeshtripathi63@gmail.com" TargetMode="External"/><Relationship Id="rId10" Type="http://schemas.openxmlformats.org/officeDocument/2006/relationships/image" Target="../media/image8.png"/><Relationship Id="rId4" Type="http://schemas.openxmlformats.org/officeDocument/2006/relationships/hyperlink" Target="mailto:sascha.pampus@fh-dortmund.de" TargetMode="External"/><Relationship Id="rId9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ndertitel 1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ubtitle 2"/>
          <p:cNvSpPr>
            <a:spLocks/>
          </p:cNvSpPr>
          <p:nvPr/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2400">
                <a:solidFill>
                  <a:srgbClr val="68676C"/>
                </a:solidFill>
                <a:latin typeface="Steelfish Rg"/>
                <a:ea typeface="+mn-ea"/>
                <a:cs typeface="+mn-cs"/>
              </a:defRPr>
            </a:lvl1pPr>
            <a:lvl2pPr marL="457200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277C"/>
                </a:solidFill>
              </a:rPr>
              <a:t>Installation &amp; Set up</a:t>
            </a:r>
            <a:endParaRPr dirty="0"/>
          </a:p>
        </p:txBody>
      </p:sp>
      <p:sp>
        <p:nvSpPr>
          <p:cNvPr id="7" name="Title 8"/>
          <p:cNvSpPr>
            <a:spLocks/>
          </p:cNvSpPr>
          <p:nvPr/>
        </p:nvSpPr>
        <p:spPr bwMode="auto">
          <a:xfrm>
            <a:off x="1189608" y="1122363"/>
            <a:ext cx="9812784" cy="2387600"/>
          </a:xfrm>
          <a:prstGeom prst="rect">
            <a:avLst/>
          </a:prstGeom>
          <a:solidFill>
            <a:srgbClr val="00277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68676C"/>
                </a:solidFill>
                <a:latin typeface="Steelfish Rg"/>
                <a:ea typeface="+mn-ea"/>
                <a:cs typeface="+mn-cs"/>
              </a:defRPr>
            </a:lvl1pPr>
            <a:lvl2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999"/>
              </a:lnSpc>
              <a:spcAft>
                <a:spcPts val="1600"/>
              </a:spcAft>
              <a:defRPr/>
            </a:pPr>
            <a:r>
              <a:rPr lang="en-US" sz="2800" dirty="0">
                <a:solidFill>
                  <a:srgbClr val="EBEBEB"/>
                </a:solidFill>
                <a:ea typeface="SimHei"/>
                <a:cs typeface="Times New Roman"/>
              </a:rPr>
              <a:t>Introduction to Factory IO</a:t>
            </a:r>
            <a:endParaRPr lang="en-US" sz="2800" dirty="0">
              <a:solidFill>
                <a:srgbClr val="000000"/>
              </a:solidFill>
              <a:ea typeface="Times New Roman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793" y="555479"/>
            <a:ext cx="10522009" cy="73190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Content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4294967295"/>
          </p:nvPr>
        </p:nvSpPr>
        <p:spPr bwMode="auto">
          <a:xfrm>
            <a:off x="2135560" y="1496240"/>
            <a:ext cx="6608710" cy="37329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Installation</a:t>
            </a:r>
          </a:p>
          <a:p>
            <a:pPr lvl="1"/>
            <a:r>
              <a:rPr lang="en-US" dirty="0"/>
              <a:t>Factory IO</a:t>
            </a:r>
          </a:p>
          <a:p>
            <a:pPr lvl="1"/>
            <a:r>
              <a:rPr lang="en-US" dirty="0"/>
              <a:t>TIA Portal</a:t>
            </a:r>
          </a:p>
          <a:p>
            <a:pPr lvl="1"/>
            <a:r>
              <a:rPr lang="en-US" dirty="0" err="1"/>
              <a:t>PLCSim</a:t>
            </a:r>
            <a:endParaRPr lang="en-US" dirty="0"/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dirty="0"/>
              <a:t>Introduction to Factory 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793" y="555479"/>
            <a:ext cx="10522009" cy="73190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4294967295"/>
          </p:nvPr>
        </p:nvSpPr>
        <p:spPr bwMode="auto">
          <a:xfrm>
            <a:off x="2135560" y="1496240"/>
            <a:ext cx="6608710" cy="41650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introductory document is meant as a help for lecturers and teachers</a:t>
            </a:r>
          </a:p>
          <a:p>
            <a:r>
              <a:rPr lang="en-US" dirty="0"/>
              <a:t>It should help you with the installation of and your first steps within Factory IO</a:t>
            </a:r>
          </a:p>
          <a:p>
            <a:r>
              <a:rPr lang="en-US" dirty="0"/>
              <a:t>Factory IO is the software that we use as an environment for simulation of and practice in a practical environment</a:t>
            </a:r>
          </a:p>
          <a:p>
            <a:r>
              <a:rPr lang="en-US" dirty="0"/>
              <a:t>You can build virtual factories within it and run you PLC software!</a:t>
            </a:r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dirty="0"/>
              <a:t>Introduction to Factory IO</a:t>
            </a:r>
          </a:p>
        </p:txBody>
      </p:sp>
    </p:spTree>
    <p:extLst>
      <p:ext uri="{BB962C8B-B14F-4D97-AF65-F5344CB8AC3E}">
        <p14:creationId xmlns:p14="http://schemas.microsoft.com/office/powerpoint/2010/main" val="397206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793" y="555479"/>
            <a:ext cx="10522009" cy="73190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Installation: Factory IO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4294967295"/>
          </p:nvPr>
        </p:nvSpPr>
        <p:spPr bwMode="auto">
          <a:xfrm>
            <a:off x="2135560" y="1496240"/>
            <a:ext cx="6608710" cy="4525048"/>
          </a:xfrm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Download the installation file from […]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At the top you see the Ultimate edition with a start trial button. Click on the start trail button.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Fill in the registration form and click start trial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Trail software will be downloaded/installed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Trail version = Full version limited to 30-days</a:t>
            </a:r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dirty="0"/>
              <a:t>Introduction to Factory IO</a:t>
            </a:r>
          </a:p>
        </p:txBody>
      </p:sp>
    </p:spTree>
    <p:extLst>
      <p:ext uri="{BB962C8B-B14F-4D97-AF65-F5344CB8AC3E}">
        <p14:creationId xmlns:p14="http://schemas.microsoft.com/office/powerpoint/2010/main" val="363146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793" y="555479"/>
            <a:ext cx="10522009" cy="73190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Installation: TIA Portal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4294967295"/>
          </p:nvPr>
        </p:nvSpPr>
        <p:spPr bwMode="auto">
          <a:xfrm>
            <a:off x="407368" y="1496240"/>
            <a:ext cx="11449272" cy="4525048"/>
          </a:xfrm>
          <a:prstGeom prst="rect">
            <a:avLst/>
          </a:prstGeom>
        </p:spPr>
        <p:txBody>
          <a:bodyPr numCol="2" spcCol="180000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First create a Siemens account : </a:t>
            </a:r>
            <a:r>
              <a:rPr lang="en-US" sz="2400" dirty="0">
                <a:hlinkClick r:id="rId3"/>
              </a:rPr>
              <a:t>click here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Next, go to the download page : </a:t>
            </a:r>
            <a:r>
              <a:rPr lang="en-US" sz="2400" dirty="0">
                <a:hlinkClick r:id="rId4"/>
              </a:rPr>
              <a:t>click here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On the download page, go to "TRIAL Download STEP 7 Basic/Professional and WinCC Basic/Comfort/Advanced“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Download all the files of DVD1 into one folder on your computer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the installation by double-clicking on the .exe file. If asked, you can safely choose a “minimal installation”.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Siemens installer will ask to reboot your PC (this is normal)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After reboot Siemens TIA Portal and some additional software will be installed (this can take some time).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installed you can startup TIA Portal, you now have a temporary license of 21 days (full access)</a:t>
            </a:r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dirty="0"/>
              <a:t>Introduction to Factory IO</a:t>
            </a:r>
          </a:p>
        </p:txBody>
      </p:sp>
    </p:spTree>
    <p:extLst>
      <p:ext uri="{BB962C8B-B14F-4D97-AF65-F5344CB8AC3E}">
        <p14:creationId xmlns:p14="http://schemas.microsoft.com/office/powerpoint/2010/main" val="371024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793" y="555479"/>
            <a:ext cx="10522009" cy="73190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Installation: </a:t>
            </a:r>
            <a:r>
              <a:rPr lang="en-US" dirty="0" err="1"/>
              <a:t>PLCSim</a:t>
            </a:r>
            <a:endParaRPr lang="en-US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4294967295"/>
          </p:nvPr>
        </p:nvSpPr>
        <p:spPr bwMode="auto">
          <a:xfrm>
            <a:off x="407368" y="1496240"/>
            <a:ext cx="11449272" cy="4525048"/>
          </a:xfrm>
          <a:prstGeom prst="rect">
            <a:avLst/>
          </a:prstGeom>
        </p:spPr>
        <p:txBody>
          <a:bodyPr numCol="2" spcCol="180000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Go again to the download page : </a:t>
            </a:r>
            <a:r>
              <a:rPr lang="en-US" sz="2400" dirty="0">
                <a:hlinkClick r:id="rId3"/>
              </a:rPr>
              <a:t>click here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On the download page, go to "TRIAL Download STEP 7 PLCSIM “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Download the file of DVD1 into one folder on your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the installation by double-clicking on the .exe file. If asked, you can safely choose a “minimal installation”.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Siemens installer will ask to reboot your PC (this is normal)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After reboot PLC simulation software will be installed (this can take some time).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installed you can startup software, as with TIA Portal you now have a temporary license of 21 days (full access)</a:t>
            </a:r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dirty="0"/>
              <a:t>Introduction to Factory IO</a:t>
            </a:r>
          </a:p>
        </p:txBody>
      </p:sp>
    </p:spTree>
    <p:extLst>
      <p:ext uri="{BB962C8B-B14F-4D97-AF65-F5344CB8AC3E}">
        <p14:creationId xmlns:p14="http://schemas.microsoft.com/office/powerpoint/2010/main" val="68987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793" y="555479"/>
            <a:ext cx="10522009" cy="73190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Further reading</a:t>
            </a:r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dirty="0"/>
              <a:t>Introduction to Factory IO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53094A9-11B9-4FAC-A7B1-815FD3CA588C}"/>
              </a:ext>
            </a:extLst>
          </p:cNvPr>
          <p:cNvSpPr txBox="1">
            <a:spLocks/>
          </p:cNvSpPr>
          <p:nvPr/>
        </p:nvSpPr>
        <p:spPr bwMode="auto">
          <a:xfrm>
            <a:off x="2135560" y="1496240"/>
            <a:ext cx="6608710" cy="3732960"/>
          </a:xfrm>
          <a:prstGeom prst="rect">
            <a:avLst/>
          </a:prstGeom>
        </p:spPr>
        <p:txBody>
          <a:bodyPr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Additional reading on Siemens Software can be found here: </a:t>
            </a:r>
            <a:r>
              <a:rPr lang="en-US" dirty="0">
                <a:hlinkClick r:id="rId3"/>
              </a:rPr>
              <a:t>https://new.siemens.com/global/en/company/sustainability/education/sce/learning-training-documents.html</a:t>
            </a:r>
            <a:endParaRPr lang="en-US" dirty="0"/>
          </a:p>
          <a:p>
            <a:r>
              <a:rPr lang="en-US" dirty="0"/>
              <a:t>Additional reading on Factory IO can be accessed here: https://docs.factoryio.com</a:t>
            </a:r>
          </a:p>
        </p:txBody>
      </p:sp>
    </p:spTree>
    <p:extLst>
      <p:ext uri="{BB962C8B-B14F-4D97-AF65-F5344CB8AC3E}">
        <p14:creationId xmlns:p14="http://schemas.microsoft.com/office/powerpoint/2010/main" val="163257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>
            <a:spLocks/>
          </p:cNvSpPr>
          <p:nvPr/>
        </p:nvSpPr>
        <p:spPr bwMode="auto">
          <a:xfrm>
            <a:off x="0" y="0"/>
            <a:ext cx="12192000" cy="369332"/>
          </a:xfrm>
          <a:prstGeom prst="rect">
            <a:avLst/>
          </a:prstGeom>
          <a:solidFill>
            <a:srgbClr val="00277C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5" name="Vertical Text Placeholder 2"/>
          <p:cNvSpPr>
            <a:spLocks noGrp="1"/>
          </p:cNvSpPr>
          <p:nvPr>
            <p:ph idx="1"/>
          </p:nvPr>
        </p:nvSpPr>
        <p:spPr bwMode="auto">
          <a:xfrm>
            <a:off x="838200" y="1386584"/>
            <a:ext cx="10515600" cy="4948902"/>
          </a:xfrm>
        </p:spPr>
        <p:txBody>
          <a:bodyPr/>
          <a:lstStyle/>
          <a:p>
            <a:pPr marL="0" indent="0">
              <a:lnSpc>
                <a:spcPct val="95000"/>
              </a:lnSpc>
              <a:buNone/>
              <a:defRPr/>
            </a:pPr>
            <a:r>
              <a:rPr lang="en-US" sz="1400"/>
              <a:t>Ing. Maarten Luyts BSc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Ing. Geert Vanhulle BSc - MBA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Ing. Dirk Van Merode MSc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AP University of Applied Sciences and Arts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 u="sng">
                <a:hlinkClick r:id="rId2"/>
              </a:rPr>
              <a:t>maarten.luyts@ap.be</a:t>
            </a:r>
            <a:endParaRPr lang="en-US" sz="14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 u="sng">
                <a:hlinkClick r:id="rId3"/>
              </a:rPr>
              <a:t>dirk.vanmerode@ap.be</a:t>
            </a:r>
            <a:r>
              <a:rPr lang="en-US" sz="1400"/>
              <a:t> 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Florian Eichel 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FH Dortmund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 u="sng">
                <a:hlinkClick r:id="rId4"/>
              </a:rPr>
              <a:t>sascha.pampus@fh-dortmund.de</a:t>
            </a:r>
            <a:r>
              <a:rPr lang="en-US" sz="1400"/>
              <a:t> 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N.K Kumar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Jimma University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 u="sng">
                <a:hlinkClick r:id="rId5"/>
              </a:rPr>
              <a:t>rajeshtripathi63@gmail.com</a:t>
            </a:r>
            <a:r>
              <a:rPr lang="en-US" sz="1400"/>
              <a:t> 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Mr. Adhena Nigus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Mekelle University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 u="sng">
                <a:hlinkClick r:id="rId6"/>
              </a:rPr>
              <a:t>nigusadhena11@gmail.com</a:t>
            </a:r>
            <a:r>
              <a:rPr lang="en-US" sz="1400"/>
              <a:t> 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fi-FI" sz="1400"/>
              <a:t>Ms. Salama Asikuru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fi-FI" sz="1400"/>
              <a:t>Muni University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fi-FI" sz="1400" u="sng">
                <a:hlinkClick r:id="rId7"/>
              </a:rPr>
              <a:t>s.asikuru@muni.ac.ug</a:t>
            </a:r>
            <a:r>
              <a:rPr lang="fi-FI" sz="1400"/>
              <a:t> 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endParaRPr lang="en-US" sz="1300"/>
          </a:p>
          <a:p>
            <a:pPr marL="0" indent="0">
              <a:lnSpc>
                <a:spcPct val="70000"/>
              </a:lnSpc>
              <a:buNone/>
              <a:defRPr/>
            </a:pPr>
            <a:endParaRPr lang="en-US" sz="1300"/>
          </a:p>
          <a:p>
            <a:pPr marL="0" indent="0">
              <a:lnSpc>
                <a:spcPct val="70000"/>
              </a:lnSpc>
              <a:buNone/>
              <a:defRPr/>
            </a:pPr>
            <a:endParaRPr lang="en-US" sz="1300"/>
          </a:p>
          <a:p>
            <a:pPr marL="0" indent="0">
              <a:lnSpc>
                <a:spcPct val="70000"/>
              </a:lnSpc>
              <a:buNone/>
              <a:defRPr/>
            </a:pPr>
            <a:endParaRPr lang="en-US" sz="1300"/>
          </a:p>
          <a:p>
            <a:pPr marL="0" indent="0">
              <a:lnSpc>
                <a:spcPct val="70000"/>
              </a:lnSpc>
              <a:buNone/>
              <a:defRPr/>
            </a:pPr>
            <a:endParaRPr lang="en-US" sz="1300"/>
          </a:p>
        </p:txBody>
      </p:sp>
      <p:sp>
        <p:nvSpPr>
          <p:cNvPr id="6" name="TextBox 10"/>
          <p:cNvSpPr>
            <a:spLocks/>
          </p:cNvSpPr>
          <p:nvPr/>
        </p:nvSpPr>
        <p:spPr bwMode="auto">
          <a:xfrm>
            <a:off x="11452195" y="-8879"/>
            <a:ext cx="704294" cy="3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BCA359C1-F555-403E-82F5-2DCF3FFDFD32}" type="slidenum">
              <a:rPr lang="nl-BE">
                <a:solidFill>
                  <a:schemeClr val="bg1"/>
                </a:solidFill>
              </a:rPr>
              <a:t>8</a:t>
            </a:fld>
            <a:endParaRPr lang="nl-BE">
              <a:solidFill>
                <a:schemeClr val="bg1"/>
              </a:solidFill>
            </a:endParaRPr>
          </a:p>
        </p:txBody>
      </p:sp>
      <p:pic>
        <p:nvPicPr>
          <p:cNvPr id="7" name="Afbeelding 13" descr="Afbeelding met bloem, vogel&#10;&#10;Automatisch gegenereerde beschrijving"/>
          <p:cNvPicPr>
            <a:picLocks noChangeAspect="1"/>
          </p:cNvPicPr>
          <p:nvPr/>
        </p:nvPicPr>
        <p:blipFill>
          <a:blip r:embed="rId8"/>
          <a:srcRect l="36838" t="38175" r="38108" b="42176"/>
          <a:stretch/>
        </p:blipFill>
        <p:spPr bwMode="auto">
          <a:xfrm>
            <a:off x="5948890" y="732985"/>
            <a:ext cx="2406316" cy="1347536"/>
          </a:xfrm>
          <a:prstGeom prst="rect">
            <a:avLst/>
          </a:prstGeom>
        </p:spPr>
      </p:pic>
      <p:sp>
        <p:nvSpPr>
          <p:cNvPr id="8" name="Tijdelijke aanduiding voor voettekst 2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-18504"/>
            <a:ext cx="5421086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Introduction to Factory IO</a:t>
            </a:r>
          </a:p>
        </p:txBody>
      </p:sp>
      <p:pic>
        <p:nvPicPr>
          <p:cNvPr id="9" name="Picture 4" descr="http://www.groept.be/images/logo/jimma.jpg"/>
          <p:cNvPicPr>
            <a:picLocks noChangeAspect="1" noChangeArrowheads="1"/>
          </p:cNvPicPr>
          <p:nvPr/>
        </p:nvPicPr>
        <p:blipFill>
          <a:blip r:embed="rId9"/>
          <a:stretch/>
        </p:blipFill>
        <p:spPr bwMode="auto">
          <a:xfrm>
            <a:off x="8676774" y="3775512"/>
            <a:ext cx="1276182" cy="169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 descr="http://eua2010.ulpgc.es/sites/default/files/instituciones/logos/187.png"/>
          <p:cNvPicPr>
            <a:picLocks noChangeAspect="1" noChangeArrowheads="1"/>
          </p:cNvPicPr>
          <p:nvPr/>
        </p:nvPicPr>
        <p:blipFill>
          <a:blip r:embed="rId10"/>
          <a:stretch/>
        </p:blipFill>
        <p:spPr bwMode="auto">
          <a:xfrm>
            <a:off x="5921947" y="2675839"/>
            <a:ext cx="1664709" cy="1664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4;p13" descr="New High Resolution.png"/>
          <p:cNvPicPr>
            <a:picLocks noChangeAspect="1" noChangeArrowheads="1"/>
          </p:cNvPicPr>
          <p:nvPr/>
        </p:nvPicPr>
        <p:blipFill>
          <a:blip r:embed="rId11"/>
          <a:stretch/>
        </p:blipFill>
        <p:spPr bwMode="auto">
          <a:xfrm>
            <a:off x="5948890" y="4935866"/>
            <a:ext cx="1610825" cy="1806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Afbeelding 12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8676774" y="2174130"/>
            <a:ext cx="2407295" cy="895836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title"/>
          </p:nvPr>
        </p:nvSpPr>
        <p:spPr bwMode="auto">
          <a:xfrm>
            <a:off x="831792" y="555477"/>
            <a:ext cx="10522009" cy="73190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B20204"/>
                </a:solidFill>
                <a:latin typeface="+mn-lt"/>
              </a:rPr>
              <a:t>Contact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iteldi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Kantoorthema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ussendi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Kantoor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Kantoor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Kantoor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F819D99C164540931511B55CD2A119" ma:contentTypeVersion="14" ma:contentTypeDescription="Crée un document." ma:contentTypeScope="" ma:versionID="9fe0ac2d664d100ee1fd81a2d7558f29">
  <xsd:schema xmlns:xsd="http://www.w3.org/2001/XMLSchema" xmlns:xs="http://www.w3.org/2001/XMLSchema" xmlns:p="http://schemas.microsoft.com/office/2006/metadata/properties" xmlns:ns1="http://schemas.microsoft.com/sharepoint/v3" xmlns:ns2="c201cd94-8cec-4b49-be91-06a4ad927e71" xmlns:ns3="985c2e5d-11ab-460e-ad0f-32c03664b85e" targetNamespace="http://schemas.microsoft.com/office/2006/metadata/properties" ma:root="true" ma:fieldsID="792f295fe6199546b977c34eb9ab5954" ns1:_="" ns2:_="" ns3:_="">
    <xsd:import namespace="http://schemas.microsoft.com/sharepoint/v3"/>
    <xsd:import namespace="c201cd94-8cec-4b49-be91-06a4ad927e71"/>
    <xsd:import namespace="985c2e5d-11ab-460e-ad0f-32c03664b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1cd94-8cec-4b49-be91-06a4ad927e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5c2e5d-11ab-460e-ad0f-32c03664b8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6E9D03-8321-4B00-8026-A30AF5A0D5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1DA7E0-CE11-4BA2-987D-20AFBFC318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B67308F-9D2E-4329-9855-2259356E463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Breitbild</PresentationFormat>
  <Paragraphs>75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Steelfish Rg</vt:lpstr>
      <vt:lpstr>Titeldia</vt:lpstr>
      <vt:lpstr>Tussendia</vt:lpstr>
      <vt:lpstr>1_Aangepast ontwerp</vt:lpstr>
      <vt:lpstr>PowerPoint-Präsentation</vt:lpstr>
      <vt:lpstr>Content</vt:lpstr>
      <vt:lpstr>Introduction</vt:lpstr>
      <vt:lpstr>Installation: Factory IO</vt:lpstr>
      <vt:lpstr>Installation: TIA Portal</vt:lpstr>
      <vt:lpstr>Installation: PLCSim</vt:lpstr>
      <vt:lpstr>Further reading</vt:lpstr>
      <vt:lpstr>Contact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Eichel</dc:creator>
  <cp:lastModifiedBy>Sascha</cp:lastModifiedBy>
  <cp:revision>112</cp:revision>
  <dcterms:created xsi:type="dcterms:W3CDTF">2020-06-19T10:44:49Z</dcterms:created>
  <dcterms:modified xsi:type="dcterms:W3CDTF">2020-07-08T17:33:10Z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0x010100C0F819D99C164540931511B55CD2A119</vt:lpwstr>
  </property>
</Properties>
</file>