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0" r:id="rId5"/>
    <p:sldMasterId id="2147483656" r:id="rId6"/>
  </p:sldMasterIdLst>
  <p:notesMasterIdLst>
    <p:notesMasterId r:id="rId16"/>
  </p:notesMasterIdLst>
  <p:sldIdLst>
    <p:sldId id="256" r:id="rId7"/>
    <p:sldId id="257" r:id="rId8"/>
    <p:sldId id="343" r:id="rId9"/>
    <p:sldId id="344" r:id="rId10"/>
    <p:sldId id="347" r:id="rId11"/>
    <p:sldId id="345" r:id="rId12"/>
    <p:sldId id="346" r:id="rId13"/>
    <p:sldId id="341" r:id="rId14"/>
    <p:sldId id="342" r:id="rId15"/>
  </p:sldIdLst>
  <p:sldSz cx="12192000" cy="6858000"/>
  <p:notesSz cx="6858000" cy="12192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ian Eichel" initials="FE" lastIdx="2" clrIdx="0">
    <p:extLst>
      <p:ext uri="{19B8F6BF-5375-455C-9EA6-DF929625EA0E}">
        <p15:presenceInfo xmlns:p15="http://schemas.microsoft.com/office/powerpoint/2012/main" userId="649ab2ed30a184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05153-5583-07FC-3C5D-5F1905D08BA4}" v="34" dt="2020-07-02T16:35:32.720"/>
  </p1510:revLst>
</p1510:revInfo>
</file>

<file path=ppt/tableStyles.xml><?xml version="1.0" encoding="utf-8"?>
<a:tblStyleLst xmlns:a="http://schemas.openxmlformats.org/drawingml/2006/main" def="{490B1978-9F2D-1066-E3FA-F711655DD84F}">
  <a:tblStyle styleId="{490B1978-9F2D-1066-E3FA-F711655DD84F}" styleName="Stijl, donker 1 - Accent 5">
    <a:wholeTbl>
      <a:tcTxStyle>
        <a:fontRef idx="minor">
          <a:srgbClr val="000000"/>
        </a:fontRef>
        <a:schemeClr val="lt1"/>
      </a:tcTxStyle>
      <a:tcStyle>
        <a:tcBdr>
          <a:left>
            <a:ln w="12700">
              <a:noFill/>
            </a:ln>
          </a:left>
          <a:right>
            <a:ln w="12700">
              <a:noFill/>
            </a:ln>
          </a:right>
          <a:top>
            <a:ln w="12700">
              <a:noFill/>
            </a:ln>
          </a:top>
          <a:bottom>
            <a:ln w="12700">
              <a:noFill/>
            </a:ln>
          </a:bottom>
          <a:insideH>
            <a:ln w="12700">
              <a:noFill/>
            </a:ln>
          </a:insideH>
          <a:insideV>
            <a:ln w="12700">
              <a:noFill/>
            </a:ln>
          </a:insideV>
        </a:tcBdr>
        <a:fill>
          <a:solidFill>
            <a:schemeClr val="accent5"/>
          </a:solidFill>
        </a:fill>
      </a:tcStyle>
    </a:wholeTbl>
    <a:band1H>
      <a:tcStyle>
        <a:tcBdr/>
        <a:fill>
          <a:solidFill>
            <a:schemeClr val="accent5">
              <a:shade val="60000"/>
            </a:schemeClr>
          </a:solidFill>
        </a:fill>
      </a:tcStyle>
    </a:band1H>
    <a:band2H>
      <a:tcStyle>
        <a:tcBdr/>
      </a:tcStyle>
    </a:band2H>
    <a:band1V>
      <a:tcStyle>
        <a:tcBdr/>
        <a:fill>
          <a:solidFill>
            <a:schemeClr val="accent5">
              <a:shade val="60000"/>
            </a:schemeClr>
          </a:solidFill>
        </a:fill>
      </a:tcStyle>
    </a:band1V>
    <a:band2V>
      <a:tcStyle>
        <a:tcBdr/>
        <a:fill>
          <a:solidFill>
            <a:schemeClr val="accent5">
              <a:shade val="60000"/>
            </a:schemeClr>
          </a:solidFill>
        </a:fill>
      </a:tcStyle>
    </a:band2V>
    <a:lastCol>
      <a:tcStyle>
        <a:tcBdr>
          <a:left>
            <a:ln w="25400">
              <a:solidFill>
                <a:schemeClr val="lt1"/>
              </a:solidFill>
            </a:ln>
          </a:left>
        </a:tcBdr>
        <a:fill>
          <a:solidFill>
            <a:schemeClr val="accent5">
              <a:shade val="60000"/>
            </a:schemeClr>
          </a:solidFill>
        </a:fill>
      </a:tcStyle>
    </a:lastCol>
    <a:firstCol>
      <a:tcStyle>
        <a:tcBdr>
          <a:right>
            <a:ln w="25400">
              <a:solidFill>
                <a:schemeClr val="lt1"/>
              </a:solidFill>
            </a:ln>
          </a:right>
        </a:tcBdr>
        <a:fill>
          <a:solidFill>
            <a:schemeClr val="accent5">
              <a:shade val="60000"/>
            </a:schemeClr>
          </a:solidFill>
        </a:fill>
      </a:tcStyle>
    </a:firstCol>
    <a:lastRow>
      <a:tcStyle>
        <a:tcBdr>
          <a:top>
            <a:ln w="25400">
              <a:solidFill>
                <a:schemeClr val="lt1"/>
              </a:solidFill>
            </a:ln>
          </a:top>
        </a:tcBdr>
        <a:fill>
          <a:solidFill>
            <a:schemeClr val="accent5">
              <a:shade val="40000"/>
            </a:schemeClr>
          </a:solidFill>
        </a:fill>
      </a:tcStyle>
    </a:lastRow>
    <a:seCell>
      <a:tcStyle>
        <a:tcBdr>
          <a:left>
            <a:ln w="12700">
              <a:noFill/>
            </a:ln>
          </a:left>
        </a:tcBdr>
      </a:tcStyle>
    </a:seCell>
    <a:swCell>
      <a:tcStyle>
        <a:tcBdr>
          <a:right>
            <a:ln w="12700">
              <a:noFill/>
            </a:ln>
          </a:right>
        </a:tcBdr>
      </a:tcStyle>
    </a:swCell>
    <a:firstRow>
      <a:tcStyle>
        <a:tcBdr>
          <a:bottom>
            <a:ln w="25400">
              <a:solidFill>
                <a:schemeClr val="lt1"/>
              </a:solidFill>
            </a:ln>
          </a:bottom>
        </a:tcBdr>
        <a:fill>
          <a:solidFill>
            <a:schemeClr val="dk1"/>
          </a:solidFill>
        </a:fill>
      </a:tcStyle>
    </a:firstRow>
    <a:neCell>
      <a:tcStyle>
        <a:tcBdr>
          <a:left>
            <a:ln w="12700">
              <a:noFill/>
            </a:ln>
          </a:left>
        </a:tcBdr>
      </a:tcStyle>
    </a:neCell>
    <a:nwCell>
      <a:tcStyle>
        <a:tcBdr>
          <a:right>
            <a:ln w="12700">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79906" autoAdjust="0"/>
  </p:normalViewPr>
  <p:slideViewPr>
    <p:cSldViewPr>
      <p:cViewPr varScale="1">
        <p:scale>
          <a:sx n="60" d="100"/>
          <a:sy n="60" d="100"/>
        </p:scale>
        <p:origin x="84" y="12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cha Pampus" userId="S::sascha.pampus_fh-dortmund.de#ext#@apbe.onmicrosoft.com::0f374c44-9173-4813-bdcf-03f3784f139e" providerId="AD" clId="Web-{1B105153-5583-07FC-3C5D-5F1905D08BA4}"/>
    <pc:docChg chg="modSld">
      <pc:chgData name="Sascha Pampus" userId="S::sascha.pampus_fh-dortmund.de#ext#@apbe.onmicrosoft.com::0f374c44-9173-4813-bdcf-03f3784f139e" providerId="AD" clId="Web-{1B105153-5583-07FC-3C5D-5F1905D08BA4}" dt="2020-07-02T16:35:32.720" v="33" actId="1076"/>
      <pc:docMkLst>
        <pc:docMk/>
      </pc:docMkLst>
      <pc:sldChg chg="modSp">
        <pc:chgData name="Sascha Pampus" userId="S::sascha.pampus_fh-dortmund.de#ext#@apbe.onmicrosoft.com::0f374c44-9173-4813-bdcf-03f3784f139e" providerId="AD" clId="Web-{1B105153-5583-07FC-3C5D-5F1905D08BA4}" dt="2020-07-02T16:29:44.809" v="8" actId="20577"/>
        <pc:sldMkLst>
          <pc:docMk/>
          <pc:sldMk cId="28375010" sldId="347"/>
        </pc:sldMkLst>
        <pc:spChg chg="mod">
          <ac:chgData name="Sascha Pampus" userId="S::sascha.pampus_fh-dortmund.de#ext#@apbe.onmicrosoft.com::0f374c44-9173-4813-bdcf-03f3784f139e" providerId="AD" clId="Web-{1B105153-5583-07FC-3C5D-5F1905D08BA4}" dt="2020-07-02T16:29:35.855" v="4" actId="20577"/>
          <ac:spMkLst>
            <pc:docMk/>
            <pc:sldMk cId="28375010" sldId="347"/>
            <ac:spMk id="2" creationId="{4929FA9C-CE26-4CBE-A854-346215F603FB}"/>
          </ac:spMkLst>
        </pc:spChg>
        <pc:spChg chg="mod">
          <ac:chgData name="Sascha Pampus" userId="S::sascha.pampus_fh-dortmund.de#ext#@apbe.onmicrosoft.com::0f374c44-9173-4813-bdcf-03f3784f139e" providerId="AD" clId="Web-{1B105153-5583-07FC-3C5D-5F1905D08BA4}" dt="2020-07-02T16:29:44.809" v="8" actId="20577"/>
          <ac:spMkLst>
            <pc:docMk/>
            <pc:sldMk cId="28375010" sldId="347"/>
            <ac:spMk id="3" creationId="{31195A29-5284-457F-8397-38DEC52765A1}"/>
          </ac:spMkLst>
        </pc:spChg>
      </pc:sldChg>
      <pc:sldChg chg="modSp">
        <pc:chgData name="Sascha Pampus" userId="S::sascha.pampus_fh-dortmund.de#ext#@apbe.onmicrosoft.com::0f374c44-9173-4813-bdcf-03f3784f139e" providerId="AD" clId="Web-{1B105153-5583-07FC-3C5D-5F1905D08BA4}" dt="2020-07-02T16:30:14.778" v="16" actId="1076"/>
        <pc:sldMkLst>
          <pc:docMk/>
          <pc:sldMk cId="2129100582" sldId="349"/>
        </pc:sldMkLst>
        <pc:spChg chg="mod">
          <ac:chgData name="Sascha Pampus" userId="S::sascha.pampus_fh-dortmund.de#ext#@apbe.onmicrosoft.com::0f374c44-9173-4813-bdcf-03f3784f139e" providerId="AD" clId="Web-{1B105153-5583-07FC-3C5D-5F1905D08BA4}" dt="2020-07-02T16:30:08.293" v="14" actId="20577"/>
          <ac:spMkLst>
            <pc:docMk/>
            <pc:sldMk cId="2129100582" sldId="349"/>
            <ac:spMk id="3" creationId="{AE83A199-8F00-4409-84C9-E61EB9CAEF35}"/>
          </ac:spMkLst>
        </pc:spChg>
        <pc:picChg chg="mod">
          <ac:chgData name="Sascha Pampus" userId="S::sascha.pampus_fh-dortmund.de#ext#@apbe.onmicrosoft.com::0f374c44-9173-4813-bdcf-03f3784f139e" providerId="AD" clId="Web-{1B105153-5583-07FC-3C5D-5F1905D08BA4}" dt="2020-07-02T16:30:14.778" v="16" actId="1076"/>
          <ac:picMkLst>
            <pc:docMk/>
            <pc:sldMk cId="2129100582" sldId="349"/>
            <ac:picMk id="6" creationId="{0CC2854A-7313-4A38-A1E0-2945757E0E95}"/>
          </ac:picMkLst>
        </pc:picChg>
      </pc:sldChg>
      <pc:sldChg chg="modSp">
        <pc:chgData name="Sascha Pampus" userId="S::sascha.pampus_fh-dortmund.de#ext#@apbe.onmicrosoft.com::0f374c44-9173-4813-bdcf-03f3784f139e" providerId="AD" clId="Web-{1B105153-5583-07FC-3C5D-5F1905D08BA4}" dt="2020-07-02T16:32:47.701" v="25" actId="20577"/>
        <pc:sldMkLst>
          <pc:docMk/>
          <pc:sldMk cId="1445102415" sldId="354"/>
        </pc:sldMkLst>
        <pc:spChg chg="mod">
          <ac:chgData name="Sascha Pampus" userId="S::sascha.pampus_fh-dortmund.de#ext#@apbe.onmicrosoft.com::0f374c44-9173-4813-bdcf-03f3784f139e" providerId="AD" clId="Web-{1B105153-5583-07FC-3C5D-5F1905D08BA4}" dt="2020-07-02T16:32:47.701" v="25" actId="20577"/>
          <ac:spMkLst>
            <pc:docMk/>
            <pc:sldMk cId="1445102415" sldId="354"/>
            <ac:spMk id="3" creationId="{E85A85F1-DF7D-4F21-B131-671C1286F61F}"/>
          </ac:spMkLst>
        </pc:spChg>
      </pc:sldChg>
      <pc:sldChg chg="modSp">
        <pc:chgData name="Sascha Pampus" userId="S::sascha.pampus_fh-dortmund.de#ext#@apbe.onmicrosoft.com::0f374c44-9173-4813-bdcf-03f3784f139e" providerId="AD" clId="Web-{1B105153-5583-07FC-3C5D-5F1905D08BA4}" dt="2020-07-02T16:35:32.720" v="33" actId="1076"/>
        <pc:sldMkLst>
          <pc:docMk/>
          <pc:sldMk cId="2303091603" sldId="379"/>
        </pc:sldMkLst>
        <pc:spChg chg="mod">
          <ac:chgData name="Sascha Pampus" userId="S::sascha.pampus_fh-dortmund.de#ext#@apbe.onmicrosoft.com::0f374c44-9173-4813-bdcf-03f3784f139e" providerId="AD" clId="Web-{1B105153-5583-07FC-3C5D-5F1905D08BA4}" dt="2020-07-02T16:35:32.720" v="33" actId="1076"/>
          <ac:spMkLst>
            <pc:docMk/>
            <pc:sldMk cId="2303091603" sldId="379"/>
            <ac:spMk id="3" creationId="{7A040374-4AB7-481B-BC88-DF8A7FB867EC}"/>
          </ac:spMkLst>
        </pc:spChg>
      </pc:sldChg>
      <pc:sldChg chg="modSp">
        <pc:chgData name="Sascha Pampus" userId="S::sascha.pampus_fh-dortmund.de#ext#@apbe.onmicrosoft.com::0f374c44-9173-4813-bdcf-03f3784f139e" providerId="AD" clId="Web-{1B105153-5583-07FC-3C5D-5F1905D08BA4}" dt="2020-07-02T16:34:33.813" v="31" actId="20577"/>
        <pc:sldMkLst>
          <pc:docMk/>
          <pc:sldMk cId="4229544102" sldId="398"/>
        </pc:sldMkLst>
        <pc:spChg chg="mod">
          <ac:chgData name="Sascha Pampus" userId="S::sascha.pampus_fh-dortmund.de#ext#@apbe.onmicrosoft.com::0f374c44-9173-4813-bdcf-03f3784f139e" providerId="AD" clId="Web-{1B105153-5583-07FC-3C5D-5F1905D08BA4}" dt="2020-07-02T16:34:33.813" v="31" actId="20577"/>
          <ac:spMkLst>
            <pc:docMk/>
            <pc:sldMk cId="4229544102" sldId="398"/>
            <ac:spMk id="2" creationId="{5D045701-C40F-442D-89DE-E310CD6D6A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jdelijke aanduiding voor koptekst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atin typeface="Arial"/>
                <a:cs typeface="Arial"/>
              </a:defRPr>
            </a:lvl1pPr>
          </a:lstStyle>
          <a:p>
            <a:pPr>
              <a:defRPr/>
            </a:pPr>
            <a:endParaRPr lang="nl-BE"/>
          </a:p>
        </p:txBody>
      </p:sp>
      <p:sp>
        <p:nvSpPr>
          <p:cNvPr id="5" name="Tijdelijke aanduiding voor datum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244AA11F-1710-4B6B-BB90-BCB151B5442B}" type="datetimeFigureOut">
              <a:rPr lang="nl-BE"/>
              <a:t>9/07/2020</a:t>
            </a:fld>
            <a:endParaRPr lang="nl-BE"/>
          </a:p>
        </p:txBody>
      </p:sp>
      <p:sp>
        <p:nvSpPr>
          <p:cNvPr id="6" name="Tijdelijke aanduiding voor dia-afbeelding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nl-BE"/>
          </a:p>
        </p:txBody>
      </p:sp>
      <p:sp>
        <p:nvSpPr>
          <p:cNvPr id="7" name="Tijdelijke aanduiding voor notities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nl-NL"/>
              <a:t>Tekststijl van het model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lang="nl-BE"/>
          </a:p>
        </p:txBody>
      </p:sp>
      <p:sp>
        <p:nvSpPr>
          <p:cNvPr id="8" name="Tijdelijke aanduiding voor voettekst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atin typeface="Arial"/>
                <a:cs typeface="Arial"/>
              </a:defRPr>
            </a:lvl1pPr>
          </a:lstStyle>
          <a:p>
            <a:pPr>
              <a:defRPr/>
            </a:pPr>
            <a:endParaRPr lang="nl-BE"/>
          </a:p>
        </p:txBody>
      </p:sp>
      <p:sp>
        <p:nvSpPr>
          <p:cNvPr id="9" name="Tijdelijke aanduiding voor dianumm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atin typeface="Arial"/>
                <a:cs typeface="Arial"/>
              </a:defRPr>
            </a:lvl1pPr>
          </a:lstStyle>
          <a:p>
            <a:pPr>
              <a:defRPr/>
            </a:pPr>
            <a:fld id="{902C94D5-45D8-4917-B08C-13B8B9155AA4}" type="slidenum">
              <a:rPr lang="nl-BE"/>
              <a:t>‹Nr.›</a:t>
            </a:fld>
            <a:endParaRPr lang="nl-BE"/>
          </a:p>
        </p:txBody>
      </p:sp>
    </p:spTree>
    <p:extLst>
      <p:ext uri="{BB962C8B-B14F-4D97-AF65-F5344CB8AC3E}">
        <p14:creationId xmlns:p14="http://schemas.microsoft.com/office/powerpoint/2010/main" val="228932715"/>
      </p:ext>
    </p:extLst>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Tijdelijke aanduiding voor dia-afbeelding 1"/>
          <p:cNvSpPr>
            <a:spLocks noGrp="1" noRot="1" noChangeAspect="1"/>
          </p:cNvSpPr>
          <p:nvPr>
            <p:ph type="sldImg"/>
          </p:nvPr>
        </p:nvSpPr>
        <p:spPr bwMode="auto">
          <a:xfrm>
            <a:off x="685800" y="1143000"/>
            <a:ext cx="5486400" cy="3086100"/>
          </a:xfrm>
        </p:spPr>
      </p:sp>
      <p:sp>
        <p:nvSpPr>
          <p:cNvPr id="5" name="Tijdelijke aanduiding voor notities 2"/>
          <p:cNvSpPr>
            <a:spLocks noGrp="1"/>
          </p:cNvSpPr>
          <p:nvPr>
            <p:ph type="body" idx="1"/>
          </p:nvPr>
        </p:nvSpPr>
        <p:spPr bwMode="auto"/>
        <p:txBody>
          <a:bodyPr/>
          <a:lstStyle/>
          <a:p>
            <a:pPr>
              <a:defRPr/>
            </a:pPr>
            <a:endParaRPr lang="en-GB" dirty="0"/>
          </a:p>
          <a:p>
            <a:pPr>
              <a:defRPr/>
            </a:pPr>
            <a:endParaRPr lang="en-GB" dirty="0"/>
          </a:p>
        </p:txBody>
      </p:sp>
      <p:sp>
        <p:nvSpPr>
          <p:cNvPr id="6" name="Tijdelijke aanduiding voor dianummer 3"/>
          <p:cNvSpPr>
            <a:spLocks noGrp="1"/>
          </p:cNvSpPr>
          <p:nvPr>
            <p:ph type="sldNum" sz="quarter" idx="5"/>
          </p:nvPr>
        </p:nvSpPr>
        <p:spPr bwMode="auto"/>
        <p:txBody>
          <a:bodyPr/>
          <a:lstStyle/>
          <a:p>
            <a:pPr>
              <a:defRPr/>
            </a:pPr>
            <a:fld id="{902C94D5-45D8-4917-B08C-13B8B9155AA4}" type="slidenum">
              <a:rPr lang="nl-BE"/>
              <a:t>2</a:t>
            </a:fld>
            <a:endParaRPr lang="nl-BE"/>
          </a:p>
        </p:txBody>
      </p:sp>
    </p:spTree>
    <p:extLst>
      <p:ext uri="{BB962C8B-B14F-4D97-AF65-F5344CB8AC3E}">
        <p14:creationId xmlns:p14="http://schemas.microsoft.com/office/powerpoint/2010/main" val="152892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Tijdelijke aanduiding voor dia-afbeelding 1"/>
          <p:cNvSpPr>
            <a:spLocks noGrp="1" noRot="1" noChangeAspect="1"/>
          </p:cNvSpPr>
          <p:nvPr>
            <p:ph type="sldImg"/>
          </p:nvPr>
        </p:nvSpPr>
        <p:spPr bwMode="auto">
          <a:xfrm>
            <a:off x="685800" y="1143000"/>
            <a:ext cx="5486400" cy="3086100"/>
          </a:xfrm>
        </p:spPr>
      </p:sp>
      <p:sp>
        <p:nvSpPr>
          <p:cNvPr id="5" name="Tijdelijke aanduiding voor notities 2"/>
          <p:cNvSpPr>
            <a:spLocks noGrp="1"/>
          </p:cNvSpPr>
          <p:nvPr>
            <p:ph type="body" idx="1"/>
          </p:nvPr>
        </p:nvSpPr>
        <p:spPr bwMode="auto"/>
        <p:txBody>
          <a:bodyPr/>
          <a:lstStyle/>
          <a:p>
            <a:pPr>
              <a:defRPr/>
            </a:pPr>
            <a:endParaRPr lang="en-GB" dirty="0"/>
          </a:p>
          <a:p>
            <a:pPr>
              <a:defRPr/>
            </a:pPr>
            <a:endParaRPr lang="en-GB" dirty="0"/>
          </a:p>
        </p:txBody>
      </p:sp>
      <p:sp>
        <p:nvSpPr>
          <p:cNvPr id="6" name="Tijdelijke aanduiding voor dianummer 3"/>
          <p:cNvSpPr>
            <a:spLocks noGrp="1"/>
          </p:cNvSpPr>
          <p:nvPr>
            <p:ph type="sldNum" sz="quarter" idx="5"/>
          </p:nvPr>
        </p:nvSpPr>
        <p:spPr bwMode="auto"/>
        <p:txBody>
          <a:bodyPr/>
          <a:lstStyle/>
          <a:p>
            <a:pPr>
              <a:defRPr/>
            </a:pPr>
            <a:fld id="{902C94D5-45D8-4917-B08C-13B8B9155AA4}" type="slidenum">
              <a:rPr lang="nl-BE"/>
              <a:t>3</a:t>
            </a:fld>
            <a:endParaRPr lang="nl-BE"/>
          </a:p>
        </p:txBody>
      </p:sp>
    </p:spTree>
    <p:extLst>
      <p:ext uri="{BB962C8B-B14F-4D97-AF65-F5344CB8AC3E}">
        <p14:creationId xmlns:p14="http://schemas.microsoft.com/office/powerpoint/2010/main" val="136190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Tijdelijke aanduiding voor dia-afbeelding 1"/>
          <p:cNvSpPr>
            <a:spLocks noGrp="1" noRot="1" noChangeAspect="1"/>
          </p:cNvSpPr>
          <p:nvPr>
            <p:ph type="sldImg"/>
          </p:nvPr>
        </p:nvSpPr>
        <p:spPr bwMode="auto">
          <a:xfrm>
            <a:off x="685800" y="1143000"/>
            <a:ext cx="5486400" cy="3086100"/>
          </a:xfrm>
        </p:spPr>
      </p:sp>
      <p:sp>
        <p:nvSpPr>
          <p:cNvPr id="5" name="Tijdelijke aanduiding voor notities 2"/>
          <p:cNvSpPr>
            <a:spLocks noGrp="1"/>
          </p:cNvSpPr>
          <p:nvPr>
            <p:ph type="body" idx="1"/>
          </p:nvPr>
        </p:nvSpPr>
        <p:spPr bwMode="auto"/>
        <p:txBody>
          <a:bodyPr/>
          <a:lstStyle/>
          <a:p>
            <a:pPr>
              <a:defRPr/>
            </a:pPr>
            <a:endParaRPr lang="en-GB" dirty="0"/>
          </a:p>
          <a:p>
            <a:pPr>
              <a:defRPr/>
            </a:pPr>
            <a:endParaRPr lang="en-GB" dirty="0"/>
          </a:p>
        </p:txBody>
      </p:sp>
      <p:sp>
        <p:nvSpPr>
          <p:cNvPr id="6" name="Tijdelijke aanduiding voor dianummer 3"/>
          <p:cNvSpPr>
            <a:spLocks noGrp="1"/>
          </p:cNvSpPr>
          <p:nvPr>
            <p:ph type="sldNum" sz="quarter" idx="5"/>
          </p:nvPr>
        </p:nvSpPr>
        <p:spPr bwMode="auto"/>
        <p:txBody>
          <a:bodyPr/>
          <a:lstStyle/>
          <a:p>
            <a:pPr>
              <a:defRPr/>
            </a:pPr>
            <a:fld id="{902C94D5-45D8-4917-B08C-13B8B9155AA4}" type="slidenum">
              <a:rPr lang="nl-BE"/>
              <a:t>4</a:t>
            </a:fld>
            <a:endParaRPr lang="nl-BE"/>
          </a:p>
        </p:txBody>
      </p:sp>
    </p:spTree>
    <p:extLst>
      <p:ext uri="{BB962C8B-B14F-4D97-AF65-F5344CB8AC3E}">
        <p14:creationId xmlns:p14="http://schemas.microsoft.com/office/powerpoint/2010/main" val="3192164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Tijdelijke aanduiding voor dia-afbeelding 1"/>
          <p:cNvSpPr>
            <a:spLocks noGrp="1" noRot="1" noChangeAspect="1"/>
          </p:cNvSpPr>
          <p:nvPr>
            <p:ph type="sldImg"/>
          </p:nvPr>
        </p:nvSpPr>
        <p:spPr bwMode="auto">
          <a:xfrm>
            <a:off x="685800" y="1143000"/>
            <a:ext cx="5486400" cy="3086100"/>
          </a:xfrm>
        </p:spPr>
      </p:sp>
      <p:sp>
        <p:nvSpPr>
          <p:cNvPr id="5" name="Tijdelijke aanduiding voor notities 2"/>
          <p:cNvSpPr>
            <a:spLocks noGrp="1"/>
          </p:cNvSpPr>
          <p:nvPr>
            <p:ph type="body" idx="1"/>
          </p:nvPr>
        </p:nvSpPr>
        <p:spPr bwMode="auto"/>
        <p:txBody>
          <a:bodyPr/>
          <a:lstStyle/>
          <a:p>
            <a:pPr>
              <a:defRPr/>
            </a:pPr>
            <a:endParaRPr lang="en-GB" dirty="0"/>
          </a:p>
          <a:p>
            <a:pPr>
              <a:defRPr/>
            </a:pPr>
            <a:endParaRPr lang="en-GB" dirty="0"/>
          </a:p>
        </p:txBody>
      </p:sp>
      <p:sp>
        <p:nvSpPr>
          <p:cNvPr id="6" name="Tijdelijke aanduiding voor dianummer 3"/>
          <p:cNvSpPr>
            <a:spLocks noGrp="1"/>
          </p:cNvSpPr>
          <p:nvPr>
            <p:ph type="sldNum" sz="quarter" idx="5"/>
          </p:nvPr>
        </p:nvSpPr>
        <p:spPr bwMode="auto"/>
        <p:txBody>
          <a:bodyPr/>
          <a:lstStyle/>
          <a:p>
            <a:pPr>
              <a:defRPr/>
            </a:pPr>
            <a:fld id="{902C94D5-45D8-4917-B08C-13B8B9155AA4}" type="slidenum">
              <a:rPr lang="nl-BE"/>
              <a:t>5</a:t>
            </a:fld>
            <a:endParaRPr lang="nl-BE"/>
          </a:p>
        </p:txBody>
      </p:sp>
    </p:spTree>
    <p:extLst>
      <p:ext uri="{BB962C8B-B14F-4D97-AF65-F5344CB8AC3E}">
        <p14:creationId xmlns:p14="http://schemas.microsoft.com/office/powerpoint/2010/main" val="1623323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Tijdelijke aanduiding voor dia-afbeelding 1"/>
          <p:cNvSpPr>
            <a:spLocks noGrp="1" noRot="1" noChangeAspect="1"/>
          </p:cNvSpPr>
          <p:nvPr>
            <p:ph type="sldImg"/>
          </p:nvPr>
        </p:nvSpPr>
        <p:spPr bwMode="auto">
          <a:xfrm>
            <a:off x="685800" y="1143000"/>
            <a:ext cx="5486400" cy="3086100"/>
          </a:xfrm>
        </p:spPr>
      </p:sp>
      <p:sp>
        <p:nvSpPr>
          <p:cNvPr id="5" name="Tijdelijke aanduiding voor notities 2"/>
          <p:cNvSpPr>
            <a:spLocks noGrp="1"/>
          </p:cNvSpPr>
          <p:nvPr>
            <p:ph type="body" idx="1"/>
          </p:nvPr>
        </p:nvSpPr>
        <p:spPr bwMode="auto"/>
        <p:txBody>
          <a:bodyPr/>
          <a:lstStyle/>
          <a:p>
            <a:pPr>
              <a:defRPr/>
            </a:pPr>
            <a:endParaRPr lang="en-GB" dirty="0"/>
          </a:p>
          <a:p>
            <a:pPr>
              <a:defRPr/>
            </a:pPr>
            <a:endParaRPr lang="en-GB" dirty="0"/>
          </a:p>
        </p:txBody>
      </p:sp>
      <p:sp>
        <p:nvSpPr>
          <p:cNvPr id="6" name="Tijdelijke aanduiding voor dianummer 3"/>
          <p:cNvSpPr>
            <a:spLocks noGrp="1"/>
          </p:cNvSpPr>
          <p:nvPr>
            <p:ph type="sldNum" sz="quarter" idx="5"/>
          </p:nvPr>
        </p:nvSpPr>
        <p:spPr bwMode="auto"/>
        <p:txBody>
          <a:bodyPr/>
          <a:lstStyle/>
          <a:p>
            <a:pPr>
              <a:defRPr/>
            </a:pPr>
            <a:fld id="{902C94D5-45D8-4917-B08C-13B8B9155AA4}" type="slidenum">
              <a:rPr lang="nl-BE"/>
              <a:t>6</a:t>
            </a:fld>
            <a:endParaRPr lang="nl-BE"/>
          </a:p>
        </p:txBody>
      </p:sp>
    </p:spTree>
    <p:extLst>
      <p:ext uri="{BB962C8B-B14F-4D97-AF65-F5344CB8AC3E}">
        <p14:creationId xmlns:p14="http://schemas.microsoft.com/office/powerpoint/2010/main" val="370682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Tijdelijke aanduiding voor dia-afbeelding 1"/>
          <p:cNvSpPr>
            <a:spLocks noGrp="1" noRot="1" noChangeAspect="1"/>
          </p:cNvSpPr>
          <p:nvPr>
            <p:ph type="sldImg"/>
          </p:nvPr>
        </p:nvSpPr>
        <p:spPr bwMode="auto">
          <a:xfrm>
            <a:off x="685800" y="1143000"/>
            <a:ext cx="5486400" cy="3086100"/>
          </a:xfrm>
        </p:spPr>
      </p:sp>
      <p:sp>
        <p:nvSpPr>
          <p:cNvPr id="5" name="Tijdelijke aanduiding voor notities 2"/>
          <p:cNvSpPr>
            <a:spLocks noGrp="1"/>
          </p:cNvSpPr>
          <p:nvPr>
            <p:ph type="body" idx="1"/>
          </p:nvPr>
        </p:nvSpPr>
        <p:spPr bwMode="auto"/>
        <p:txBody>
          <a:bodyPr/>
          <a:lstStyle/>
          <a:p>
            <a:pPr>
              <a:defRPr/>
            </a:pPr>
            <a:endParaRPr lang="en-GB" dirty="0"/>
          </a:p>
          <a:p>
            <a:pPr>
              <a:defRPr/>
            </a:pPr>
            <a:endParaRPr lang="en-GB" dirty="0"/>
          </a:p>
        </p:txBody>
      </p:sp>
      <p:sp>
        <p:nvSpPr>
          <p:cNvPr id="6" name="Tijdelijke aanduiding voor dianummer 3"/>
          <p:cNvSpPr>
            <a:spLocks noGrp="1"/>
          </p:cNvSpPr>
          <p:nvPr>
            <p:ph type="sldNum" sz="quarter" idx="5"/>
          </p:nvPr>
        </p:nvSpPr>
        <p:spPr bwMode="auto"/>
        <p:txBody>
          <a:bodyPr/>
          <a:lstStyle/>
          <a:p>
            <a:pPr>
              <a:defRPr/>
            </a:pPr>
            <a:fld id="{902C94D5-45D8-4917-B08C-13B8B9155AA4}" type="slidenum">
              <a:rPr lang="nl-BE"/>
              <a:t>7</a:t>
            </a:fld>
            <a:endParaRPr lang="nl-BE"/>
          </a:p>
        </p:txBody>
      </p:sp>
    </p:spTree>
    <p:extLst>
      <p:ext uri="{BB962C8B-B14F-4D97-AF65-F5344CB8AC3E}">
        <p14:creationId xmlns:p14="http://schemas.microsoft.com/office/powerpoint/2010/main" val="324592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dia">
    <p:spTree>
      <p:nvGrpSpPr>
        <p:cNvPr id="1" name=""/>
        <p:cNvGrpSpPr/>
        <p:nvPr/>
      </p:nvGrpSpPr>
      <p:grpSpPr bwMode="auto">
        <a:xfrm>
          <a:off x="0" y="0"/>
          <a:ext cx="0" cy="0"/>
          <a:chOff x="0" y="0"/>
          <a:chExt cx="0" cy="0"/>
        </a:xfrm>
      </p:grpSpPr>
      <p:sp>
        <p:nvSpPr>
          <p:cNvPr id="4" name="Subtitle 2"/>
          <p:cNvSpPr>
            <a:spLocks noGrp="1"/>
          </p:cNvSpPr>
          <p:nvPr>
            <p:ph type="subTitle" idx="1" hasCustomPrompt="1"/>
          </p:nvPr>
        </p:nvSpPr>
        <p:spPr bwMode="auto">
          <a:xfrm>
            <a:off x="2229853" y="2959768"/>
            <a:ext cx="7866679" cy="1371601"/>
          </a:xfrm>
          <a:prstGeom prst="rect">
            <a:avLst/>
          </a:prstGeom>
        </p:spPr>
        <p:txBody>
          <a:bodyPr/>
          <a:lstStyle>
            <a:lvl1pPr marL="0" indent="0" algn="ctr">
              <a:buNone/>
              <a:defRPr sz="2400">
                <a:solidFill>
                  <a:srgbClr val="68676C"/>
                </a:solidFill>
                <a:latin typeface="Steelfish Rg"/>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Klik om een ondertitel te maken</a:t>
            </a:r>
          </a:p>
        </p:txBody>
      </p:sp>
      <p:sp>
        <p:nvSpPr>
          <p:cNvPr id="5" name="Titel 1"/>
          <p:cNvSpPr>
            <a:spLocks noGrp="1"/>
          </p:cNvSpPr>
          <p:nvPr>
            <p:ph type="title"/>
          </p:nvPr>
        </p:nvSpPr>
        <p:spPr bwMode="auto">
          <a:xfrm>
            <a:off x="905389" y="1518810"/>
            <a:ext cx="10515600" cy="1325563"/>
          </a:xfrm>
          <a:prstGeom prst="rect">
            <a:avLst/>
          </a:prstGeom>
        </p:spPr>
        <p:txBody>
          <a:bodyPr/>
          <a:lstStyle>
            <a:lvl1pPr algn="ctr">
              <a:defRPr>
                <a:solidFill>
                  <a:srgbClr val="68676C"/>
                </a:solidFill>
                <a:latin typeface="Steelfish Rg"/>
              </a:defRPr>
            </a:lvl1pPr>
          </a:lstStyle>
          <a:p>
            <a:pPr>
              <a:defRPr/>
            </a:pPr>
            <a:r>
              <a:rPr lang="nl-NL"/>
              <a:t>Klik om stijl te bewerken</a:t>
            </a:r>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1_Titel en object">
    <p:spTree>
      <p:nvGrpSpPr>
        <p:cNvPr id="1" name=""/>
        <p:cNvGrpSpPr/>
        <p:nvPr/>
      </p:nvGrpSpPr>
      <p:grpSpPr bwMode="auto">
        <a:xfrm>
          <a:off x="0" y="0"/>
          <a:ext cx="0" cy="0"/>
          <a:chOff x="0" y="0"/>
          <a:chExt cx="0" cy="0"/>
        </a:xfrm>
      </p:grpSpPr>
      <p:sp>
        <p:nvSpPr>
          <p:cNvPr id="4" name="Footer Placeholder 4"/>
          <p:cNvSpPr>
            <a:spLocks noGrp="1"/>
          </p:cNvSpPr>
          <p:nvPr>
            <p:ph type="ftr" sz="quarter" idx="3"/>
          </p:nvPr>
        </p:nvSpPr>
        <p:spPr bwMode="auto">
          <a:xfrm>
            <a:off x="-1" y="-18504"/>
            <a:ext cx="8098972" cy="365125"/>
          </a:xfrm>
          <a:prstGeom prst="rect">
            <a:avLst/>
          </a:prstGeom>
        </p:spPr>
        <p:txBody>
          <a:bodyPr vert="horz" lIns="91440" tIns="45720" rIns="91440" bIns="45720" rtlCol="0" anchor="ctr"/>
          <a:lstStyle>
            <a:lvl1pPr algn="ctr">
              <a:defRPr sz="1800">
                <a:solidFill>
                  <a:schemeClr val="bg1"/>
                </a:solidFill>
              </a:defRPr>
            </a:lvl1pPr>
          </a:lstStyle>
          <a:p>
            <a:pPr algn="l">
              <a:defRPr/>
            </a:pPr>
            <a:r>
              <a:rPr lang="en-US"/>
              <a:t>Theory 8 AVR Architecture - Instruction Set - Addressing</a:t>
            </a:r>
          </a:p>
        </p:txBody>
      </p:sp>
      <p:sp>
        <p:nvSpPr>
          <p:cNvPr id="5"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lvl1pPr>
              <a:defRPr>
                <a:solidFill>
                  <a:srgbClr val="B20204"/>
                </a:solidFill>
                <a:latin typeface="+mn-lt"/>
              </a:defRPr>
            </a:lvl1pPr>
          </a:lstStyle>
          <a:p>
            <a:pPr>
              <a:defRPr/>
            </a:pPr>
            <a:r>
              <a:rPr lang="en-US"/>
              <a:t>Click to edit Master title style</a:t>
            </a:r>
            <a:endParaRPr lang="nl-BE"/>
          </a:p>
        </p:txBody>
      </p:sp>
      <p:sp>
        <p:nvSpPr>
          <p:cNvPr id="6" name="Text Placeholder 2"/>
          <p:cNvSpPr>
            <a:spLocks noGrp="1"/>
          </p:cNvSpPr>
          <p:nvPr>
            <p:ph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1_Inhoud van twee">
    <p:spTree>
      <p:nvGrpSpPr>
        <p:cNvPr id="1" name=""/>
        <p:cNvGrpSpPr/>
        <p:nvPr/>
      </p:nvGrpSpPr>
      <p:grpSpPr bwMode="auto">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nl-BE"/>
          </a:p>
        </p:txBody>
      </p:sp>
      <p:sp>
        <p:nvSpPr>
          <p:cNvPr id="5" name="Content Placeholder 2"/>
          <p:cNvSpPr>
            <a:spLocks noGrp="1"/>
          </p:cNvSpPr>
          <p:nvPr>
            <p:ph idx="1"/>
          </p:nvPr>
        </p:nvSpPr>
        <p:spPr bwMode="auto"/>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nl-BE"/>
          </a:p>
        </p:txBody>
      </p:sp>
      <p:sp>
        <p:nvSpPr>
          <p:cNvPr id="6" name="Date Placeholder 3"/>
          <p:cNvSpPr>
            <a:spLocks noGrp="1"/>
          </p:cNvSpPr>
          <p:nvPr>
            <p:ph type="dt" sz="half" idx="10"/>
          </p:nvPr>
        </p:nvSpPr>
        <p:spPr bwMode="auto">
          <a:xfrm>
            <a:off x="838200" y="6369652"/>
            <a:ext cx="2743200" cy="365125"/>
          </a:xfrm>
        </p:spPr>
        <p:txBody>
          <a:bodyPr/>
          <a:lstStyle/>
          <a:p>
            <a:pPr>
              <a:defRPr/>
            </a:pPr>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Titel en object">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lvl1pPr>
              <a:defRPr>
                <a:solidFill>
                  <a:srgbClr val="B20204"/>
                </a:solidFill>
                <a:latin typeface="+mn-lt"/>
              </a:defRPr>
            </a:lvl1pPr>
          </a:lstStyle>
          <a:p>
            <a:pPr>
              <a:defRPr/>
            </a:pPr>
            <a:r>
              <a:rPr lang="en-US"/>
              <a:t>Click to edit Master title style</a:t>
            </a:r>
            <a:endParaRPr lang="nl-BE"/>
          </a:p>
        </p:txBody>
      </p:sp>
      <p:sp>
        <p:nvSpPr>
          <p:cNvPr id="5" name="Text Placeholder 2"/>
          <p:cNvSpPr>
            <a:spLocks noGrp="1"/>
          </p:cNvSpPr>
          <p:nvPr>
            <p:ph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nl-BE"/>
          </a:p>
        </p:txBody>
      </p:sp>
      <p:sp>
        <p:nvSpPr>
          <p:cNvPr id="6" name="Footer Placeholder 4"/>
          <p:cNvSpPr>
            <a:spLocks noGrp="1"/>
          </p:cNvSpPr>
          <p:nvPr>
            <p:ph type="ftr" sz="quarter" idx="3"/>
          </p:nvPr>
        </p:nvSpPr>
        <p:spPr bwMode="auto">
          <a:xfrm>
            <a:off x="-1" y="-18504"/>
            <a:ext cx="7240556" cy="365125"/>
          </a:xfrm>
          <a:prstGeom prst="rect">
            <a:avLst/>
          </a:prstGeom>
        </p:spPr>
        <p:txBody>
          <a:bodyPr vert="horz" lIns="91440" tIns="45720" rIns="91440" bIns="45720" rtlCol="0" anchor="ctr"/>
          <a:lstStyle>
            <a:lvl1pPr algn="ctr">
              <a:defRPr sz="1800">
                <a:solidFill>
                  <a:schemeClr val="bg1"/>
                </a:solidFill>
              </a:defRPr>
            </a:lvl1pPr>
          </a:lstStyle>
          <a:p>
            <a:pPr algn="l">
              <a:defRPr/>
            </a:pPr>
            <a:r>
              <a:rPr lang="en-US"/>
              <a:t>Theory 8 AVR Architecture - Instruction Set - Addressing</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woObj" preserve="1" userDrawn="1">
  <p:cSld name="Inhoud van twee">
    <p:spTree>
      <p:nvGrpSpPr>
        <p:cNvPr id="1" name=""/>
        <p:cNvGrpSpPr/>
        <p:nvPr/>
      </p:nvGrpSpPr>
      <p:grpSpPr bwMode="auto">
        <a:xfrm>
          <a:off x="0" y="0"/>
          <a:ext cx="0" cy="0"/>
          <a:chOff x="0" y="0"/>
          <a:chExt cx="0" cy="0"/>
        </a:xfrm>
      </p:grpSpPr>
      <p:sp>
        <p:nvSpPr>
          <p:cNvPr id="4" name="Titel 1"/>
          <p:cNvSpPr>
            <a:spLocks noGrp="1"/>
          </p:cNvSpPr>
          <p:nvPr>
            <p:ph type="title" hasCustomPrompt="1"/>
          </p:nvPr>
        </p:nvSpPr>
        <p:spPr bwMode="auto">
          <a:xfrm>
            <a:off x="838200" y="564025"/>
            <a:ext cx="10515600" cy="723357"/>
          </a:xfrm>
          <a:prstGeom prst="rect">
            <a:avLst/>
          </a:prstGeom>
        </p:spPr>
        <p:txBody>
          <a:bodyPr/>
          <a:lstStyle>
            <a:lvl1pPr>
              <a:defRPr sz="3600">
                <a:solidFill>
                  <a:srgbClr val="68676C"/>
                </a:solidFill>
                <a:latin typeface="Steelfish Rg"/>
              </a:defRPr>
            </a:lvl1pPr>
          </a:lstStyle>
          <a:p>
            <a:pPr>
              <a:defRPr/>
            </a:pPr>
            <a:r>
              <a:rPr lang="nl-NL"/>
              <a:t>Klik om een titel te maken.</a:t>
            </a:r>
            <a:endParaRPr lang="nl-BE"/>
          </a:p>
        </p:txBody>
      </p:sp>
      <p:sp>
        <p:nvSpPr>
          <p:cNvPr id="5" name="Tijdelijke aanduiding voor inhoud 2"/>
          <p:cNvSpPr>
            <a:spLocks noGrp="1"/>
          </p:cNvSpPr>
          <p:nvPr>
            <p:ph sz="half" idx="1" hasCustomPrompt="1"/>
          </p:nvPr>
        </p:nvSpPr>
        <p:spPr bwMode="auto">
          <a:xfrm>
            <a:off x="838200" y="1466769"/>
            <a:ext cx="5156200" cy="4710197"/>
          </a:xfrm>
          <a:prstGeom prst="rect">
            <a:avLst/>
          </a:prstGeom>
        </p:spPr>
        <p:txBody>
          <a:bodyPr/>
          <a:lstStyle>
            <a:lvl1pPr>
              <a:buClr>
                <a:srgbClr val="C40009"/>
              </a:buClr>
              <a:defRPr sz="2000">
                <a:solidFill>
                  <a:srgbClr val="68676C"/>
                </a:solidFill>
                <a:latin typeface="Arial"/>
                <a:cs typeface="Arial"/>
              </a:defRPr>
            </a:lvl1pPr>
            <a:lvl2pPr marL="685800" indent="-228600">
              <a:buClr>
                <a:srgbClr val="C40009"/>
              </a:buClr>
              <a:buFont typeface="Calibri"/>
              <a:buChar char="‐"/>
              <a:defRPr sz="2000">
                <a:solidFill>
                  <a:srgbClr val="68676C"/>
                </a:solidFill>
                <a:latin typeface="Arial"/>
                <a:cs typeface="Arial"/>
              </a:defRPr>
            </a:lvl2pPr>
            <a:lvl3pPr>
              <a:buClr>
                <a:srgbClr val="C40009"/>
              </a:buClr>
              <a:defRPr sz="2000">
                <a:solidFill>
                  <a:srgbClr val="68676C"/>
                </a:solidFill>
                <a:latin typeface="Arial"/>
                <a:cs typeface="Arial"/>
              </a:defRPr>
            </a:lvl3pPr>
            <a:lvl4pPr marL="1600200" indent="-228600">
              <a:buClr>
                <a:srgbClr val="C40009"/>
              </a:buClr>
              <a:buFont typeface="Calibri"/>
              <a:buChar char="‐"/>
              <a:defRPr sz="2000">
                <a:solidFill>
                  <a:srgbClr val="68676C"/>
                </a:solidFill>
                <a:latin typeface="Arial"/>
                <a:cs typeface="Arial"/>
              </a:defRPr>
            </a:lvl4pPr>
            <a:lvl5pPr>
              <a:buClr>
                <a:srgbClr val="C40009"/>
              </a:buClr>
              <a:defRPr sz="2000">
                <a:solidFill>
                  <a:srgbClr val="68676C"/>
                </a:solidFill>
                <a:latin typeface="Arial"/>
                <a:cs typeface="Arial"/>
              </a:defRPr>
            </a:lvl5pPr>
          </a:lstStyle>
          <a:p>
            <a:pPr lvl="0">
              <a:defRPr/>
            </a:pPr>
            <a:r>
              <a:rPr lang="nl-NL"/>
              <a:t>Eerste niveau</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lang="nl-BE"/>
          </a:p>
        </p:txBody>
      </p:sp>
      <p:sp>
        <p:nvSpPr>
          <p:cNvPr id="6" name="Tijdelijke aanduiding voor inhoud 3"/>
          <p:cNvSpPr>
            <a:spLocks noGrp="1"/>
          </p:cNvSpPr>
          <p:nvPr>
            <p:ph sz="half" idx="2" hasCustomPrompt="1"/>
          </p:nvPr>
        </p:nvSpPr>
        <p:spPr bwMode="auto">
          <a:xfrm>
            <a:off x="6197600" y="1466769"/>
            <a:ext cx="5156200" cy="4710197"/>
          </a:xfrm>
          <a:prstGeom prst="rect">
            <a:avLst/>
          </a:prstGeom>
        </p:spPr>
        <p:txBody>
          <a:bodyPr/>
          <a:lstStyle>
            <a:lvl1pPr>
              <a:buClr>
                <a:srgbClr val="C40009"/>
              </a:buClr>
              <a:defRPr sz="2000">
                <a:solidFill>
                  <a:srgbClr val="68676C"/>
                </a:solidFill>
                <a:latin typeface="Arial"/>
                <a:cs typeface="Arial"/>
              </a:defRPr>
            </a:lvl1pPr>
            <a:lvl2pPr marL="722313" indent="-265113">
              <a:buClr>
                <a:srgbClr val="C40009"/>
              </a:buClr>
              <a:buFont typeface="Calibri"/>
              <a:buChar char="‐"/>
              <a:defRPr sz="2000">
                <a:solidFill>
                  <a:srgbClr val="68676C"/>
                </a:solidFill>
                <a:latin typeface="Arial"/>
                <a:cs typeface="Arial"/>
              </a:defRPr>
            </a:lvl2pPr>
            <a:lvl3pPr>
              <a:buClr>
                <a:srgbClr val="C40009"/>
              </a:buClr>
              <a:defRPr sz="2000">
                <a:solidFill>
                  <a:srgbClr val="68676C"/>
                </a:solidFill>
                <a:latin typeface="Arial"/>
                <a:cs typeface="Arial"/>
              </a:defRPr>
            </a:lvl3pPr>
            <a:lvl4pPr marL="1600200" indent="-228600">
              <a:buClr>
                <a:srgbClr val="C40009"/>
              </a:buClr>
              <a:buFont typeface="Calibri"/>
              <a:buChar char="‐"/>
              <a:defRPr sz="2000">
                <a:solidFill>
                  <a:srgbClr val="68676C"/>
                </a:solidFill>
                <a:latin typeface="Arial"/>
                <a:cs typeface="Arial"/>
              </a:defRPr>
            </a:lvl4pPr>
            <a:lvl5pPr>
              <a:buClr>
                <a:srgbClr val="C40009"/>
              </a:buClr>
              <a:defRPr sz="2000">
                <a:solidFill>
                  <a:srgbClr val="68676C"/>
                </a:solidFill>
                <a:latin typeface="Arial"/>
                <a:cs typeface="Arial"/>
              </a:defRPr>
            </a:lvl5pPr>
          </a:lstStyle>
          <a:p>
            <a:pPr lvl="0">
              <a:defRPr/>
            </a:pPr>
            <a:r>
              <a:rPr lang="nl-NL"/>
              <a:t>Eerste niveau</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Einddia">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7.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pic>
        <p:nvPicPr>
          <p:cNvPr id="4" name="Afbeelding 8"/>
          <p:cNvPicPr>
            <a:picLocks noChangeAspect="1"/>
          </p:cNvPicPr>
          <p:nvPr userDrawn="1"/>
        </p:nvPicPr>
        <p:blipFill>
          <a:blip r:embed="rId3"/>
          <a:stretch/>
        </p:blipFill>
        <p:spPr bwMode="auto">
          <a:xfrm>
            <a:off x="583531" y="5640517"/>
            <a:ext cx="2481284" cy="8983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pic>
        <p:nvPicPr>
          <p:cNvPr id="4" name="Afbeelding 9"/>
          <p:cNvPicPr>
            <a:picLocks noChangeAspect="1" noChangeArrowheads="1"/>
          </p:cNvPicPr>
          <p:nvPr userDrawn="1"/>
        </p:nvPicPr>
        <p:blipFill>
          <a:blip r:embed="rId7"/>
          <a:stretch/>
        </p:blipFill>
        <p:spPr bwMode="auto">
          <a:xfrm>
            <a:off x="10093008" y="6311900"/>
            <a:ext cx="1901825" cy="498475"/>
          </a:xfrm>
          <a:prstGeom prst="rect">
            <a:avLst/>
          </a:prstGeom>
          <a:noFill/>
          <a:ln>
            <a:noFill/>
          </a:ln>
        </p:spPr>
      </p:pic>
      <p:pic>
        <p:nvPicPr>
          <p:cNvPr id="5" name="Afbeelding 4"/>
          <p:cNvPicPr>
            <a:picLocks noChangeAspect="1" noChangeArrowheads="1"/>
          </p:cNvPicPr>
          <p:nvPr userDrawn="1"/>
        </p:nvPicPr>
        <p:blipFill>
          <a:blip r:embed="rId8"/>
          <a:stretch/>
        </p:blipFill>
        <p:spPr bwMode="auto">
          <a:xfrm>
            <a:off x="0" y="6213475"/>
            <a:ext cx="2255838" cy="644525"/>
          </a:xfrm>
          <a:prstGeom prst="rect">
            <a:avLst/>
          </a:prstGeom>
          <a:noFill/>
          <a:ln>
            <a:noFill/>
          </a:ln>
        </p:spPr>
      </p:pic>
      <p:sp>
        <p:nvSpPr>
          <p:cNvPr id="6" name="TextBox 3"/>
          <p:cNvSpPr>
            <a:spLocks noAdjustHandles="1"/>
          </p:cNvSpPr>
          <p:nvPr userDrawn="1"/>
        </p:nvSpPr>
        <p:spPr bwMode="auto">
          <a:xfrm>
            <a:off x="0" y="0"/>
            <a:ext cx="12192000" cy="369332"/>
          </a:xfrm>
          <a:prstGeom prst="rect">
            <a:avLst/>
          </a:prstGeom>
          <a:solidFill>
            <a:srgbClr val="00277C"/>
          </a:solidFill>
        </p:spPr>
        <p:txBody>
          <a:bodyPr wrap="square" rtlCol="0">
            <a:spAutoFit/>
          </a:bodyPr>
          <a:lstStyle/>
          <a:p>
            <a:pPr>
              <a:defRPr/>
            </a:pPr>
            <a:endParaRPr lang="nl-BE">
              <a:solidFill>
                <a:schemeClr val="bg1"/>
              </a:solidFill>
            </a:endParaRPr>
          </a:p>
        </p:txBody>
      </p:sp>
      <p:sp>
        <p:nvSpPr>
          <p:cNvPr id="7" name="TextBox 10"/>
          <p:cNvSpPr>
            <a:spLocks noAdjustHandles="1"/>
          </p:cNvSpPr>
          <p:nvPr userDrawn="1"/>
        </p:nvSpPr>
        <p:spPr bwMode="auto">
          <a:xfrm>
            <a:off x="11452195" y="-8879"/>
            <a:ext cx="704294" cy="374003"/>
          </a:xfrm>
          <a:prstGeom prst="rect">
            <a:avLst/>
          </a:prstGeom>
          <a:noFill/>
        </p:spPr>
        <p:txBody>
          <a:bodyPr wrap="square" rtlCol="0">
            <a:spAutoFit/>
          </a:bodyPr>
          <a:lstStyle/>
          <a:p>
            <a:pPr algn="r">
              <a:defRPr/>
            </a:pPr>
            <a:fld id="{BCA359C1-F555-403E-82F5-2DCF3FFDFD32}" type="slidenum">
              <a:rPr lang="nl-BE">
                <a:solidFill>
                  <a:schemeClr val="bg1"/>
                </a:solidFill>
              </a:rPr>
              <a:t>‹Nr.›</a:t>
            </a:fld>
            <a:endParaRPr lang="nl-BE">
              <a:solidFill>
                <a:schemeClr val="bg1"/>
              </a:solidFill>
            </a:endParaRPr>
          </a:p>
        </p:txBody>
      </p:sp>
      <p:sp>
        <p:nvSpPr>
          <p:cNvPr id="8" name="Footer Placeholder 4"/>
          <p:cNvSpPr>
            <a:spLocks noGrp="1"/>
          </p:cNvSpPr>
          <p:nvPr>
            <p:ph type="ftr" sz="quarter" idx="3"/>
          </p:nvPr>
        </p:nvSpPr>
        <p:spPr bwMode="auto">
          <a:xfrm>
            <a:off x="-1" y="-18504"/>
            <a:ext cx="7240556" cy="365125"/>
          </a:xfrm>
          <a:prstGeom prst="rect">
            <a:avLst/>
          </a:prstGeom>
        </p:spPr>
        <p:txBody>
          <a:bodyPr vert="horz" lIns="91440" tIns="45720" rIns="91440" bIns="45720" rtlCol="0" anchor="ctr"/>
          <a:lstStyle>
            <a:lvl1pPr algn="ctr">
              <a:defRPr sz="1800">
                <a:solidFill>
                  <a:schemeClr val="bg1"/>
                </a:solidFill>
              </a:defRPr>
            </a:lvl1pPr>
          </a:lstStyle>
          <a:p>
            <a:pPr algn="l">
              <a:defRPr/>
            </a:pPr>
            <a:r>
              <a:rPr lang="en-US"/>
              <a:t>Theory 8 AVR Architecture - Instruction Set - Addressing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sldNum="0" hdr="0" dt="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nl-B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pic>
        <p:nvPicPr>
          <p:cNvPr id="4" name="Afbeelding 3"/>
          <p:cNvPicPr>
            <a:picLocks noChangeAspect="1"/>
          </p:cNvPicPr>
          <p:nvPr userDrawn="1"/>
        </p:nvPicPr>
        <p:blipFill>
          <a:blip r:embed="rId3"/>
          <a:stretch/>
        </p:blipFill>
        <p:spPr bwMode="auto">
          <a:xfrm>
            <a:off x="8567243" y="-34478"/>
            <a:ext cx="3576629" cy="5608806"/>
          </a:xfrm>
          <a:prstGeom prst="rect">
            <a:avLst/>
          </a:prstGeom>
        </p:spPr>
      </p:pic>
      <p:pic>
        <p:nvPicPr>
          <p:cNvPr id="5" name="Afbeelding 4"/>
          <p:cNvPicPr>
            <a:picLocks noChangeAspect="1" noChangeArrowheads="1"/>
          </p:cNvPicPr>
          <p:nvPr userDrawn="1"/>
        </p:nvPicPr>
        <p:blipFill>
          <a:blip r:embed="rId4"/>
          <a:stretch/>
        </p:blipFill>
        <p:spPr bwMode="auto">
          <a:xfrm>
            <a:off x="2566987" y="0"/>
            <a:ext cx="7058025" cy="6858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57" r:id="rId1"/>
  </p:sldLayoutIdLst>
  <p:hf sldNum="0" hdr="0" dt="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nl-B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factory.io/"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hyperlink" Target="mailto:dirk.vanmerode@ap.be" TargetMode="External"/><Relationship Id="rId7" Type="http://schemas.openxmlformats.org/officeDocument/2006/relationships/hyperlink" Target="mailto:s.asikuru@muni.ac.ug" TargetMode="External"/><Relationship Id="rId12" Type="http://schemas.openxmlformats.org/officeDocument/2006/relationships/image" Target="../media/image11.png"/><Relationship Id="rId2" Type="http://schemas.openxmlformats.org/officeDocument/2006/relationships/hyperlink" Target="mailto:maarten.luyts@ap.be" TargetMode="External"/><Relationship Id="rId1" Type="http://schemas.openxmlformats.org/officeDocument/2006/relationships/slideLayout" Target="../slideLayouts/slideLayout4.xml"/><Relationship Id="rId6" Type="http://schemas.openxmlformats.org/officeDocument/2006/relationships/hyperlink" Target="mailto:nigusadhena11@gmail.com" TargetMode="External"/><Relationship Id="rId11" Type="http://schemas.openxmlformats.org/officeDocument/2006/relationships/image" Target="../media/image10.png"/><Relationship Id="rId5" Type="http://schemas.openxmlformats.org/officeDocument/2006/relationships/hyperlink" Target="mailto:rajeshtripathi63@gmail.com" TargetMode="External"/><Relationship Id="rId10" Type="http://schemas.openxmlformats.org/officeDocument/2006/relationships/image" Target="../media/image9.png"/><Relationship Id="rId4" Type="http://schemas.openxmlformats.org/officeDocument/2006/relationships/hyperlink" Target="mailto:sascha.pampus@fh-dortmund.de" TargetMode="External"/><Relationship Id="rId9"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Ondertitel 1"/>
          <p:cNvSpPr>
            <a:spLocks noGrp="1"/>
          </p:cNvSpPr>
          <p:nvPr>
            <p:ph type="subTitle" idx="1"/>
          </p:nvPr>
        </p:nvSpPr>
        <p:spPr bwMode="auto"/>
        <p:txBody>
          <a:bodyPr/>
          <a:lstStyle/>
          <a:p>
            <a:pPr>
              <a:defRPr/>
            </a:pPr>
            <a:endParaRPr lang="en-US" dirty="0"/>
          </a:p>
        </p:txBody>
      </p:sp>
      <p:sp>
        <p:nvSpPr>
          <p:cNvPr id="5" name="Titel 2"/>
          <p:cNvSpPr>
            <a:spLocks noGrp="1"/>
          </p:cNvSpPr>
          <p:nvPr>
            <p:ph type="title"/>
          </p:nvPr>
        </p:nvSpPr>
        <p:spPr bwMode="auto"/>
        <p:txBody>
          <a:bodyPr/>
          <a:lstStyle/>
          <a:p>
            <a:pPr>
              <a:defRPr/>
            </a:pPr>
            <a:endParaRPr lang="en-US" dirty="0"/>
          </a:p>
        </p:txBody>
      </p:sp>
      <p:sp>
        <p:nvSpPr>
          <p:cNvPr id="6" name="Subtitle 2"/>
          <p:cNvSpPr>
            <a:spLocks/>
          </p:cNvSpPr>
          <p:nvPr/>
        </p:nvSpPr>
        <p:spPr bwMode="auto">
          <a:xfrm>
            <a:off x="1524000" y="3602038"/>
            <a:ext cx="9144000" cy="1655762"/>
          </a:xfrm>
          <a:prstGeom prst="rect">
            <a:avLst/>
          </a:prstGeom>
        </p:spPr>
        <p:txBody>
          <a:bodyPr/>
          <a:lstStyle>
            <a:lvl1pPr marL="0" indent="0" algn="ctr">
              <a:lnSpc>
                <a:spcPct val="90000"/>
              </a:lnSpc>
              <a:spcBef>
                <a:spcPts val="1000"/>
              </a:spcBef>
              <a:spcAft>
                <a:spcPts val="0"/>
              </a:spcAft>
              <a:buFont typeface="Arial"/>
              <a:buNone/>
              <a:defRPr sz="2400">
                <a:solidFill>
                  <a:srgbClr val="68676C"/>
                </a:solidFill>
                <a:latin typeface="Steelfish Rg"/>
                <a:ea typeface="+mn-ea"/>
                <a:cs typeface="+mn-cs"/>
              </a:defRPr>
            </a:lvl1pPr>
            <a:lvl2pPr marL="457200" indent="0" algn="ctr">
              <a:lnSpc>
                <a:spcPct val="90000"/>
              </a:lnSpc>
              <a:spcBef>
                <a:spcPts val="500"/>
              </a:spcBef>
              <a:spcAft>
                <a:spcPts val="0"/>
              </a:spcAft>
              <a:buFont typeface="Arial"/>
              <a:buNone/>
              <a:defRPr sz="2000">
                <a:solidFill>
                  <a:schemeClr val="tx1"/>
                </a:solidFill>
                <a:latin typeface="+mn-lt"/>
                <a:ea typeface="+mn-ea"/>
                <a:cs typeface="+mn-cs"/>
              </a:defRPr>
            </a:lvl2pPr>
            <a:lvl3pPr marL="914400" indent="0" algn="ctr">
              <a:lnSpc>
                <a:spcPct val="90000"/>
              </a:lnSpc>
              <a:spcBef>
                <a:spcPts val="500"/>
              </a:spcBef>
              <a:spcAft>
                <a:spcPts val="0"/>
              </a:spcAft>
              <a:buFont typeface="Arial"/>
              <a:buNone/>
              <a:defRPr sz="1800">
                <a:solidFill>
                  <a:schemeClr val="tx1"/>
                </a:solidFill>
                <a:latin typeface="+mn-lt"/>
                <a:ea typeface="+mn-ea"/>
                <a:cs typeface="+mn-cs"/>
              </a:defRPr>
            </a:lvl3pPr>
            <a:lvl4pPr marL="1371600" indent="0" algn="ctr">
              <a:lnSpc>
                <a:spcPct val="90000"/>
              </a:lnSpc>
              <a:spcBef>
                <a:spcPts val="500"/>
              </a:spcBef>
              <a:spcAft>
                <a:spcPts val="0"/>
              </a:spcAft>
              <a:buFont typeface="Arial"/>
              <a:buNone/>
              <a:defRPr sz="1600">
                <a:solidFill>
                  <a:schemeClr val="tx1"/>
                </a:solidFill>
                <a:latin typeface="+mn-lt"/>
                <a:ea typeface="+mn-ea"/>
                <a:cs typeface="+mn-cs"/>
              </a:defRPr>
            </a:lvl4pPr>
            <a:lvl5pPr marL="1828800" indent="0" algn="ctr">
              <a:lnSpc>
                <a:spcPct val="90000"/>
              </a:lnSpc>
              <a:spcBef>
                <a:spcPts val="500"/>
              </a:spcBef>
              <a:spcAft>
                <a:spcPts val="0"/>
              </a:spcAft>
              <a:buFont typeface="Arial"/>
              <a:buNone/>
              <a:defRPr sz="1600">
                <a:solidFill>
                  <a:schemeClr val="tx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defRPr/>
            </a:pPr>
            <a:r>
              <a:rPr lang="en-US" dirty="0">
                <a:solidFill>
                  <a:srgbClr val="00277C"/>
                </a:solidFill>
              </a:rPr>
              <a:t>Camera handling</a:t>
            </a:r>
            <a:endParaRPr dirty="0"/>
          </a:p>
        </p:txBody>
      </p:sp>
      <p:sp>
        <p:nvSpPr>
          <p:cNvPr id="7" name="Title 8"/>
          <p:cNvSpPr>
            <a:spLocks/>
          </p:cNvSpPr>
          <p:nvPr/>
        </p:nvSpPr>
        <p:spPr bwMode="auto">
          <a:xfrm>
            <a:off x="1189608" y="1122363"/>
            <a:ext cx="9812784" cy="2387600"/>
          </a:xfrm>
          <a:prstGeom prst="rect">
            <a:avLst/>
          </a:prstGeom>
          <a:solidFill>
            <a:srgbClr val="00277C"/>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lgn="ctr">
              <a:lnSpc>
                <a:spcPct val="90000"/>
              </a:lnSpc>
              <a:spcBef>
                <a:spcPts val="0"/>
              </a:spcBef>
              <a:spcAft>
                <a:spcPts val="0"/>
              </a:spcAft>
              <a:defRPr sz="4400">
                <a:solidFill>
                  <a:srgbClr val="68676C"/>
                </a:solidFill>
                <a:latin typeface="Steelfish Rg"/>
                <a:ea typeface="+mn-ea"/>
                <a:cs typeface="+mn-cs"/>
              </a:defRPr>
            </a:lvl1pPr>
            <a:lvl2pPr algn="l">
              <a:lnSpc>
                <a:spcPct val="90000"/>
              </a:lnSpc>
              <a:spcBef>
                <a:spcPts val="0"/>
              </a:spcBef>
              <a:spcAft>
                <a:spcPts val="0"/>
              </a:spcAft>
              <a:defRPr sz="4400">
                <a:solidFill>
                  <a:schemeClr val="lt1"/>
                </a:solidFill>
                <a:latin typeface="+mn-lt"/>
                <a:ea typeface="+mn-ea"/>
                <a:cs typeface="+mn-cs"/>
              </a:defRPr>
            </a:lvl2pPr>
            <a:lvl3pPr algn="l">
              <a:lnSpc>
                <a:spcPct val="90000"/>
              </a:lnSpc>
              <a:spcBef>
                <a:spcPts val="0"/>
              </a:spcBef>
              <a:spcAft>
                <a:spcPts val="0"/>
              </a:spcAft>
              <a:defRPr sz="4400">
                <a:solidFill>
                  <a:schemeClr val="lt1"/>
                </a:solidFill>
                <a:latin typeface="+mn-lt"/>
                <a:ea typeface="+mn-ea"/>
                <a:cs typeface="+mn-cs"/>
              </a:defRPr>
            </a:lvl3pPr>
            <a:lvl4pPr algn="l">
              <a:lnSpc>
                <a:spcPct val="90000"/>
              </a:lnSpc>
              <a:spcBef>
                <a:spcPts val="0"/>
              </a:spcBef>
              <a:spcAft>
                <a:spcPts val="0"/>
              </a:spcAft>
              <a:defRPr sz="4400">
                <a:solidFill>
                  <a:schemeClr val="lt1"/>
                </a:solidFill>
                <a:latin typeface="+mn-lt"/>
                <a:ea typeface="+mn-ea"/>
                <a:cs typeface="+mn-cs"/>
              </a:defRPr>
            </a:lvl4pPr>
            <a:lvl5pPr algn="l">
              <a:lnSpc>
                <a:spcPct val="90000"/>
              </a:lnSpc>
              <a:spcBef>
                <a:spcPts val="0"/>
              </a:spcBef>
              <a:spcAft>
                <a:spcPts val="0"/>
              </a:spcAft>
              <a:defRPr sz="4400">
                <a:solidFill>
                  <a:schemeClr val="lt1"/>
                </a:solidFill>
                <a:latin typeface="+mn-lt"/>
                <a:ea typeface="+mn-ea"/>
                <a:cs typeface="+mn-cs"/>
              </a:defRPr>
            </a:lvl5pPr>
            <a:lvl6pPr marL="457200" algn="l">
              <a:lnSpc>
                <a:spcPct val="90000"/>
              </a:lnSpc>
              <a:spcBef>
                <a:spcPts val="0"/>
              </a:spcBef>
              <a:spcAft>
                <a:spcPts val="0"/>
              </a:spcAft>
              <a:defRPr sz="4400">
                <a:solidFill>
                  <a:schemeClr val="lt1"/>
                </a:solidFill>
                <a:latin typeface="+mn-lt"/>
                <a:ea typeface="+mn-ea"/>
                <a:cs typeface="+mn-cs"/>
              </a:defRPr>
            </a:lvl6pPr>
            <a:lvl7pPr marL="914400" algn="l">
              <a:lnSpc>
                <a:spcPct val="90000"/>
              </a:lnSpc>
              <a:spcBef>
                <a:spcPts val="0"/>
              </a:spcBef>
              <a:spcAft>
                <a:spcPts val="0"/>
              </a:spcAft>
              <a:defRPr sz="4400">
                <a:solidFill>
                  <a:schemeClr val="lt1"/>
                </a:solidFill>
                <a:latin typeface="+mn-lt"/>
                <a:ea typeface="+mn-ea"/>
                <a:cs typeface="+mn-cs"/>
              </a:defRPr>
            </a:lvl7pPr>
            <a:lvl8pPr marL="1371600" algn="l">
              <a:lnSpc>
                <a:spcPct val="90000"/>
              </a:lnSpc>
              <a:spcBef>
                <a:spcPts val="0"/>
              </a:spcBef>
              <a:spcAft>
                <a:spcPts val="0"/>
              </a:spcAft>
              <a:defRPr sz="4400">
                <a:solidFill>
                  <a:schemeClr val="lt1"/>
                </a:solidFill>
                <a:latin typeface="+mn-lt"/>
                <a:ea typeface="+mn-ea"/>
                <a:cs typeface="+mn-cs"/>
              </a:defRPr>
            </a:lvl8pPr>
            <a:lvl9pPr marL="1828800" algn="l">
              <a:lnSpc>
                <a:spcPct val="90000"/>
              </a:lnSpc>
              <a:spcBef>
                <a:spcPts val="0"/>
              </a:spcBef>
              <a:spcAft>
                <a:spcPts val="0"/>
              </a:spcAft>
              <a:defRPr sz="4400">
                <a:solidFill>
                  <a:schemeClr val="lt1"/>
                </a:solidFill>
                <a:latin typeface="+mn-lt"/>
                <a:ea typeface="+mn-ea"/>
                <a:cs typeface="+mn-cs"/>
              </a:defRPr>
            </a:lvl9pPr>
          </a:lstStyle>
          <a:p>
            <a:pPr>
              <a:lnSpc>
                <a:spcPct val="114999"/>
              </a:lnSpc>
              <a:spcAft>
                <a:spcPts val="1600"/>
              </a:spcAft>
              <a:defRPr/>
            </a:pPr>
            <a:r>
              <a:rPr lang="en-US" sz="2800" dirty="0">
                <a:solidFill>
                  <a:srgbClr val="EBEBEB"/>
                </a:solidFill>
                <a:ea typeface="SimHei"/>
                <a:cs typeface="Times New Roman"/>
              </a:rPr>
              <a:t>Introduction to Factory IO</a:t>
            </a:r>
            <a:endParaRPr lang="en-US" sz="2800" dirty="0">
              <a:solidFill>
                <a:srgbClr val="000000"/>
              </a:solidFill>
              <a:ea typeface="Times New Roman"/>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831793" y="555479"/>
            <a:ext cx="10522009" cy="731903"/>
          </a:xfrm>
          <a:prstGeom prst="rect">
            <a:avLst/>
          </a:prstGeom>
        </p:spPr>
        <p:txBody>
          <a:bodyPr/>
          <a:lstStyle/>
          <a:p>
            <a:pPr>
              <a:defRPr/>
            </a:pPr>
            <a:r>
              <a:rPr lang="en-US" dirty="0"/>
              <a:t>Content</a:t>
            </a:r>
          </a:p>
        </p:txBody>
      </p:sp>
      <p:sp>
        <p:nvSpPr>
          <p:cNvPr id="5" name="Tijdelijke aanduiding voor inhoud 2"/>
          <p:cNvSpPr>
            <a:spLocks noGrp="1"/>
          </p:cNvSpPr>
          <p:nvPr>
            <p:ph idx="4294967295"/>
          </p:nvPr>
        </p:nvSpPr>
        <p:spPr bwMode="auto">
          <a:xfrm>
            <a:off x="831793" y="1489108"/>
            <a:ext cx="6608710" cy="2580832"/>
          </a:xfrm>
          <a:prstGeom prst="rect">
            <a:avLst/>
          </a:prstGeom>
        </p:spPr>
        <p:txBody>
          <a:bodyPr/>
          <a:lstStyle/>
          <a:p>
            <a:r>
              <a:rPr lang="en-US" dirty="0"/>
              <a:t>Introduction</a:t>
            </a:r>
          </a:p>
          <a:p>
            <a:r>
              <a:rPr lang="en-US" dirty="0"/>
              <a:t>Handling the Camera</a:t>
            </a:r>
          </a:p>
          <a:p>
            <a:pPr lvl="1"/>
            <a:r>
              <a:rPr lang="en-US" dirty="0"/>
              <a:t>Orbit view</a:t>
            </a:r>
          </a:p>
          <a:p>
            <a:pPr lvl="1"/>
            <a:r>
              <a:rPr lang="en-US" dirty="0"/>
              <a:t>Fly view</a:t>
            </a:r>
          </a:p>
          <a:p>
            <a:pPr lvl="1"/>
            <a:r>
              <a:rPr lang="en-US" dirty="0"/>
              <a:t>First-person view</a:t>
            </a:r>
          </a:p>
        </p:txBody>
      </p:sp>
      <p:sp>
        <p:nvSpPr>
          <p:cNvPr id="6" name="Tijdelijke aanduiding voor voettekst 3"/>
          <p:cNvSpPr>
            <a:spLocks noGrp="1"/>
          </p:cNvSpPr>
          <p:nvPr>
            <p:ph type="ftr" sz="quarter" idx="3"/>
          </p:nvPr>
        </p:nvSpPr>
        <p:spPr bwMode="auto"/>
        <p:txBody>
          <a:bodyPr/>
          <a:lstStyle/>
          <a:p>
            <a:pPr algn="l">
              <a:defRPr/>
            </a:pPr>
            <a:r>
              <a:rPr lang="en-US" dirty="0"/>
              <a:t>Introduction to Factory 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831793" y="555479"/>
            <a:ext cx="10522009" cy="731903"/>
          </a:xfrm>
          <a:prstGeom prst="rect">
            <a:avLst/>
          </a:prstGeom>
        </p:spPr>
        <p:txBody>
          <a:bodyPr/>
          <a:lstStyle/>
          <a:p>
            <a:pPr>
              <a:defRPr/>
            </a:pPr>
            <a:r>
              <a:rPr lang="en-US" dirty="0"/>
              <a:t>Introduction</a:t>
            </a:r>
          </a:p>
        </p:txBody>
      </p:sp>
      <p:sp>
        <p:nvSpPr>
          <p:cNvPr id="5" name="Tijdelijke aanduiding voor inhoud 2"/>
          <p:cNvSpPr>
            <a:spLocks noGrp="1"/>
          </p:cNvSpPr>
          <p:nvPr>
            <p:ph idx="4294967295"/>
          </p:nvPr>
        </p:nvSpPr>
        <p:spPr bwMode="auto">
          <a:xfrm>
            <a:off x="831792" y="1355874"/>
            <a:ext cx="11168863" cy="4737421"/>
          </a:xfrm>
          <a:prstGeom prst="rect">
            <a:avLst/>
          </a:prstGeom>
        </p:spPr>
        <p:txBody>
          <a:bodyPr/>
          <a:lstStyle/>
          <a:p>
            <a:r>
              <a:rPr lang="en-US" dirty="0"/>
              <a:t>In order to properly work within your virtual factory, you will need to utilize all three different camera perspectives</a:t>
            </a:r>
          </a:p>
          <a:p>
            <a:r>
              <a:rPr lang="en-US" b="1" dirty="0"/>
              <a:t>Orbit view </a:t>
            </a:r>
            <a:r>
              <a:rPr lang="en-US" dirty="0"/>
              <a:t>is used best in situations when you arrange objects and hence designing your factory scene</a:t>
            </a:r>
          </a:p>
          <a:p>
            <a:r>
              <a:rPr lang="en-US" b="1" dirty="0"/>
              <a:t>Fly view </a:t>
            </a:r>
            <a:r>
              <a:rPr lang="en-US" dirty="0"/>
              <a:t>is used best in order to move around freely</a:t>
            </a:r>
          </a:p>
          <a:p>
            <a:r>
              <a:rPr lang="en-US" b="1" dirty="0"/>
              <a:t>First person view </a:t>
            </a:r>
            <a:r>
              <a:rPr lang="en-US" dirty="0"/>
              <a:t>is used best in order to walk around in your designed factory and get an impression of whether everything fits together well and how things would be like if your factory was real.</a:t>
            </a:r>
          </a:p>
          <a:p>
            <a:r>
              <a:rPr lang="en-US" dirty="0"/>
              <a:t>You can change the active view by clicking one of these buttons in the upper right corner of the interface:</a:t>
            </a:r>
          </a:p>
          <a:p>
            <a:endParaRPr lang="en-US" dirty="0"/>
          </a:p>
        </p:txBody>
      </p:sp>
      <p:sp>
        <p:nvSpPr>
          <p:cNvPr id="6" name="Tijdelijke aanduiding voor voettekst 3"/>
          <p:cNvSpPr>
            <a:spLocks noGrp="1"/>
          </p:cNvSpPr>
          <p:nvPr>
            <p:ph type="ftr" sz="quarter" idx="3"/>
          </p:nvPr>
        </p:nvSpPr>
        <p:spPr bwMode="auto"/>
        <p:txBody>
          <a:bodyPr/>
          <a:lstStyle/>
          <a:p>
            <a:pPr algn="l">
              <a:defRPr/>
            </a:pPr>
            <a:r>
              <a:rPr lang="en-US" dirty="0"/>
              <a:t>Introduction to Factory IO</a:t>
            </a:r>
          </a:p>
        </p:txBody>
      </p:sp>
      <p:pic>
        <p:nvPicPr>
          <p:cNvPr id="3" name="Grafik 2">
            <a:extLst>
              <a:ext uri="{FF2B5EF4-FFF2-40B4-BE49-F238E27FC236}">
                <a16:creationId xmlns:a16="http://schemas.microsoft.com/office/drawing/2014/main" id="{0E541071-6C24-4B7D-A5F6-5CDBF0614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056" y="5460222"/>
            <a:ext cx="1883601" cy="607213"/>
          </a:xfrm>
          <a:prstGeom prst="rect">
            <a:avLst/>
          </a:prstGeom>
        </p:spPr>
      </p:pic>
      <p:sp>
        <p:nvSpPr>
          <p:cNvPr id="8" name="Textfeld 7">
            <a:extLst>
              <a:ext uri="{FF2B5EF4-FFF2-40B4-BE49-F238E27FC236}">
                <a16:creationId xmlns:a16="http://schemas.microsoft.com/office/drawing/2014/main" id="{E6DE54D0-8F87-4635-B29E-3B36B1DC0C30}"/>
              </a:ext>
            </a:extLst>
          </p:cNvPr>
          <p:cNvSpPr txBox="1"/>
          <p:nvPr/>
        </p:nvSpPr>
        <p:spPr>
          <a:xfrm>
            <a:off x="5871975" y="5696704"/>
            <a:ext cx="724878" cy="400110"/>
          </a:xfrm>
          <a:prstGeom prst="rect">
            <a:avLst/>
          </a:prstGeom>
          <a:noFill/>
        </p:spPr>
        <p:txBody>
          <a:bodyPr wrap="none" rtlCol="0">
            <a:spAutoFit/>
          </a:bodyPr>
          <a:lstStyle/>
          <a:p>
            <a:r>
              <a:rPr lang="de-DE" sz="2000" dirty="0"/>
              <a:t>Orbit</a:t>
            </a:r>
          </a:p>
        </p:txBody>
      </p:sp>
      <p:sp>
        <p:nvSpPr>
          <p:cNvPr id="9" name="Textfeld 8">
            <a:extLst>
              <a:ext uri="{FF2B5EF4-FFF2-40B4-BE49-F238E27FC236}">
                <a16:creationId xmlns:a16="http://schemas.microsoft.com/office/drawing/2014/main" id="{322E680F-8587-4BE3-AA2E-D911000DAF75}"/>
              </a:ext>
            </a:extLst>
          </p:cNvPr>
          <p:cNvSpPr txBox="1"/>
          <p:nvPr/>
        </p:nvSpPr>
        <p:spPr bwMode="auto">
          <a:xfrm>
            <a:off x="8419834" y="5563773"/>
            <a:ext cx="1420582" cy="400110"/>
          </a:xfrm>
          <a:prstGeom prst="rect">
            <a:avLst/>
          </a:prstGeom>
          <a:noFill/>
        </p:spPr>
        <p:txBody>
          <a:bodyPr wrap="none" rtlCol="0">
            <a:spAutoFit/>
          </a:bodyPr>
          <a:lstStyle/>
          <a:p>
            <a:r>
              <a:rPr lang="de-DE" sz="2000" dirty="0"/>
              <a:t>First </a:t>
            </a:r>
            <a:r>
              <a:rPr lang="de-DE" sz="2000" dirty="0" err="1"/>
              <a:t>person</a:t>
            </a:r>
            <a:endParaRPr lang="de-DE" sz="2000" dirty="0"/>
          </a:p>
        </p:txBody>
      </p:sp>
      <p:sp>
        <p:nvSpPr>
          <p:cNvPr id="10" name="Textfeld 9">
            <a:extLst>
              <a:ext uri="{FF2B5EF4-FFF2-40B4-BE49-F238E27FC236}">
                <a16:creationId xmlns:a16="http://schemas.microsoft.com/office/drawing/2014/main" id="{E74FEA34-B4FF-4AC3-9DF9-689FD9D1BC7D}"/>
              </a:ext>
            </a:extLst>
          </p:cNvPr>
          <p:cNvSpPr txBox="1"/>
          <p:nvPr/>
        </p:nvSpPr>
        <p:spPr bwMode="auto">
          <a:xfrm>
            <a:off x="7302848" y="5984335"/>
            <a:ext cx="478016" cy="400110"/>
          </a:xfrm>
          <a:prstGeom prst="rect">
            <a:avLst/>
          </a:prstGeom>
          <a:noFill/>
        </p:spPr>
        <p:txBody>
          <a:bodyPr wrap="none" rtlCol="0">
            <a:spAutoFit/>
          </a:bodyPr>
          <a:lstStyle/>
          <a:p>
            <a:r>
              <a:rPr lang="de-DE" sz="2000" dirty="0"/>
              <a:t>Fly</a:t>
            </a:r>
          </a:p>
        </p:txBody>
      </p:sp>
    </p:spTree>
    <p:extLst>
      <p:ext uri="{BB962C8B-B14F-4D97-AF65-F5344CB8AC3E}">
        <p14:creationId xmlns:p14="http://schemas.microsoft.com/office/powerpoint/2010/main" val="375825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831793" y="555479"/>
            <a:ext cx="10522009" cy="731903"/>
          </a:xfrm>
          <a:prstGeom prst="rect">
            <a:avLst/>
          </a:prstGeom>
        </p:spPr>
        <p:txBody>
          <a:bodyPr/>
          <a:lstStyle/>
          <a:p>
            <a:pPr>
              <a:defRPr/>
            </a:pPr>
            <a:r>
              <a:rPr lang="en-US" dirty="0"/>
              <a:t>Camera: Orbit view</a:t>
            </a:r>
          </a:p>
        </p:txBody>
      </p:sp>
      <p:sp>
        <p:nvSpPr>
          <p:cNvPr id="5" name="Tijdelijke aanduiding voor inhoud 2"/>
          <p:cNvSpPr>
            <a:spLocks noGrp="1"/>
          </p:cNvSpPr>
          <p:nvPr>
            <p:ph idx="4294967295"/>
          </p:nvPr>
        </p:nvSpPr>
        <p:spPr bwMode="auto">
          <a:xfrm>
            <a:off x="847472" y="1496240"/>
            <a:ext cx="10145072" cy="4525048"/>
          </a:xfrm>
          <a:prstGeom prst="rect">
            <a:avLst/>
          </a:prstGeom>
        </p:spPr>
        <p:txBody>
          <a:bodyPr/>
          <a:lstStyle/>
          <a:p>
            <a:r>
              <a:rPr lang="en-US" dirty="0"/>
              <a:t>Orbit view is built around a certain point of interest (“</a:t>
            </a:r>
            <a:r>
              <a:rPr lang="en-US" dirty="0" err="1"/>
              <a:t>PoI</a:t>
            </a:r>
            <a:r>
              <a:rPr lang="en-US" dirty="0"/>
              <a:t>”).</a:t>
            </a:r>
          </a:p>
          <a:p>
            <a:r>
              <a:rPr lang="en-US" dirty="0"/>
              <a:t>You can </a:t>
            </a:r>
            <a:r>
              <a:rPr lang="en-US" b="1" dirty="0"/>
              <a:t>set</a:t>
            </a:r>
            <a:r>
              <a:rPr lang="en-US" dirty="0"/>
              <a:t> this point either by </a:t>
            </a:r>
            <a:r>
              <a:rPr lang="en-US" b="1" dirty="0"/>
              <a:t>pressing and holding the mouse wheel</a:t>
            </a:r>
            <a:r>
              <a:rPr lang="en-US" dirty="0"/>
              <a:t> or by </a:t>
            </a:r>
            <a:r>
              <a:rPr lang="en-US" b="1" dirty="0"/>
              <a:t>double-clicking</a:t>
            </a:r>
            <a:r>
              <a:rPr lang="en-US" dirty="0"/>
              <a:t> somewhere in your scene. If using the mouse wheel, the </a:t>
            </a:r>
            <a:r>
              <a:rPr lang="en-US" dirty="0" err="1"/>
              <a:t>PoI</a:t>
            </a:r>
            <a:r>
              <a:rPr lang="en-US" dirty="0"/>
              <a:t> is visualized using a white dot.</a:t>
            </a:r>
          </a:p>
          <a:p>
            <a:r>
              <a:rPr lang="en-GB" dirty="0"/>
              <a:t>You can </a:t>
            </a:r>
            <a:r>
              <a:rPr lang="en-GB" b="1" dirty="0"/>
              <a:t>rotate</a:t>
            </a:r>
            <a:r>
              <a:rPr lang="en-GB" dirty="0"/>
              <a:t> the camera freely around the </a:t>
            </a:r>
            <a:r>
              <a:rPr lang="en-GB" dirty="0" err="1"/>
              <a:t>PoI</a:t>
            </a:r>
            <a:r>
              <a:rPr lang="en-GB" dirty="0"/>
              <a:t> by </a:t>
            </a:r>
            <a:r>
              <a:rPr lang="en-GB" b="1" dirty="0"/>
              <a:t>clicking and holding the right mouse button </a:t>
            </a:r>
            <a:r>
              <a:rPr lang="en-GB" dirty="0"/>
              <a:t>and then moving the mouse. Be careful not to get dizzy as the camera won’t collide with objects or even the floor.</a:t>
            </a:r>
          </a:p>
          <a:p>
            <a:r>
              <a:rPr lang="en-GB" dirty="0"/>
              <a:t>You can also </a:t>
            </a:r>
            <a:r>
              <a:rPr lang="en-GB" b="1" dirty="0"/>
              <a:t>zoom in and out </a:t>
            </a:r>
            <a:r>
              <a:rPr lang="en-GB" dirty="0"/>
              <a:t>by </a:t>
            </a:r>
            <a:r>
              <a:rPr lang="en-GB" b="1" dirty="0"/>
              <a:t>scrolling</a:t>
            </a:r>
            <a:r>
              <a:rPr lang="en-GB" dirty="0"/>
              <a:t> the mouse wheel.</a:t>
            </a:r>
          </a:p>
          <a:p>
            <a:r>
              <a:rPr lang="en-GB" b="1" dirty="0"/>
              <a:t>Reset</a:t>
            </a:r>
            <a:r>
              <a:rPr lang="en-GB" dirty="0"/>
              <a:t> the camera to default by hitting </a:t>
            </a:r>
            <a:r>
              <a:rPr lang="en-GB" b="1" dirty="0"/>
              <a:t>backspace</a:t>
            </a:r>
            <a:r>
              <a:rPr lang="en-GB" dirty="0"/>
              <a:t>.</a:t>
            </a:r>
          </a:p>
        </p:txBody>
      </p:sp>
      <p:sp>
        <p:nvSpPr>
          <p:cNvPr id="6" name="Tijdelijke aanduiding voor voettekst 3"/>
          <p:cNvSpPr>
            <a:spLocks noGrp="1"/>
          </p:cNvSpPr>
          <p:nvPr>
            <p:ph type="ftr" sz="quarter" idx="3"/>
          </p:nvPr>
        </p:nvSpPr>
        <p:spPr bwMode="auto"/>
        <p:txBody>
          <a:bodyPr/>
          <a:lstStyle/>
          <a:p>
            <a:pPr algn="l">
              <a:defRPr/>
            </a:pPr>
            <a:r>
              <a:rPr lang="en-US" dirty="0"/>
              <a:t>Introduction to Factory IO</a:t>
            </a:r>
          </a:p>
        </p:txBody>
      </p:sp>
    </p:spTree>
    <p:extLst>
      <p:ext uri="{BB962C8B-B14F-4D97-AF65-F5344CB8AC3E}">
        <p14:creationId xmlns:p14="http://schemas.microsoft.com/office/powerpoint/2010/main" val="413369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831793" y="555479"/>
            <a:ext cx="10522009" cy="731903"/>
          </a:xfrm>
          <a:prstGeom prst="rect">
            <a:avLst/>
          </a:prstGeom>
        </p:spPr>
        <p:txBody>
          <a:bodyPr/>
          <a:lstStyle/>
          <a:p>
            <a:pPr>
              <a:defRPr/>
            </a:pPr>
            <a:r>
              <a:rPr lang="en-US" dirty="0"/>
              <a:t>Camera: Fly view</a:t>
            </a:r>
          </a:p>
        </p:txBody>
      </p:sp>
      <p:sp>
        <p:nvSpPr>
          <p:cNvPr id="5" name="Tijdelijke aanduiding voor inhoud 2"/>
          <p:cNvSpPr>
            <a:spLocks noGrp="1"/>
          </p:cNvSpPr>
          <p:nvPr>
            <p:ph idx="4294967295"/>
          </p:nvPr>
        </p:nvSpPr>
        <p:spPr bwMode="auto">
          <a:xfrm>
            <a:off x="844714" y="1268760"/>
            <a:ext cx="10145072" cy="4806281"/>
          </a:xfrm>
          <a:prstGeom prst="rect">
            <a:avLst/>
          </a:prstGeom>
        </p:spPr>
        <p:txBody>
          <a:bodyPr/>
          <a:lstStyle/>
          <a:p>
            <a:r>
              <a:rPr lang="de-DE" dirty="0"/>
              <a:t>Fly </a:t>
            </a:r>
            <a:r>
              <a:rPr lang="de-DE" dirty="0" err="1"/>
              <a:t>view</a:t>
            </a:r>
            <a:r>
              <a:rPr lang="de-DE" dirty="0"/>
              <a:t> </a:t>
            </a:r>
            <a:r>
              <a:rPr lang="de-DE" dirty="0" err="1"/>
              <a:t>does</a:t>
            </a:r>
            <a:r>
              <a:rPr lang="de-DE" dirty="0"/>
              <a:t> not </a:t>
            </a:r>
            <a:r>
              <a:rPr lang="de-DE" dirty="0" err="1"/>
              <a:t>use</a:t>
            </a:r>
            <a:r>
              <a:rPr lang="de-DE" dirty="0"/>
              <a:t> a Point </a:t>
            </a:r>
            <a:r>
              <a:rPr lang="de-DE" dirty="0" err="1"/>
              <a:t>of</a:t>
            </a:r>
            <a:r>
              <a:rPr lang="de-DE" dirty="0"/>
              <a:t> Interest </a:t>
            </a:r>
            <a:r>
              <a:rPr lang="de-DE" dirty="0" err="1"/>
              <a:t>whatsoever</a:t>
            </a:r>
            <a:r>
              <a:rPr lang="de-DE" dirty="0"/>
              <a:t>.</a:t>
            </a:r>
            <a:r>
              <a:rPr lang="en-GB" dirty="0"/>
              <a:t> It is used to move around freely within the factory scene.</a:t>
            </a:r>
          </a:p>
          <a:p>
            <a:r>
              <a:rPr lang="en-GB" dirty="0"/>
              <a:t>The easiest way to move around is to use WASD-controls or the arrow keys. The easiest way to look around is by clicking and holding the right mouse button. (The camera will rotate around itself.) In fly mode, the camera won’t move through machines etc.</a:t>
            </a:r>
          </a:p>
          <a:p>
            <a:r>
              <a:rPr lang="en-GB" dirty="0"/>
              <a:t>You can also use the mouse wheel in order to change the height of the camera. You can also double click somewhere in order to look in that direction.</a:t>
            </a:r>
          </a:p>
          <a:p>
            <a:r>
              <a:rPr lang="en-GB" dirty="0"/>
              <a:t>Another convenient way for moving around is to click and hold the left and right mouse button simultaneously. Move the mouse in order to change the direction of you flight.</a:t>
            </a:r>
          </a:p>
          <a:p>
            <a:endParaRPr lang="de-DE" dirty="0"/>
          </a:p>
        </p:txBody>
      </p:sp>
      <p:sp>
        <p:nvSpPr>
          <p:cNvPr id="6" name="Tijdelijke aanduiding voor voettekst 3"/>
          <p:cNvSpPr>
            <a:spLocks noGrp="1"/>
          </p:cNvSpPr>
          <p:nvPr>
            <p:ph type="ftr" sz="quarter" idx="3"/>
          </p:nvPr>
        </p:nvSpPr>
        <p:spPr bwMode="auto"/>
        <p:txBody>
          <a:bodyPr/>
          <a:lstStyle/>
          <a:p>
            <a:pPr algn="l">
              <a:defRPr/>
            </a:pPr>
            <a:r>
              <a:rPr lang="en-US" dirty="0"/>
              <a:t>Introduction to Factory IO</a:t>
            </a:r>
          </a:p>
        </p:txBody>
      </p:sp>
    </p:spTree>
    <p:extLst>
      <p:ext uri="{BB962C8B-B14F-4D97-AF65-F5344CB8AC3E}">
        <p14:creationId xmlns:p14="http://schemas.microsoft.com/office/powerpoint/2010/main" val="154755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831793" y="555479"/>
            <a:ext cx="10522009" cy="731903"/>
          </a:xfrm>
          <a:prstGeom prst="rect">
            <a:avLst/>
          </a:prstGeom>
        </p:spPr>
        <p:txBody>
          <a:bodyPr/>
          <a:lstStyle/>
          <a:p>
            <a:pPr>
              <a:defRPr/>
            </a:pPr>
            <a:r>
              <a:rPr lang="en-US" dirty="0"/>
              <a:t>Camera: First person view</a:t>
            </a:r>
          </a:p>
        </p:txBody>
      </p:sp>
      <p:sp>
        <p:nvSpPr>
          <p:cNvPr id="5" name="Tijdelijke aanduiding voor inhoud 2"/>
          <p:cNvSpPr>
            <a:spLocks noGrp="1"/>
          </p:cNvSpPr>
          <p:nvPr>
            <p:ph idx="4294967295"/>
          </p:nvPr>
        </p:nvSpPr>
        <p:spPr bwMode="auto">
          <a:xfrm>
            <a:off x="847472" y="1496239"/>
            <a:ext cx="10145072" cy="4806281"/>
          </a:xfrm>
          <a:prstGeom prst="rect">
            <a:avLst/>
          </a:prstGeom>
        </p:spPr>
        <p:txBody>
          <a:bodyPr/>
          <a:lstStyle/>
          <a:p>
            <a:r>
              <a:rPr lang="de-DE" dirty="0"/>
              <a:t>First </a:t>
            </a:r>
            <a:r>
              <a:rPr lang="de-DE" dirty="0" err="1"/>
              <a:t>person</a:t>
            </a:r>
            <a:r>
              <a:rPr lang="de-DE" dirty="0"/>
              <a:t> </a:t>
            </a:r>
            <a:r>
              <a:rPr lang="de-DE" dirty="0" err="1"/>
              <a:t>view</a:t>
            </a:r>
            <a:r>
              <a:rPr lang="de-DE" dirty="0"/>
              <a:t> </a:t>
            </a:r>
            <a:r>
              <a:rPr lang="de-DE" dirty="0" err="1"/>
              <a:t>is</a:t>
            </a:r>
            <a:r>
              <a:rPr lang="de-DE" dirty="0"/>
              <a:t> </a:t>
            </a:r>
            <a:r>
              <a:rPr lang="de-DE" dirty="0" err="1"/>
              <a:t>used</a:t>
            </a:r>
            <a:r>
              <a:rPr lang="de-DE" dirty="0"/>
              <a:t> in </a:t>
            </a:r>
            <a:r>
              <a:rPr lang="de-DE" dirty="0" err="1"/>
              <a:t>order</a:t>
            </a:r>
            <a:r>
              <a:rPr lang="de-DE" dirty="0"/>
              <a:t> </a:t>
            </a:r>
            <a:r>
              <a:rPr lang="de-DE" dirty="0" err="1"/>
              <a:t>to</a:t>
            </a:r>
            <a:r>
              <a:rPr lang="de-DE" dirty="0"/>
              <a:t> </a:t>
            </a:r>
            <a:r>
              <a:rPr lang="de-DE" dirty="0" err="1"/>
              <a:t>simulate</a:t>
            </a:r>
            <a:r>
              <a:rPr lang="de-DE" dirty="0"/>
              <a:t> a </a:t>
            </a:r>
            <a:r>
              <a:rPr lang="de-DE" dirty="0" err="1"/>
              <a:t>regular</a:t>
            </a:r>
            <a:r>
              <a:rPr lang="de-DE" dirty="0"/>
              <a:t> </a:t>
            </a:r>
            <a:r>
              <a:rPr lang="de-DE" dirty="0" err="1"/>
              <a:t>person</a:t>
            </a:r>
            <a:r>
              <a:rPr lang="de-DE" dirty="0"/>
              <a:t> </a:t>
            </a:r>
            <a:r>
              <a:rPr lang="de-DE" dirty="0" err="1"/>
              <a:t>within</a:t>
            </a:r>
            <a:r>
              <a:rPr lang="de-DE" dirty="0"/>
              <a:t> </a:t>
            </a:r>
            <a:r>
              <a:rPr lang="de-DE" dirty="0" err="1"/>
              <a:t>your</a:t>
            </a:r>
            <a:r>
              <a:rPr lang="de-DE" dirty="0"/>
              <a:t> </a:t>
            </a:r>
            <a:r>
              <a:rPr lang="de-DE" dirty="0" err="1"/>
              <a:t>factory</a:t>
            </a:r>
            <a:r>
              <a:rPr lang="de-DE" dirty="0"/>
              <a:t>. As </a:t>
            </a:r>
            <a:r>
              <a:rPr lang="de-DE" dirty="0" err="1"/>
              <a:t>soon</a:t>
            </a:r>
            <a:r>
              <a:rPr lang="de-DE" dirty="0"/>
              <a:t> </a:t>
            </a:r>
            <a:r>
              <a:rPr lang="de-DE" dirty="0" err="1"/>
              <a:t>as</a:t>
            </a:r>
            <a:r>
              <a:rPr lang="de-DE" dirty="0"/>
              <a:t> </a:t>
            </a:r>
            <a:r>
              <a:rPr lang="de-DE" dirty="0" err="1"/>
              <a:t>you</a:t>
            </a:r>
            <a:r>
              <a:rPr lang="de-DE" dirty="0"/>
              <a:t> </a:t>
            </a:r>
            <a:r>
              <a:rPr lang="de-DE" dirty="0" err="1"/>
              <a:t>start</a:t>
            </a:r>
            <a:r>
              <a:rPr lang="de-DE" dirty="0"/>
              <a:t> </a:t>
            </a:r>
            <a:r>
              <a:rPr lang="de-DE" dirty="0" err="1"/>
              <a:t>using</a:t>
            </a:r>
            <a:r>
              <a:rPr lang="de-DE" dirty="0"/>
              <a:t> </a:t>
            </a:r>
            <a:r>
              <a:rPr lang="de-DE" dirty="0" err="1"/>
              <a:t>this</a:t>
            </a:r>
            <a:r>
              <a:rPr lang="de-DE" dirty="0"/>
              <a:t> </a:t>
            </a:r>
            <a:r>
              <a:rPr lang="de-DE" dirty="0" err="1"/>
              <a:t>mode</a:t>
            </a:r>
            <a:r>
              <a:rPr lang="de-DE" dirty="0"/>
              <a:t>, </a:t>
            </a:r>
            <a:r>
              <a:rPr lang="de-DE" dirty="0" err="1"/>
              <a:t>camera</a:t>
            </a:r>
            <a:r>
              <a:rPr lang="de-DE" dirty="0"/>
              <a:t> will </a:t>
            </a:r>
            <a:r>
              <a:rPr lang="de-DE" dirty="0" err="1"/>
              <a:t>be</a:t>
            </a:r>
            <a:r>
              <a:rPr lang="de-DE" dirty="0"/>
              <a:t> </a:t>
            </a:r>
            <a:r>
              <a:rPr lang="de-DE" dirty="0" err="1"/>
              <a:t>brought</a:t>
            </a:r>
            <a:r>
              <a:rPr lang="de-DE" dirty="0"/>
              <a:t> </a:t>
            </a:r>
            <a:r>
              <a:rPr lang="de-DE" dirty="0" err="1"/>
              <a:t>to</a:t>
            </a:r>
            <a:r>
              <a:rPr lang="de-DE" dirty="0"/>
              <a:t> </a:t>
            </a:r>
            <a:r>
              <a:rPr lang="de-DE" dirty="0" err="1"/>
              <a:t>the</a:t>
            </a:r>
            <a:r>
              <a:rPr lang="de-DE" dirty="0"/>
              <a:t> </a:t>
            </a:r>
            <a:r>
              <a:rPr lang="de-DE" dirty="0" err="1"/>
              <a:t>ground</a:t>
            </a:r>
            <a:r>
              <a:rPr lang="de-DE" dirty="0"/>
              <a:t>.</a:t>
            </a:r>
          </a:p>
          <a:p>
            <a:r>
              <a:rPr lang="de-DE" dirty="0"/>
              <a:t>Move </a:t>
            </a:r>
            <a:r>
              <a:rPr lang="de-DE" dirty="0" err="1"/>
              <a:t>around</a:t>
            </a:r>
            <a:r>
              <a:rPr lang="de-DE" dirty="0"/>
              <a:t> </a:t>
            </a:r>
            <a:r>
              <a:rPr lang="de-DE" dirty="0" err="1"/>
              <a:t>using</a:t>
            </a:r>
            <a:r>
              <a:rPr lang="de-DE" dirty="0"/>
              <a:t> WASD-</a:t>
            </a:r>
            <a:r>
              <a:rPr lang="de-DE" dirty="0" err="1"/>
              <a:t>controls</a:t>
            </a:r>
            <a:r>
              <a:rPr lang="de-DE" dirty="0"/>
              <a:t>. </a:t>
            </a:r>
            <a:r>
              <a:rPr lang="de-DE" dirty="0" err="1"/>
              <a:t>You</a:t>
            </a:r>
            <a:r>
              <a:rPr lang="de-DE" dirty="0"/>
              <a:t> </a:t>
            </a:r>
            <a:r>
              <a:rPr lang="de-DE" dirty="0" err="1"/>
              <a:t>can</a:t>
            </a:r>
            <a:r>
              <a:rPr lang="de-DE" dirty="0"/>
              <a:t> also jump </a:t>
            </a:r>
            <a:r>
              <a:rPr lang="de-DE" dirty="0" err="1"/>
              <a:t>up</a:t>
            </a:r>
            <a:r>
              <a:rPr lang="de-DE" dirty="0"/>
              <a:t>, </a:t>
            </a:r>
            <a:r>
              <a:rPr lang="de-DE" dirty="0" err="1"/>
              <a:t>using</a:t>
            </a:r>
            <a:r>
              <a:rPr lang="de-DE" dirty="0"/>
              <a:t> </a:t>
            </a:r>
            <a:r>
              <a:rPr lang="de-DE" dirty="0" err="1"/>
              <a:t>space</a:t>
            </a:r>
            <a:r>
              <a:rPr lang="de-DE" dirty="0"/>
              <a:t>!</a:t>
            </a:r>
          </a:p>
          <a:p>
            <a:r>
              <a:rPr lang="de-DE" dirty="0"/>
              <a:t>As in </a:t>
            </a:r>
            <a:r>
              <a:rPr lang="de-DE" dirty="0" err="1"/>
              <a:t>fly</a:t>
            </a:r>
            <a:r>
              <a:rPr lang="de-DE" dirty="0"/>
              <a:t> </a:t>
            </a:r>
            <a:r>
              <a:rPr lang="de-DE" dirty="0" err="1"/>
              <a:t>mode</a:t>
            </a:r>
            <a:r>
              <a:rPr lang="de-DE" dirty="0"/>
              <a:t>, </a:t>
            </a:r>
            <a:r>
              <a:rPr lang="de-DE" dirty="0" err="1"/>
              <a:t>you</a:t>
            </a:r>
            <a:r>
              <a:rPr lang="de-DE" dirty="0"/>
              <a:t> </a:t>
            </a:r>
            <a:r>
              <a:rPr lang="de-DE" dirty="0" err="1"/>
              <a:t>can</a:t>
            </a:r>
            <a:r>
              <a:rPr lang="de-DE" dirty="0"/>
              <a:t> also </a:t>
            </a:r>
            <a:r>
              <a:rPr lang="de-DE" dirty="0" err="1"/>
              <a:t>move</a:t>
            </a:r>
            <a:r>
              <a:rPr lang="de-DE" dirty="0"/>
              <a:t> </a:t>
            </a:r>
            <a:r>
              <a:rPr lang="de-DE" dirty="0" err="1"/>
              <a:t>around</a:t>
            </a:r>
            <a:r>
              <a:rPr lang="de-DE" dirty="0"/>
              <a:t> </a:t>
            </a:r>
            <a:r>
              <a:rPr lang="de-DE" dirty="0" err="1"/>
              <a:t>by</a:t>
            </a:r>
            <a:r>
              <a:rPr lang="de-DE" dirty="0"/>
              <a:t> </a:t>
            </a:r>
            <a:r>
              <a:rPr lang="de-DE" dirty="0" err="1"/>
              <a:t>pressing</a:t>
            </a:r>
            <a:r>
              <a:rPr lang="de-DE" dirty="0"/>
              <a:t> and </a:t>
            </a:r>
            <a:r>
              <a:rPr lang="de-DE" dirty="0" err="1"/>
              <a:t>holding</a:t>
            </a:r>
            <a:r>
              <a:rPr lang="de-DE" dirty="0"/>
              <a:t> </a:t>
            </a:r>
            <a:r>
              <a:rPr lang="de-DE" dirty="0" err="1"/>
              <a:t>both</a:t>
            </a:r>
            <a:r>
              <a:rPr lang="de-DE" dirty="0"/>
              <a:t> </a:t>
            </a:r>
            <a:r>
              <a:rPr lang="de-DE" dirty="0" err="1"/>
              <a:t>mouse</a:t>
            </a:r>
            <a:r>
              <a:rPr lang="de-DE" dirty="0"/>
              <a:t> </a:t>
            </a:r>
            <a:r>
              <a:rPr lang="de-DE" dirty="0" err="1"/>
              <a:t>buttons</a:t>
            </a:r>
            <a:r>
              <a:rPr lang="de-DE" dirty="0"/>
              <a:t> </a:t>
            </a:r>
            <a:r>
              <a:rPr lang="en-GB" dirty="0"/>
              <a:t>simultaneously</a:t>
            </a:r>
            <a:r>
              <a:rPr lang="de-DE" dirty="0"/>
              <a:t>. But </a:t>
            </a:r>
            <a:r>
              <a:rPr lang="de-DE" dirty="0" err="1"/>
              <a:t>note</a:t>
            </a:r>
            <a:r>
              <a:rPr lang="de-DE" dirty="0"/>
              <a:t> </a:t>
            </a:r>
            <a:r>
              <a:rPr lang="de-DE" dirty="0" err="1"/>
              <a:t>that</a:t>
            </a:r>
            <a:r>
              <a:rPr lang="de-DE" dirty="0"/>
              <a:t> </a:t>
            </a:r>
            <a:r>
              <a:rPr lang="de-DE" dirty="0" err="1"/>
              <a:t>you</a:t>
            </a:r>
            <a:r>
              <a:rPr lang="de-DE" dirty="0"/>
              <a:t> </a:t>
            </a:r>
            <a:r>
              <a:rPr lang="de-DE" dirty="0" err="1"/>
              <a:t>cannot</a:t>
            </a:r>
            <a:r>
              <a:rPr lang="de-DE" dirty="0"/>
              <a:t> </a:t>
            </a:r>
            <a:r>
              <a:rPr lang="de-DE" dirty="0" err="1"/>
              <a:t>leave</a:t>
            </a:r>
            <a:r>
              <a:rPr lang="de-DE" dirty="0"/>
              <a:t> </a:t>
            </a:r>
            <a:r>
              <a:rPr lang="de-DE" dirty="0" err="1"/>
              <a:t>the</a:t>
            </a:r>
            <a:r>
              <a:rPr lang="de-DE" dirty="0"/>
              <a:t> </a:t>
            </a:r>
            <a:r>
              <a:rPr lang="de-DE" dirty="0" err="1"/>
              <a:t>ground</a:t>
            </a:r>
            <a:r>
              <a:rPr lang="de-DE" dirty="0"/>
              <a:t> in </a:t>
            </a:r>
            <a:r>
              <a:rPr lang="de-DE" dirty="0" err="1"/>
              <a:t>this</a:t>
            </a:r>
            <a:r>
              <a:rPr lang="de-DE" dirty="0"/>
              <a:t> </a:t>
            </a:r>
            <a:r>
              <a:rPr lang="de-DE" dirty="0" err="1"/>
              <a:t>move</a:t>
            </a:r>
            <a:r>
              <a:rPr lang="de-DE" dirty="0"/>
              <a:t>.</a:t>
            </a:r>
          </a:p>
          <a:p>
            <a:r>
              <a:rPr lang="de-DE" dirty="0"/>
              <a:t>As in </a:t>
            </a:r>
            <a:r>
              <a:rPr lang="de-DE" dirty="0" err="1"/>
              <a:t>fly</a:t>
            </a:r>
            <a:r>
              <a:rPr lang="de-DE" dirty="0"/>
              <a:t> </a:t>
            </a:r>
            <a:r>
              <a:rPr lang="de-DE" dirty="0" err="1"/>
              <a:t>mode</a:t>
            </a:r>
            <a:r>
              <a:rPr lang="de-DE" dirty="0"/>
              <a:t>, </a:t>
            </a:r>
            <a:r>
              <a:rPr lang="de-DE" dirty="0" err="1"/>
              <a:t>you</a:t>
            </a:r>
            <a:r>
              <a:rPr lang="de-DE" dirty="0"/>
              <a:t> </a:t>
            </a:r>
            <a:r>
              <a:rPr lang="de-DE" dirty="0" err="1"/>
              <a:t>can</a:t>
            </a:r>
            <a:r>
              <a:rPr lang="de-DE" dirty="0"/>
              <a:t> </a:t>
            </a:r>
            <a:r>
              <a:rPr lang="de-DE" dirty="0" err="1"/>
              <a:t>change</a:t>
            </a:r>
            <a:r>
              <a:rPr lang="de-DE" dirty="0"/>
              <a:t> </a:t>
            </a:r>
            <a:r>
              <a:rPr lang="de-DE" dirty="0" err="1"/>
              <a:t>the</a:t>
            </a:r>
            <a:r>
              <a:rPr lang="de-DE" dirty="0"/>
              <a:t> </a:t>
            </a:r>
            <a:r>
              <a:rPr lang="de-DE" dirty="0" err="1"/>
              <a:t>direction</a:t>
            </a:r>
            <a:r>
              <a:rPr lang="de-DE" dirty="0"/>
              <a:t> </a:t>
            </a:r>
            <a:r>
              <a:rPr lang="de-DE" dirty="0" err="1"/>
              <a:t>of</a:t>
            </a:r>
            <a:r>
              <a:rPr lang="de-DE" dirty="0"/>
              <a:t> </a:t>
            </a:r>
            <a:r>
              <a:rPr lang="de-DE" dirty="0" err="1"/>
              <a:t>the</a:t>
            </a:r>
            <a:r>
              <a:rPr lang="de-DE" dirty="0"/>
              <a:t> </a:t>
            </a:r>
            <a:r>
              <a:rPr lang="de-DE" dirty="0" err="1"/>
              <a:t>camera</a:t>
            </a:r>
            <a:r>
              <a:rPr lang="de-DE" dirty="0"/>
              <a:t> </a:t>
            </a:r>
            <a:r>
              <a:rPr lang="de-DE" dirty="0" err="1"/>
              <a:t>by</a:t>
            </a:r>
            <a:r>
              <a:rPr lang="de-DE" dirty="0"/>
              <a:t> </a:t>
            </a:r>
            <a:r>
              <a:rPr lang="de-DE" dirty="0" err="1"/>
              <a:t>clicking</a:t>
            </a:r>
            <a:r>
              <a:rPr lang="de-DE" dirty="0"/>
              <a:t> and </a:t>
            </a:r>
            <a:r>
              <a:rPr lang="de-DE" dirty="0" err="1"/>
              <a:t>holding</a:t>
            </a:r>
            <a:r>
              <a:rPr lang="de-DE" dirty="0"/>
              <a:t> </a:t>
            </a:r>
            <a:r>
              <a:rPr lang="de-DE" dirty="0" err="1"/>
              <a:t>the</a:t>
            </a:r>
            <a:r>
              <a:rPr lang="de-DE" dirty="0"/>
              <a:t> </a:t>
            </a:r>
            <a:r>
              <a:rPr lang="de-DE" dirty="0" err="1"/>
              <a:t>right</a:t>
            </a:r>
            <a:r>
              <a:rPr lang="de-DE" dirty="0"/>
              <a:t> </a:t>
            </a:r>
            <a:r>
              <a:rPr lang="de-DE" dirty="0" err="1"/>
              <a:t>mouse</a:t>
            </a:r>
            <a:r>
              <a:rPr lang="de-DE" dirty="0"/>
              <a:t> </a:t>
            </a:r>
            <a:r>
              <a:rPr lang="de-DE" dirty="0" err="1"/>
              <a:t>button</a:t>
            </a:r>
            <a:r>
              <a:rPr lang="de-DE" dirty="0"/>
              <a:t> </a:t>
            </a:r>
            <a:r>
              <a:rPr lang="de-DE" dirty="0" err="1"/>
              <a:t>or</a:t>
            </a:r>
            <a:r>
              <a:rPr lang="de-DE" dirty="0"/>
              <a:t> </a:t>
            </a:r>
            <a:r>
              <a:rPr lang="de-DE" dirty="0" err="1"/>
              <a:t>by</a:t>
            </a:r>
            <a:r>
              <a:rPr lang="de-DE" dirty="0"/>
              <a:t> double </a:t>
            </a:r>
            <a:r>
              <a:rPr lang="de-DE" dirty="0" err="1"/>
              <a:t>clicking</a:t>
            </a:r>
            <a:r>
              <a:rPr lang="de-DE" dirty="0"/>
              <a:t> </a:t>
            </a:r>
            <a:r>
              <a:rPr lang="de-DE" dirty="0" err="1"/>
              <a:t>somewhere</a:t>
            </a:r>
            <a:r>
              <a:rPr lang="de-DE" dirty="0"/>
              <a:t>. (</a:t>
            </a:r>
            <a:r>
              <a:rPr lang="de-DE" dirty="0" err="1"/>
              <a:t>Camera</a:t>
            </a:r>
            <a:r>
              <a:rPr lang="de-DE" dirty="0"/>
              <a:t> will </a:t>
            </a:r>
            <a:r>
              <a:rPr lang="de-DE" dirty="0" err="1"/>
              <a:t>then</a:t>
            </a:r>
            <a:r>
              <a:rPr lang="de-DE" dirty="0"/>
              <a:t> </a:t>
            </a:r>
            <a:r>
              <a:rPr lang="de-DE" dirty="0" err="1"/>
              <a:t>look</a:t>
            </a:r>
            <a:r>
              <a:rPr lang="de-DE" dirty="0"/>
              <a:t> </a:t>
            </a:r>
            <a:r>
              <a:rPr lang="de-DE" dirty="0" err="1"/>
              <a:t>towards</a:t>
            </a:r>
            <a:r>
              <a:rPr lang="de-DE" dirty="0"/>
              <a:t> </a:t>
            </a:r>
            <a:r>
              <a:rPr lang="de-DE" dirty="0" err="1"/>
              <a:t>the</a:t>
            </a:r>
            <a:r>
              <a:rPr lang="de-DE" dirty="0"/>
              <a:t> </a:t>
            </a:r>
            <a:r>
              <a:rPr lang="de-DE" dirty="0" err="1"/>
              <a:t>clicked</a:t>
            </a:r>
            <a:r>
              <a:rPr lang="de-DE" dirty="0"/>
              <a:t> </a:t>
            </a:r>
            <a:r>
              <a:rPr lang="de-DE" dirty="0" err="1"/>
              <a:t>point</a:t>
            </a:r>
            <a:r>
              <a:rPr lang="de-DE"/>
              <a:t>.)</a:t>
            </a:r>
            <a:endParaRPr lang="en-GB" dirty="0"/>
          </a:p>
          <a:p>
            <a:endParaRPr lang="de-DE" dirty="0"/>
          </a:p>
        </p:txBody>
      </p:sp>
      <p:sp>
        <p:nvSpPr>
          <p:cNvPr id="6" name="Tijdelijke aanduiding voor voettekst 3"/>
          <p:cNvSpPr>
            <a:spLocks noGrp="1"/>
          </p:cNvSpPr>
          <p:nvPr>
            <p:ph type="ftr" sz="quarter" idx="3"/>
          </p:nvPr>
        </p:nvSpPr>
        <p:spPr bwMode="auto"/>
        <p:txBody>
          <a:bodyPr/>
          <a:lstStyle/>
          <a:p>
            <a:pPr algn="l">
              <a:defRPr/>
            </a:pPr>
            <a:r>
              <a:rPr lang="en-US" dirty="0"/>
              <a:t>Introduction to Factory IO</a:t>
            </a:r>
          </a:p>
        </p:txBody>
      </p:sp>
    </p:spTree>
    <p:extLst>
      <p:ext uri="{BB962C8B-B14F-4D97-AF65-F5344CB8AC3E}">
        <p14:creationId xmlns:p14="http://schemas.microsoft.com/office/powerpoint/2010/main" val="185270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831793" y="555479"/>
            <a:ext cx="10522009" cy="731903"/>
          </a:xfrm>
          <a:prstGeom prst="rect">
            <a:avLst/>
          </a:prstGeom>
        </p:spPr>
        <p:txBody>
          <a:bodyPr/>
          <a:lstStyle/>
          <a:p>
            <a:pPr>
              <a:defRPr/>
            </a:pPr>
            <a:r>
              <a:rPr lang="en-US" dirty="0"/>
              <a:t>Further reading</a:t>
            </a:r>
          </a:p>
        </p:txBody>
      </p:sp>
      <p:sp>
        <p:nvSpPr>
          <p:cNvPr id="5" name="Tijdelijke aanduiding voor inhoud 2"/>
          <p:cNvSpPr>
            <a:spLocks noGrp="1"/>
          </p:cNvSpPr>
          <p:nvPr>
            <p:ph idx="4294967295"/>
          </p:nvPr>
        </p:nvSpPr>
        <p:spPr bwMode="auto">
          <a:xfrm>
            <a:off x="831792" y="1496240"/>
            <a:ext cx="10808823" cy="4237016"/>
          </a:xfrm>
          <a:prstGeom prst="rect">
            <a:avLst/>
          </a:prstGeom>
        </p:spPr>
        <p:txBody>
          <a:bodyPr/>
          <a:lstStyle/>
          <a:p>
            <a:r>
              <a:rPr lang="en-US" dirty="0"/>
              <a:t>If you need further help or want to dive deeper into Factory IO, please relate to the official documentation: </a:t>
            </a:r>
            <a:r>
              <a:rPr lang="en-US" dirty="0">
                <a:hlinkClick r:id="rId3"/>
              </a:rPr>
              <a:t>https://docs.factory.io</a:t>
            </a:r>
            <a:endParaRPr lang="en-US" dirty="0"/>
          </a:p>
          <a:p>
            <a:r>
              <a:rPr lang="en-US" dirty="0"/>
              <a:t>This part of the introduction is based upon part 1 (“Navigating”) of the “Getting started” section.</a:t>
            </a:r>
          </a:p>
        </p:txBody>
      </p:sp>
      <p:sp>
        <p:nvSpPr>
          <p:cNvPr id="6" name="Tijdelijke aanduiding voor voettekst 3"/>
          <p:cNvSpPr>
            <a:spLocks noGrp="1"/>
          </p:cNvSpPr>
          <p:nvPr>
            <p:ph type="ftr" sz="quarter" idx="3"/>
          </p:nvPr>
        </p:nvSpPr>
        <p:spPr bwMode="auto"/>
        <p:txBody>
          <a:bodyPr/>
          <a:lstStyle/>
          <a:p>
            <a:pPr algn="l">
              <a:defRPr/>
            </a:pPr>
            <a:r>
              <a:rPr lang="en-US" dirty="0"/>
              <a:t>Introduction to Factory IO</a:t>
            </a:r>
          </a:p>
        </p:txBody>
      </p:sp>
    </p:spTree>
    <p:extLst>
      <p:ext uri="{BB962C8B-B14F-4D97-AF65-F5344CB8AC3E}">
        <p14:creationId xmlns:p14="http://schemas.microsoft.com/office/powerpoint/2010/main" val="175938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Box 3"/>
          <p:cNvSpPr>
            <a:spLocks/>
          </p:cNvSpPr>
          <p:nvPr/>
        </p:nvSpPr>
        <p:spPr bwMode="auto">
          <a:xfrm>
            <a:off x="0" y="0"/>
            <a:ext cx="12192000" cy="369332"/>
          </a:xfrm>
          <a:prstGeom prst="rect">
            <a:avLst/>
          </a:prstGeom>
          <a:solidFill>
            <a:srgbClr val="00277C"/>
          </a:solidFill>
        </p:spPr>
        <p:txBody>
          <a:bodyPr wrap="square" rtlCol="0">
            <a:spAutoFit/>
          </a:bodyPr>
          <a:lstStyle/>
          <a:p>
            <a:pPr>
              <a:defRPr/>
            </a:pPr>
            <a:endParaRPr lang="nl-BE">
              <a:solidFill>
                <a:schemeClr val="bg1"/>
              </a:solidFill>
            </a:endParaRPr>
          </a:p>
        </p:txBody>
      </p:sp>
      <p:sp>
        <p:nvSpPr>
          <p:cNvPr id="5" name="Vertical Text Placeholder 2"/>
          <p:cNvSpPr>
            <a:spLocks noGrp="1"/>
          </p:cNvSpPr>
          <p:nvPr>
            <p:ph idx="1"/>
          </p:nvPr>
        </p:nvSpPr>
        <p:spPr bwMode="auto">
          <a:xfrm>
            <a:off x="838200" y="1386584"/>
            <a:ext cx="10515600" cy="4948902"/>
          </a:xfrm>
        </p:spPr>
        <p:txBody>
          <a:bodyPr/>
          <a:lstStyle/>
          <a:p>
            <a:pPr marL="0" indent="0">
              <a:lnSpc>
                <a:spcPct val="95000"/>
              </a:lnSpc>
              <a:buNone/>
              <a:defRPr/>
            </a:pPr>
            <a:r>
              <a:rPr lang="en-US" sz="1400"/>
              <a:t>Ing. Maarten Luyts BSc</a:t>
            </a:r>
            <a:endParaRPr sz="1300"/>
          </a:p>
          <a:p>
            <a:pPr marL="0" indent="0">
              <a:lnSpc>
                <a:spcPct val="70000"/>
              </a:lnSpc>
              <a:buNone/>
              <a:defRPr/>
            </a:pPr>
            <a:r>
              <a:rPr lang="en-US" sz="1400"/>
              <a:t>Ing. Geert Vanhulle BSc - MBA</a:t>
            </a:r>
            <a:endParaRPr sz="1300"/>
          </a:p>
          <a:p>
            <a:pPr marL="0" indent="0">
              <a:lnSpc>
                <a:spcPct val="70000"/>
              </a:lnSpc>
              <a:buNone/>
              <a:defRPr/>
            </a:pPr>
            <a:r>
              <a:rPr lang="en-US" sz="1400"/>
              <a:t>Ing. Dirk Van Merode MSc</a:t>
            </a:r>
            <a:endParaRPr sz="1300"/>
          </a:p>
          <a:p>
            <a:pPr marL="0" indent="0">
              <a:lnSpc>
                <a:spcPct val="70000"/>
              </a:lnSpc>
              <a:buNone/>
              <a:defRPr/>
            </a:pPr>
            <a:r>
              <a:rPr lang="en-US" sz="1400"/>
              <a:t>AP University of Applied Sciences and Arts</a:t>
            </a:r>
            <a:endParaRPr sz="1300"/>
          </a:p>
          <a:p>
            <a:pPr marL="0" indent="0">
              <a:lnSpc>
                <a:spcPct val="70000"/>
              </a:lnSpc>
              <a:buNone/>
              <a:defRPr/>
            </a:pPr>
            <a:r>
              <a:rPr lang="en-US" sz="1400" u="sng">
                <a:hlinkClick r:id="rId2"/>
              </a:rPr>
              <a:t>maarten.luyts@ap.be</a:t>
            </a:r>
            <a:endParaRPr lang="en-US" sz="1400"/>
          </a:p>
          <a:p>
            <a:pPr marL="0" indent="0">
              <a:lnSpc>
                <a:spcPct val="70000"/>
              </a:lnSpc>
              <a:buNone/>
              <a:defRPr/>
            </a:pPr>
            <a:r>
              <a:rPr lang="en-US" sz="1400" u="sng">
                <a:hlinkClick r:id="rId3"/>
              </a:rPr>
              <a:t>dirk.vanmerode@ap.be</a:t>
            </a:r>
            <a:r>
              <a:rPr lang="en-US" sz="1400"/>
              <a:t> </a:t>
            </a:r>
            <a:endParaRPr sz="1300"/>
          </a:p>
          <a:p>
            <a:pPr marL="0" indent="0">
              <a:lnSpc>
                <a:spcPct val="70000"/>
              </a:lnSpc>
              <a:buNone/>
              <a:defRPr/>
            </a:pPr>
            <a:r>
              <a:rPr lang="en-US" sz="1400"/>
              <a:t>Florian Eichel </a:t>
            </a:r>
            <a:endParaRPr sz="1300"/>
          </a:p>
          <a:p>
            <a:pPr marL="0" indent="0">
              <a:lnSpc>
                <a:spcPct val="70000"/>
              </a:lnSpc>
              <a:buNone/>
              <a:defRPr/>
            </a:pPr>
            <a:r>
              <a:rPr lang="en-US" sz="1400"/>
              <a:t>FH Dortmund</a:t>
            </a:r>
            <a:endParaRPr sz="1300"/>
          </a:p>
          <a:p>
            <a:pPr marL="0" indent="0">
              <a:lnSpc>
                <a:spcPct val="70000"/>
              </a:lnSpc>
              <a:buNone/>
              <a:defRPr/>
            </a:pPr>
            <a:r>
              <a:rPr lang="en-US" sz="1400" u="sng">
                <a:hlinkClick r:id="rId4"/>
              </a:rPr>
              <a:t>sascha.pampus@fh-dortmund.de</a:t>
            </a:r>
            <a:r>
              <a:rPr lang="en-US" sz="1400"/>
              <a:t> </a:t>
            </a:r>
            <a:endParaRPr sz="1300"/>
          </a:p>
          <a:p>
            <a:pPr marL="0" indent="0">
              <a:lnSpc>
                <a:spcPct val="70000"/>
              </a:lnSpc>
              <a:buNone/>
              <a:defRPr/>
            </a:pPr>
            <a:r>
              <a:rPr lang="en-US" sz="1400"/>
              <a:t>N.K Kumar</a:t>
            </a:r>
            <a:endParaRPr sz="1300"/>
          </a:p>
          <a:p>
            <a:pPr marL="0" indent="0">
              <a:lnSpc>
                <a:spcPct val="70000"/>
              </a:lnSpc>
              <a:buNone/>
              <a:defRPr/>
            </a:pPr>
            <a:r>
              <a:rPr lang="en-US" sz="1400"/>
              <a:t>Jimma University</a:t>
            </a:r>
            <a:endParaRPr sz="1300"/>
          </a:p>
          <a:p>
            <a:pPr marL="0" indent="0">
              <a:lnSpc>
                <a:spcPct val="70000"/>
              </a:lnSpc>
              <a:buNone/>
              <a:defRPr/>
            </a:pPr>
            <a:r>
              <a:rPr lang="en-US" sz="1400" u="sng">
                <a:hlinkClick r:id="rId5"/>
              </a:rPr>
              <a:t>rajeshtripathi63@gmail.com</a:t>
            </a:r>
            <a:r>
              <a:rPr lang="en-US" sz="1400"/>
              <a:t> </a:t>
            </a:r>
            <a:endParaRPr sz="1300"/>
          </a:p>
          <a:p>
            <a:pPr marL="0" indent="0">
              <a:lnSpc>
                <a:spcPct val="70000"/>
              </a:lnSpc>
              <a:buNone/>
              <a:defRPr/>
            </a:pPr>
            <a:r>
              <a:rPr lang="en-US" sz="1400"/>
              <a:t>Mr. Adhena Nigus</a:t>
            </a:r>
            <a:endParaRPr sz="1300"/>
          </a:p>
          <a:p>
            <a:pPr marL="0" indent="0">
              <a:lnSpc>
                <a:spcPct val="70000"/>
              </a:lnSpc>
              <a:buNone/>
              <a:defRPr/>
            </a:pPr>
            <a:r>
              <a:rPr lang="en-US" sz="1400"/>
              <a:t>Mekelle University</a:t>
            </a:r>
            <a:endParaRPr sz="1300"/>
          </a:p>
          <a:p>
            <a:pPr marL="0" indent="0">
              <a:lnSpc>
                <a:spcPct val="70000"/>
              </a:lnSpc>
              <a:buNone/>
              <a:defRPr/>
            </a:pPr>
            <a:r>
              <a:rPr lang="en-US" sz="1400" u="sng">
                <a:hlinkClick r:id="rId6"/>
              </a:rPr>
              <a:t>nigusadhena11@gmail.com</a:t>
            </a:r>
            <a:r>
              <a:rPr lang="en-US" sz="1400"/>
              <a:t> </a:t>
            </a:r>
            <a:endParaRPr sz="1300"/>
          </a:p>
          <a:p>
            <a:pPr marL="0" indent="0">
              <a:lnSpc>
                <a:spcPct val="70000"/>
              </a:lnSpc>
              <a:buNone/>
              <a:defRPr/>
            </a:pPr>
            <a:r>
              <a:rPr lang="fi-FI" sz="1400"/>
              <a:t>Ms. Salama Asikuru</a:t>
            </a:r>
            <a:endParaRPr sz="1300"/>
          </a:p>
          <a:p>
            <a:pPr marL="0" indent="0">
              <a:lnSpc>
                <a:spcPct val="70000"/>
              </a:lnSpc>
              <a:buNone/>
              <a:defRPr/>
            </a:pPr>
            <a:r>
              <a:rPr lang="fi-FI" sz="1400"/>
              <a:t>Muni University</a:t>
            </a:r>
            <a:endParaRPr sz="1300"/>
          </a:p>
          <a:p>
            <a:pPr marL="0" indent="0">
              <a:lnSpc>
                <a:spcPct val="70000"/>
              </a:lnSpc>
              <a:buNone/>
              <a:defRPr/>
            </a:pPr>
            <a:r>
              <a:rPr lang="fi-FI" sz="1400" u="sng">
                <a:hlinkClick r:id="rId7"/>
              </a:rPr>
              <a:t>s.asikuru@muni.ac.ug</a:t>
            </a:r>
            <a:r>
              <a:rPr lang="fi-FI" sz="1400"/>
              <a:t> </a:t>
            </a:r>
            <a:endParaRPr sz="1300"/>
          </a:p>
          <a:p>
            <a:pPr marL="0" indent="0">
              <a:lnSpc>
                <a:spcPct val="70000"/>
              </a:lnSpc>
              <a:buNone/>
              <a:defRPr/>
            </a:pPr>
            <a:endParaRPr lang="en-US" sz="1300"/>
          </a:p>
          <a:p>
            <a:pPr marL="0" indent="0">
              <a:lnSpc>
                <a:spcPct val="70000"/>
              </a:lnSpc>
              <a:buNone/>
              <a:defRPr/>
            </a:pPr>
            <a:endParaRPr lang="en-US" sz="1300"/>
          </a:p>
          <a:p>
            <a:pPr marL="0" indent="0">
              <a:lnSpc>
                <a:spcPct val="70000"/>
              </a:lnSpc>
              <a:buNone/>
              <a:defRPr/>
            </a:pPr>
            <a:endParaRPr lang="en-US" sz="1300"/>
          </a:p>
          <a:p>
            <a:pPr marL="0" indent="0">
              <a:lnSpc>
                <a:spcPct val="70000"/>
              </a:lnSpc>
              <a:buNone/>
              <a:defRPr/>
            </a:pPr>
            <a:endParaRPr lang="en-US" sz="1300"/>
          </a:p>
          <a:p>
            <a:pPr marL="0" indent="0">
              <a:lnSpc>
                <a:spcPct val="70000"/>
              </a:lnSpc>
              <a:buNone/>
              <a:defRPr/>
            </a:pPr>
            <a:endParaRPr lang="en-US" sz="1300"/>
          </a:p>
        </p:txBody>
      </p:sp>
      <p:sp>
        <p:nvSpPr>
          <p:cNvPr id="6" name="TextBox 10"/>
          <p:cNvSpPr>
            <a:spLocks/>
          </p:cNvSpPr>
          <p:nvPr/>
        </p:nvSpPr>
        <p:spPr bwMode="auto">
          <a:xfrm>
            <a:off x="11452195" y="-8879"/>
            <a:ext cx="704294" cy="374003"/>
          </a:xfrm>
          <a:prstGeom prst="rect">
            <a:avLst/>
          </a:prstGeom>
          <a:noFill/>
        </p:spPr>
        <p:txBody>
          <a:bodyPr wrap="square" rtlCol="0">
            <a:spAutoFit/>
          </a:bodyPr>
          <a:lstStyle/>
          <a:p>
            <a:pPr algn="r">
              <a:defRPr/>
            </a:pPr>
            <a:fld id="{BCA359C1-F555-403E-82F5-2DCF3FFDFD32}" type="slidenum">
              <a:rPr lang="nl-BE">
                <a:solidFill>
                  <a:schemeClr val="bg1"/>
                </a:solidFill>
              </a:rPr>
              <a:t>8</a:t>
            </a:fld>
            <a:endParaRPr lang="nl-BE">
              <a:solidFill>
                <a:schemeClr val="bg1"/>
              </a:solidFill>
            </a:endParaRPr>
          </a:p>
        </p:txBody>
      </p:sp>
      <p:pic>
        <p:nvPicPr>
          <p:cNvPr id="7" name="Afbeelding 13" descr="Afbeelding met bloem, vogel&#10;&#10;Automatisch gegenereerde beschrijving"/>
          <p:cNvPicPr>
            <a:picLocks noChangeAspect="1"/>
          </p:cNvPicPr>
          <p:nvPr/>
        </p:nvPicPr>
        <p:blipFill>
          <a:blip r:embed="rId8"/>
          <a:srcRect l="36838" t="38175" r="38108" b="42176"/>
          <a:stretch/>
        </p:blipFill>
        <p:spPr bwMode="auto">
          <a:xfrm>
            <a:off x="5948890" y="732985"/>
            <a:ext cx="2406316" cy="1347536"/>
          </a:xfrm>
          <a:prstGeom prst="rect">
            <a:avLst/>
          </a:prstGeom>
        </p:spPr>
      </p:pic>
      <p:sp>
        <p:nvSpPr>
          <p:cNvPr id="8" name="Tijdelijke aanduiding voor voettekst 25"/>
          <p:cNvSpPr>
            <a:spLocks noGrp="1"/>
          </p:cNvSpPr>
          <p:nvPr>
            <p:ph type="ftr" sz="quarter" idx="4294967295"/>
          </p:nvPr>
        </p:nvSpPr>
        <p:spPr bwMode="auto">
          <a:xfrm>
            <a:off x="0" y="-18504"/>
            <a:ext cx="5421086" cy="365125"/>
          </a:xfrm>
        </p:spPr>
        <p:txBody>
          <a:bodyPr/>
          <a:lstStyle/>
          <a:p>
            <a:pPr algn="l">
              <a:defRPr/>
            </a:pPr>
            <a:r>
              <a:rPr lang="en-US" dirty="0"/>
              <a:t>Introduction to Factory IO</a:t>
            </a:r>
          </a:p>
        </p:txBody>
      </p:sp>
      <p:pic>
        <p:nvPicPr>
          <p:cNvPr id="9" name="Picture 4" descr="http://www.groept.be/images/logo/jimma.jpg"/>
          <p:cNvPicPr>
            <a:picLocks noChangeAspect="1" noChangeArrowheads="1"/>
          </p:cNvPicPr>
          <p:nvPr/>
        </p:nvPicPr>
        <p:blipFill>
          <a:blip r:embed="rId9"/>
          <a:stretch/>
        </p:blipFill>
        <p:spPr bwMode="auto">
          <a:xfrm>
            <a:off x="8676774" y="3775512"/>
            <a:ext cx="1276182" cy="1695904"/>
          </a:xfrm>
          <a:prstGeom prst="rect">
            <a:avLst/>
          </a:prstGeom>
          <a:noFill/>
          <a:ln>
            <a:noFill/>
          </a:ln>
        </p:spPr>
      </p:pic>
      <p:pic>
        <p:nvPicPr>
          <p:cNvPr id="10" name="Picture 6" descr="http://eua2010.ulpgc.es/sites/default/files/instituciones/logos/187.png"/>
          <p:cNvPicPr>
            <a:picLocks noChangeAspect="1" noChangeArrowheads="1"/>
          </p:cNvPicPr>
          <p:nvPr/>
        </p:nvPicPr>
        <p:blipFill>
          <a:blip r:embed="rId10"/>
          <a:stretch/>
        </p:blipFill>
        <p:spPr bwMode="auto">
          <a:xfrm>
            <a:off x="5921947" y="2675839"/>
            <a:ext cx="1664709" cy="1664709"/>
          </a:xfrm>
          <a:prstGeom prst="rect">
            <a:avLst/>
          </a:prstGeom>
          <a:noFill/>
          <a:ln>
            <a:noFill/>
          </a:ln>
        </p:spPr>
      </p:pic>
      <p:pic>
        <p:nvPicPr>
          <p:cNvPr id="11" name="Google Shape;54;p13" descr="New High Resolution.png"/>
          <p:cNvPicPr>
            <a:picLocks noChangeAspect="1" noChangeArrowheads="1"/>
          </p:cNvPicPr>
          <p:nvPr/>
        </p:nvPicPr>
        <p:blipFill>
          <a:blip r:embed="rId11"/>
          <a:stretch/>
        </p:blipFill>
        <p:spPr bwMode="auto">
          <a:xfrm>
            <a:off x="5948890" y="4935866"/>
            <a:ext cx="1610825" cy="1806507"/>
          </a:xfrm>
          <a:prstGeom prst="rect">
            <a:avLst/>
          </a:prstGeom>
          <a:noFill/>
          <a:ln>
            <a:noFill/>
          </a:ln>
        </p:spPr>
      </p:pic>
      <p:pic>
        <p:nvPicPr>
          <p:cNvPr id="12" name="Afbeelding 12"/>
          <p:cNvPicPr>
            <a:picLocks noChangeAspect="1"/>
          </p:cNvPicPr>
          <p:nvPr/>
        </p:nvPicPr>
        <p:blipFill>
          <a:blip r:embed="rId12"/>
          <a:stretch/>
        </p:blipFill>
        <p:spPr bwMode="auto">
          <a:xfrm>
            <a:off x="8676774" y="2174130"/>
            <a:ext cx="2407295" cy="895836"/>
          </a:xfrm>
          <a:prstGeom prst="rect">
            <a:avLst/>
          </a:prstGeom>
        </p:spPr>
      </p:pic>
      <p:sp>
        <p:nvSpPr>
          <p:cNvPr id="13" name="Titel 1"/>
          <p:cNvSpPr>
            <a:spLocks noGrp="1"/>
          </p:cNvSpPr>
          <p:nvPr>
            <p:ph type="title"/>
          </p:nvPr>
        </p:nvSpPr>
        <p:spPr bwMode="auto">
          <a:xfrm>
            <a:off x="831792" y="555477"/>
            <a:ext cx="10522009" cy="731903"/>
          </a:xfrm>
          <a:prstGeom prst="rect">
            <a:avLst/>
          </a:prstGeom>
        </p:spPr>
        <p:txBody>
          <a:bodyPr/>
          <a:lstStyle/>
          <a:p>
            <a:pPr>
              <a:defRPr/>
            </a:pPr>
            <a:r>
              <a:rPr lang="en-US">
                <a:solidFill>
                  <a:srgbClr val="B20204"/>
                </a:solidFill>
                <a:latin typeface="+mn-lt"/>
              </a:rPr>
              <a:t>Contact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Tree>
  </p:cSld>
  <p:clrMapOvr>
    <a:masterClrMapping/>
  </p:clrMapOvr>
</p:sld>
</file>

<file path=ppt/theme/theme1.xml><?xml version="1.0" encoding="utf-8"?>
<a:theme xmlns:a="http://schemas.openxmlformats.org/drawingml/2006/main" name="Titeldia">
  <a:themeElements>
    <a:clrScheme name="Kantoorthe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thema">
      <a:majorFont>
        <a:latin typeface="Calibri Light"/>
        <a:ea typeface="Arial"/>
        <a:cs typeface="Arial"/>
      </a:majorFont>
      <a:minorFont>
        <a:latin typeface="Calibri"/>
        <a:ea typeface="Arial"/>
        <a:cs typeface="Arial"/>
      </a:minorFont>
    </a:fontScheme>
    <a:fmtScheme name="Kantoorthema">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ussendi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Arial"/>
        <a:cs typeface="Arial"/>
      </a:majorFont>
      <a:minorFont>
        <a:latin typeface="Calibri"/>
        <a:ea typeface="Arial"/>
        <a:cs typeface="Arial"/>
      </a:minorFont>
    </a:fontScheme>
    <a:fmtScheme name="Kantoor">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Aangepast ontwerp">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Arial"/>
        <a:cs typeface="Arial"/>
      </a:majorFont>
      <a:minorFont>
        <a:latin typeface="Calibri"/>
        <a:ea typeface="Arial"/>
        <a:cs typeface="Arial"/>
      </a:minorFont>
    </a:fontScheme>
    <a:fmtScheme name="Kantoor">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Arial"/>
        <a:cs typeface="Arial"/>
      </a:majorFont>
      <a:minorFont>
        <a:latin typeface="Calibri"/>
        <a:ea typeface="Arial"/>
        <a:cs typeface="Arial"/>
      </a:minorFont>
    </a:fontScheme>
    <a:fmtScheme name="Kantoor">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F819D99C164540931511B55CD2A119" ma:contentTypeVersion="14" ma:contentTypeDescription="Crée un document." ma:contentTypeScope="" ma:versionID="9fe0ac2d664d100ee1fd81a2d7558f29">
  <xsd:schema xmlns:xsd="http://www.w3.org/2001/XMLSchema" xmlns:xs="http://www.w3.org/2001/XMLSchema" xmlns:p="http://schemas.microsoft.com/office/2006/metadata/properties" xmlns:ns1="http://schemas.microsoft.com/sharepoint/v3" xmlns:ns2="c201cd94-8cec-4b49-be91-06a4ad927e71" xmlns:ns3="985c2e5d-11ab-460e-ad0f-32c03664b85e" targetNamespace="http://schemas.microsoft.com/office/2006/metadata/properties" ma:root="true" ma:fieldsID="792f295fe6199546b977c34eb9ab5954" ns1:_="" ns2:_="" ns3:_="">
    <xsd:import namespace="http://schemas.microsoft.com/sharepoint/v3"/>
    <xsd:import namespace="c201cd94-8cec-4b49-be91-06a4ad927e71"/>
    <xsd:import namespace="985c2e5d-11ab-460e-ad0f-32c03664b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Propriétés de la stratégie de conformité unifiée" ma:hidden="true" ma:internalName="_ip_UnifiedCompliancePolicyProperties">
      <xsd:simpleType>
        <xsd:restriction base="dms:Note"/>
      </xsd:simpleType>
    </xsd:element>
    <xsd:element name="_ip_UnifiedCompliancePolicyUIAction" ma:index="21"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01cd94-8cec-4b49-be91-06a4ad927e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5c2e5d-11ab-460e-ad0f-32c03664b85e"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6E9D03-8321-4B00-8026-A30AF5A0D5C0}">
  <ds:schemaRefs>
    <ds:schemaRef ds:uri="http://schemas.microsoft.com/sharepoint/v3/contenttype/forms"/>
  </ds:schemaRefs>
</ds:datastoreItem>
</file>

<file path=customXml/itemProps2.xml><?xml version="1.0" encoding="utf-8"?>
<ds:datastoreItem xmlns:ds="http://schemas.openxmlformats.org/officeDocument/2006/customXml" ds:itemID="{A11DA7E0-CE11-4BA2-987D-20AFBFC318A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23AE9C7-08D4-4E2D-ACCC-7AF989B066C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Breitbild</PresentationFormat>
  <Paragraphs>72</Paragraphs>
  <Slides>9</Slides>
  <Notes>6</Notes>
  <HiddenSlides>0</HiddenSlides>
  <MMClips>0</MMClips>
  <ScaleCrop>false</ScaleCrop>
  <HeadingPairs>
    <vt:vector size="6" baseType="variant">
      <vt:variant>
        <vt:lpstr>Verwendete Schriftarten</vt:lpstr>
      </vt:variant>
      <vt:variant>
        <vt:i4>4</vt:i4>
      </vt:variant>
      <vt:variant>
        <vt:lpstr>Design</vt:lpstr>
      </vt:variant>
      <vt:variant>
        <vt:i4>3</vt:i4>
      </vt:variant>
      <vt:variant>
        <vt:lpstr>Folientitel</vt:lpstr>
      </vt:variant>
      <vt:variant>
        <vt:i4>9</vt:i4>
      </vt:variant>
    </vt:vector>
  </HeadingPairs>
  <TitlesOfParts>
    <vt:vector size="16" baseType="lpstr">
      <vt:lpstr>Arial</vt:lpstr>
      <vt:lpstr>Calibri</vt:lpstr>
      <vt:lpstr>Calibri Light</vt:lpstr>
      <vt:lpstr>Steelfish Rg</vt:lpstr>
      <vt:lpstr>Titeldia</vt:lpstr>
      <vt:lpstr>Tussendia</vt:lpstr>
      <vt:lpstr>1_Aangepast ontwerp</vt:lpstr>
      <vt:lpstr>PowerPoint-Präsentation</vt:lpstr>
      <vt:lpstr>Content</vt:lpstr>
      <vt:lpstr>Introduction</vt:lpstr>
      <vt:lpstr>Camera: Orbit view</vt:lpstr>
      <vt:lpstr>Camera: Fly view</vt:lpstr>
      <vt:lpstr>Camera: First person view</vt:lpstr>
      <vt:lpstr>Further reading</vt:lpstr>
      <vt:lpstr>Contact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Eichel</dc:creator>
  <cp:lastModifiedBy>Sascha</cp:lastModifiedBy>
  <cp:revision>117</cp:revision>
  <dcterms:created xsi:type="dcterms:W3CDTF">2020-06-19T10:44:49Z</dcterms:created>
  <dcterms:modified xsi:type="dcterms:W3CDTF">2020-07-09T13:09:10Z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0x010100C0F819D99C164540931511B55CD2A119</vt:lpwstr>
  </property>
</Properties>
</file>