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9B596-C2B2-4EDA-971D-8063C690656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E3ABE-0FAE-4019-9C7C-0427B7E45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15C90-7C8E-480C-870C-81705AD05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136E-8835-427D-BBEF-CEC50F51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0EB8D-7122-42FE-8BA7-C04971D7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E217-EA2D-4D5B-B771-93BA6002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6D51B-C7EA-422F-9BF5-889CB37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9841-F662-4815-82BF-0C79213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895F-DE7B-483D-92B2-9D4E112B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4928-A541-4073-A0C9-DDD05440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2A2D-4533-4180-AC3A-988CDA3C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808-115A-4BE5-A276-D07F4C6A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A5CD-8249-45E3-A9FE-178099B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7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3E5B-EE6F-44AC-ABA1-1A553BFA8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F09F1-44C8-44B2-B9C0-E85C62DBA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DA1B-98A9-49DD-B2A4-6C256924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52EA-CA1E-423F-9852-915FE5A5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2280-3D30-444F-9008-3CDDA3B8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591C-61C1-4EBF-BEC5-1AFFCC9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3AFC-AB7F-4DC5-B2E8-DD947C63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42EF-F9EA-4916-BDBF-50DD28DA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2BE3-393C-40EA-8D96-BDC36118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F7B8-74AB-4416-82D3-BD305753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F8D9-288D-449B-B347-468BBC9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E53B-9294-4F36-B814-3CA6FC49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88F4-3E9A-4E82-81B2-62563D20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830B-FA21-4006-8120-538DDA37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5814-0422-4534-B835-ADE0F3B9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5C03-9172-430B-846F-115AE832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C4FA-2714-4DFB-B58E-AB5196861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EAB1-5801-4EF8-AF8B-CC5A1749A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57E-ACED-44D2-98BF-6A7680F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84A9-369F-4A5E-BA36-579C0ECF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FE575-C276-4794-9D8B-A221F657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9FB7-EEB6-4474-8008-EEA6E5C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1081-359D-44E1-985D-C8661459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35581-4EC6-4E49-A0E6-4D044D80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18F4B-657E-40B5-80E2-72AD3C07A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00AA3-708B-4796-A220-928CF343E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BA49D-2945-40E0-A277-B569D3D7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9DD62-6210-4DD8-B4DA-E38D9AB6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19C60-FF55-41AF-906A-7EAC0D8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AA6D-581F-4174-9FD1-5E5A6857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93959-C716-4B50-A168-B2D09C04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C973-867A-48A7-B715-32CE3AA2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2B688-FF6E-4553-95A4-8C5B0EA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84004-5CFF-499E-8EC8-BACCA57A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2BECA-1ED0-4351-9DDD-98B801DE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8FCC-9FB4-403F-BD6D-C11064E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5F5C-5E25-41AD-8ACF-4E84F3FE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93DA-3E6E-444F-A088-18AD3C2E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5E8B0-F764-4798-8BFF-82E848DFD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505A-718E-4F6E-896C-30686BAF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5C76-7BCC-4DD1-9192-9EAA2D29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C5349-B465-420B-9316-40B559BC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818-25FE-4C13-86D3-39ECE028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92601-792D-4395-A22D-B60B91E9F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D8CB-5E13-4038-9B74-6175F96D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EA42-41E3-4D5D-9915-DD824875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DDD9D-F304-4327-87ED-260BDC15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EAE3-F81D-48FC-B451-7880CD7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C91BC-253D-4109-8E88-CB5FB503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79E1-CB60-4A48-952C-4130F805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71E5-9C68-484D-8354-44E18AB1E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9875-23A5-49FF-B709-D9CFF037A443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72AE-9D48-4EAA-A822-40A274A2E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BE26-4B30-43C9-9723-5936A5227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8DEC-CA87-41A6-B3C1-87C5270C6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eppendorf clipart">
            <a:extLst>
              <a:ext uri="{FF2B5EF4-FFF2-40B4-BE49-F238E27FC236}">
                <a16:creationId xmlns:a16="http://schemas.microsoft.com/office/drawing/2014/main" id="{C6A0C830-F7BA-4CAC-9365-C78B912C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38" y="1063901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FCAE9-9E59-4266-B5EC-EE2A8057E0F8}"/>
              </a:ext>
            </a:extLst>
          </p:cNvPr>
          <p:cNvSpPr txBox="1"/>
          <p:nvPr/>
        </p:nvSpPr>
        <p:spPr>
          <a:xfrm>
            <a:off x="3549358" y="395958"/>
            <a:ext cx="125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1000g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10min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205F5-B47C-426B-9CC7-D0F175D109CD}"/>
              </a:ext>
            </a:extLst>
          </p:cNvPr>
          <p:cNvSpPr txBox="1"/>
          <p:nvPr/>
        </p:nvSpPr>
        <p:spPr>
          <a:xfrm>
            <a:off x="3317369" y="1339692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97995A-18EC-4899-A948-D0D508734E5A}"/>
              </a:ext>
            </a:extLst>
          </p:cNvPr>
          <p:cNvCxnSpPr>
            <a:cxnSpLocks/>
          </p:cNvCxnSpPr>
          <p:nvPr/>
        </p:nvCxnSpPr>
        <p:spPr>
          <a:xfrm flipH="1">
            <a:off x="3681645" y="945722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31C428-3271-43FD-B7F6-53A033C56FC0}"/>
              </a:ext>
            </a:extLst>
          </p:cNvPr>
          <p:cNvCxnSpPr>
            <a:cxnSpLocks/>
          </p:cNvCxnSpPr>
          <p:nvPr/>
        </p:nvCxnSpPr>
        <p:spPr>
          <a:xfrm>
            <a:off x="3981102" y="945722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56633B-21BF-4833-B777-CBE98D4CCC8E}"/>
              </a:ext>
            </a:extLst>
          </p:cNvPr>
          <p:cNvSpPr txBox="1"/>
          <p:nvPr/>
        </p:nvSpPr>
        <p:spPr>
          <a:xfrm>
            <a:off x="4614714" y="1065187"/>
            <a:ext cx="1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3000g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10min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2A9D2D-2FD8-4BAF-B934-5CBDDC22197C}"/>
              </a:ext>
            </a:extLst>
          </p:cNvPr>
          <p:cNvCxnSpPr>
            <a:cxnSpLocks/>
          </p:cNvCxnSpPr>
          <p:nvPr/>
        </p:nvCxnSpPr>
        <p:spPr>
          <a:xfrm flipH="1">
            <a:off x="4672449" y="1635702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B4C795-0441-4CFD-B7CA-F61E6055D5FE}"/>
              </a:ext>
            </a:extLst>
          </p:cNvPr>
          <p:cNvCxnSpPr>
            <a:cxnSpLocks/>
          </p:cNvCxnSpPr>
          <p:nvPr/>
        </p:nvCxnSpPr>
        <p:spPr>
          <a:xfrm>
            <a:off x="5017360" y="1645316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Image result for eppendorf clipart">
            <a:extLst>
              <a:ext uri="{FF2B5EF4-FFF2-40B4-BE49-F238E27FC236}">
                <a16:creationId xmlns:a16="http://schemas.microsoft.com/office/drawing/2014/main" id="{3E0A97BA-B03B-4C2F-AA97-3D5450D1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74" y="1701934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F89ECE-F9C8-4E6F-9B9A-72254E25D46A}"/>
              </a:ext>
            </a:extLst>
          </p:cNvPr>
          <p:cNvSpPr txBox="1"/>
          <p:nvPr/>
        </p:nvSpPr>
        <p:spPr>
          <a:xfrm>
            <a:off x="4490398" y="2059741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A4BD9-7AA6-4CDD-AC13-60178045A344}"/>
              </a:ext>
            </a:extLst>
          </p:cNvPr>
          <p:cNvSpPr txBox="1"/>
          <p:nvPr/>
        </p:nvSpPr>
        <p:spPr>
          <a:xfrm>
            <a:off x="7649223" y="3043166"/>
            <a:ext cx="1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24,000g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15min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800354-75EE-45A7-B21D-2C19D182525B}"/>
              </a:ext>
            </a:extLst>
          </p:cNvPr>
          <p:cNvCxnSpPr>
            <a:cxnSpLocks/>
          </p:cNvCxnSpPr>
          <p:nvPr/>
        </p:nvCxnSpPr>
        <p:spPr>
          <a:xfrm flipH="1">
            <a:off x="5673995" y="2240743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97CC7A-9C15-4FAA-B924-D791FB97321E}"/>
              </a:ext>
            </a:extLst>
          </p:cNvPr>
          <p:cNvCxnSpPr>
            <a:cxnSpLocks/>
          </p:cNvCxnSpPr>
          <p:nvPr/>
        </p:nvCxnSpPr>
        <p:spPr>
          <a:xfrm>
            <a:off x="5922602" y="2240743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eppendorf clipart">
            <a:extLst>
              <a:ext uri="{FF2B5EF4-FFF2-40B4-BE49-F238E27FC236}">
                <a16:creationId xmlns:a16="http://schemas.microsoft.com/office/drawing/2014/main" id="{8B35436D-8BFE-450E-B0BB-99DE1059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48" y="2455403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46DDFE-8E81-4CD7-BFB5-17BDC19CD78B}"/>
              </a:ext>
            </a:extLst>
          </p:cNvPr>
          <p:cNvSpPr txBox="1"/>
          <p:nvPr/>
        </p:nvSpPr>
        <p:spPr>
          <a:xfrm>
            <a:off x="5563931" y="2788927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B40EF-8E39-4215-AFCC-70958B57795B}"/>
              </a:ext>
            </a:extLst>
          </p:cNvPr>
          <p:cNvSpPr txBox="1"/>
          <p:nvPr/>
        </p:nvSpPr>
        <p:spPr>
          <a:xfrm>
            <a:off x="5673995" y="1666147"/>
            <a:ext cx="1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5400g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15min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240482-50F7-4CD8-A2B6-D1CD1F5CF7A2}"/>
              </a:ext>
            </a:extLst>
          </p:cNvPr>
          <p:cNvSpPr txBox="1"/>
          <p:nvPr/>
        </p:nvSpPr>
        <p:spPr>
          <a:xfrm>
            <a:off x="6561287" y="2372249"/>
            <a:ext cx="1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12,200g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15min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848808-F2A0-4513-8FDC-FE8D1FF0ABB5}"/>
              </a:ext>
            </a:extLst>
          </p:cNvPr>
          <p:cNvCxnSpPr>
            <a:cxnSpLocks/>
          </p:cNvCxnSpPr>
          <p:nvPr/>
        </p:nvCxnSpPr>
        <p:spPr>
          <a:xfrm flipH="1">
            <a:off x="6645954" y="2920153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FEA29C-AC1F-45B1-B793-BA2169DD3DC2}"/>
              </a:ext>
            </a:extLst>
          </p:cNvPr>
          <p:cNvCxnSpPr>
            <a:cxnSpLocks/>
          </p:cNvCxnSpPr>
          <p:nvPr/>
        </p:nvCxnSpPr>
        <p:spPr>
          <a:xfrm>
            <a:off x="6960804" y="2897074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eppendorf clipart">
            <a:extLst>
              <a:ext uri="{FF2B5EF4-FFF2-40B4-BE49-F238E27FC236}">
                <a16:creationId xmlns:a16="http://schemas.microsoft.com/office/drawing/2014/main" id="{0F3265C7-58A2-4BF6-9BF7-41ED9F80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40" y="3212647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0515E77-4FD9-4E3B-930C-DDE39F536AA3}"/>
              </a:ext>
            </a:extLst>
          </p:cNvPr>
          <p:cNvSpPr txBox="1"/>
          <p:nvPr/>
        </p:nvSpPr>
        <p:spPr>
          <a:xfrm>
            <a:off x="6585173" y="3511694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EFB70-07D5-4857-8641-01304D3F39CF}"/>
              </a:ext>
            </a:extLst>
          </p:cNvPr>
          <p:cNvSpPr txBox="1"/>
          <p:nvPr/>
        </p:nvSpPr>
        <p:spPr>
          <a:xfrm>
            <a:off x="8741484" y="3776692"/>
            <a:ext cx="125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78,400g</a:t>
            </a:r>
          </a:p>
          <a:p>
            <a:r>
              <a:rPr lang="en-US" sz="1400" dirty="0">
                <a:solidFill>
                  <a:schemeClr val="accent1"/>
                </a:solidFill>
                <a:latin typeface="Helvetica" pitchFamily="2" charset="0"/>
              </a:rPr>
              <a:t>15min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6BD560-92AE-4CC8-AD9C-48D0236E1D2C}"/>
              </a:ext>
            </a:extLst>
          </p:cNvPr>
          <p:cNvCxnSpPr>
            <a:cxnSpLocks/>
          </p:cNvCxnSpPr>
          <p:nvPr/>
        </p:nvCxnSpPr>
        <p:spPr>
          <a:xfrm flipH="1">
            <a:off x="8783690" y="4272708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B2EA7B-BB07-4DE9-BEB0-F05E60DE3F25}"/>
              </a:ext>
            </a:extLst>
          </p:cNvPr>
          <p:cNvCxnSpPr>
            <a:cxnSpLocks/>
          </p:cNvCxnSpPr>
          <p:nvPr/>
        </p:nvCxnSpPr>
        <p:spPr>
          <a:xfrm>
            <a:off x="8076985" y="3493828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Image result for eppendorf clipart">
            <a:extLst>
              <a:ext uri="{FF2B5EF4-FFF2-40B4-BE49-F238E27FC236}">
                <a16:creationId xmlns:a16="http://schemas.microsoft.com/office/drawing/2014/main" id="{C63C5C8E-19DC-42AD-883B-8B988416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57" y="4364738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54D781F-D4C1-4D0D-AAB6-9923A0E41766}"/>
              </a:ext>
            </a:extLst>
          </p:cNvPr>
          <p:cNvSpPr txBox="1"/>
          <p:nvPr/>
        </p:nvSpPr>
        <p:spPr>
          <a:xfrm>
            <a:off x="8691274" y="4664523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1A898-7D74-43CB-A754-2E8C5FF305AF}"/>
              </a:ext>
            </a:extLst>
          </p:cNvPr>
          <p:cNvCxnSpPr>
            <a:cxnSpLocks/>
          </p:cNvCxnSpPr>
          <p:nvPr/>
        </p:nvCxnSpPr>
        <p:spPr>
          <a:xfrm flipH="1">
            <a:off x="7716829" y="3559741"/>
            <a:ext cx="63203" cy="31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Image result for eppendorf clipart">
            <a:extLst>
              <a:ext uri="{FF2B5EF4-FFF2-40B4-BE49-F238E27FC236}">
                <a16:creationId xmlns:a16="http://schemas.microsoft.com/office/drawing/2014/main" id="{214E9F68-C28F-4A81-881B-54D90B67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08" y="3696360"/>
            <a:ext cx="527324" cy="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0F7C690-9A7C-4CCE-ACDD-2D66C6F91489}"/>
              </a:ext>
            </a:extLst>
          </p:cNvPr>
          <p:cNvSpPr txBox="1"/>
          <p:nvPr/>
        </p:nvSpPr>
        <p:spPr>
          <a:xfrm>
            <a:off x="7601641" y="3995407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8FF56F-191C-4166-BAA8-75D36BE9EF92}"/>
              </a:ext>
            </a:extLst>
          </p:cNvPr>
          <p:cNvCxnSpPr>
            <a:cxnSpLocks/>
          </p:cNvCxnSpPr>
          <p:nvPr/>
        </p:nvCxnSpPr>
        <p:spPr>
          <a:xfrm>
            <a:off x="9485919" y="4195674"/>
            <a:ext cx="590389" cy="33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5B2AD5-6EAD-471F-904C-1F608F4D7414}"/>
              </a:ext>
            </a:extLst>
          </p:cNvPr>
          <p:cNvSpPr txBox="1"/>
          <p:nvPr/>
        </p:nvSpPr>
        <p:spPr>
          <a:xfrm>
            <a:off x="10061997" y="4502704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61BC9D-53FC-4A84-8160-8C367C340022}"/>
              </a:ext>
            </a:extLst>
          </p:cNvPr>
          <p:cNvSpPr txBox="1"/>
          <p:nvPr/>
        </p:nvSpPr>
        <p:spPr>
          <a:xfrm>
            <a:off x="4226736" y="777437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ECB6EF-D93C-46D5-A2EC-43D8054DCEC4}"/>
              </a:ext>
            </a:extLst>
          </p:cNvPr>
          <p:cNvSpPr txBox="1"/>
          <p:nvPr/>
        </p:nvSpPr>
        <p:spPr>
          <a:xfrm>
            <a:off x="7186215" y="2646830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9287CE-5683-4945-8D5B-6FE5C99758A1}"/>
              </a:ext>
            </a:extLst>
          </p:cNvPr>
          <p:cNvSpPr txBox="1"/>
          <p:nvPr/>
        </p:nvSpPr>
        <p:spPr>
          <a:xfrm>
            <a:off x="6142150" y="2036811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93463C-7D1F-45CF-80CF-58087996F3B6}"/>
              </a:ext>
            </a:extLst>
          </p:cNvPr>
          <p:cNvSpPr txBox="1"/>
          <p:nvPr/>
        </p:nvSpPr>
        <p:spPr>
          <a:xfrm>
            <a:off x="5244637" y="1408673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D85F08-FB28-42AD-A2DD-3694D8C299AF}"/>
              </a:ext>
            </a:extLst>
          </p:cNvPr>
          <p:cNvSpPr txBox="1"/>
          <p:nvPr/>
        </p:nvSpPr>
        <p:spPr>
          <a:xfrm>
            <a:off x="8370263" y="3284986"/>
            <a:ext cx="52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B33A9E-0D56-414C-882B-190C6875EAD1}"/>
              </a:ext>
            </a:extLst>
          </p:cNvPr>
          <p:cNvCxnSpPr/>
          <p:nvPr/>
        </p:nvCxnSpPr>
        <p:spPr>
          <a:xfrm>
            <a:off x="3039900" y="1924168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852853-365D-4FD5-B8AC-B6284052CEAB}"/>
              </a:ext>
            </a:extLst>
          </p:cNvPr>
          <p:cNvCxnSpPr/>
          <p:nvPr/>
        </p:nvCxnSpPr>
        <p:spPr>
          <a:xfrm>
            <a:off x="4101430" y="2523309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258823-6538-4125-A395-AFB7E9CB5781}"/>
              </a:ext>
            </a:extLst>
          </p:cNvPr>
          <p:cNvCxnSpPr/>
          <p:nvPr/>
        </p:nvCxnSpPr>
        <p:spPr>
          <a:xfrm>
            <a:off x="5282133" y="3246076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F56085-8AB0-4444-BB84-1ABAD5DB3E47}"/>
              </a:ext>
            </a:extLst>
          </p:cNvPr>
          <p:cNvCxnSpPr>
            <a:cxnSpLocks/>
          </p:cNvCxnSpPr>
          <p:nvPr/>
        </p:nvCxnSpPr>
        <p:spPr>
          <a:xfrm>
            <a:off x="6348282" y="4084468"/>
            <a:ext cx="0" cy="110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727B3B-AF80-4929-B698-0AF5C500160F}"/>
              </a:ext>
            </a:extLst>
          </p:cNvPr>
          <p:cNvCxnSpPr/>
          <p:nvPr/>
        </p:nvCxnSpPr>
        <p:spPr>
          <a:xfrm>
            <a:off x="7410120" y="4656593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8912E9-95AF-4D53-A657-089F588110D0}"/>
              </a:ext>
            </a:extLst>
          </p:cNvPr>
          <p:cNvCxnSpPr/>
          <p:nvPr/>
        </p:nvCxnSpPr>
        <p:spPr>
          <a:xfrm>
            <a:off x="8410119" y="5248080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2A7B1B-04F8-45A9-BA8F-3B138F2AB25E}"/>
              </a:ext>
            </a:extLst>
          </p:cNvPr>
          <p:cNvCxnSpPr/>
          <p:nvPr/>
        </p:nvCxnSpPr>
        <p:spPr>
          <a:xfrm>
            <a:off x="10244553" y="4982462"/>
            <a:ext cx="0" cy="53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C7493B-D75F-4484-9175-3425F33188F4}"/>
              </a:ext>
            </a:extLst>
          </p:cNvPr>
          <p:cNvSpPr txBox="1"/>
          <p:nvPr/>
        </p:nvSpPr>
        <p:spPr>
          <a:xfrm>
            <a:off x="2653748" y="2585276"/>
            <a:ext cx="863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Nuclei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0BEF9-273A-447D-9B6F-4BD125ABD079}"/>
              </a:ext>
            </a:extLst>
          </p:cNvPr>
          <p:cNvSpPr txBox="1"/>
          <p:nvPr/>
        </p:nvSpPr>
        <p:spPr>
          <a:xfrm>
            <a:off x="3368271" y="3145973"/>
            <a:ext cx="157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Mitochondria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63BCD0-FC8D-4952-AC5B-F52339D0034F}"/>
              </a:ext>
            </a:extLst>
          </p:cNvPr>
          <p:cNvSpPr txBox="1"/>
          <p:nvPr/>
        </p:nvSpPr>
        <p:spPr>
          <a:xfrm>
            <a:off x="4723265" y="5239584"/>
            <a:ext cx="322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" pitchFamily="2" charset="0"/>
              </a:rPr>
              <a:t>Smaller membranous organelles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05EE06-C2B0-49B3-9474-E036A53D00D9}"/>
              </a:ext>
            </a:extLst>
          </p:cNvPr>
          <p:cNvSpPr txBox="1"/>
          <p:nvPr/>
        </p:nvSpPr>
        <p:spPr>
          <a:xfrm>
            <a:off x="3583761" y="3863777"/>
            <a:ext cx="206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" pitchFamily="2" charset="0"/>
              </a:rPr>
              <a:t>Mitochondria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EE9E4B-CC10-4C6E-BA98-A22E651C1285}"/>
              </a:ext>
            </a:extLst>
          </p:cNvPr>
          <p:cNvSpPr txBox="1"/>
          <p:nvPr/>
        </p:nvSpPr>
        <p:spPr>
          <a:xfrm>
            <a:off x="6498832" y="5867115"/>
            <a:ext cx="2258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" pitchFamily="2" charset="0"/>
              </a:rPr>
              <a:t>Large protein complexes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09A9A5-1FAD-4786-8D0E-6DE215DA99B0}"/>
              </a:ext>
            </a:extLst>
          </p:cNvPr>
          <p:cNvSpPr txBox="1"/>
          <p:nvPr/>
        </p:nvSpPr>
        <p:spPr>
          <a:xfrm>
            <a:off x="9858098" y="5640815"/>
            <a:ext cx="157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Cytosol</a:t>
            </a:r>
          </a:p>
        </p:txBody>
      </p:sp>
      <p:pic>
        <p:nvPicPr>
          <p:cNvPr id="63" name="Picture 2" descr="Image result for brain clipart">
            <a:extLst>
              <a:ext uri="{FF2B5EF4-FFF2-40B4-BE49-F238E27FC236}">
                <a16:creationId xmlns:a16="http://schemas.microsoft.com/office/drawing/2014/main" id="{17D3892A-0ABA-415D-B32E-84840814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55" y="296677"/>
            <a:ext cx="954974" cy="7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263234-F8E8-4E86-BB8B-3D56C0B70C05}"/>
              </a:ext>
            </a:extLst>
          </p:cNvPr>
          <p:cNvSpPr txBox="1"/>
          <p:nvPr/>
        </p:nvSpPr>
        <p:spPr>
          <a:xfrm>
            <a:off x="2177997" y="247207"/>
            <a:ext cx="133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Homogenize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E6A478F-AE54-4E65-BECB-D6072D20A4E9}"/>
              </a:ext>
            </a:extLst>
          </p:cNvPr>
          <p:cNvCxnSpPr>
            <a:cxnSpLocks/>
          </p:cNvCxnSpPr>
          <p:nvPr/>
        </p:nvCxnSpPr>
        <p:spPr>
          <a:xfrm>
            <a:off x="2209049" y="643935"/>
            <a:ext cx="1134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DAEEA6-8B08-4286-B37C-178D13C6E634}"/>
              </a:ext>
            </a:extLst>
          </p:cNvPr>
          <p:cNvSpPr txBox="1"/>
          <p:nvPr/>
        </p:nvSpPr>
        <p:spPr>
          <a:xfrm>
            <a:off x="723590" y="1078082"/>
            <a:ext cx="168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200 mg angular gyrus</a:t>
            </a:r>
          </a:p>
        </p:txBody>
      </p:sp>
    </p:spTree>
    <p:extLst>
      <p:ext uri="{BB962C8B-B14F-4D97-AF65-F5344CB8AC3E}">
        <p14:creationId xmlns:p14="http://schemas.microsoft.com/office/powerpoint/2010/main" val="373256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Fractionation protocol</dc:title>
  <dc:creator>Kandigian, Savannah Elizabeth</dc:creator>
  <cp:lastModifiedBy>Carlyle, Becky Catherine</cp:lastModifiedBy>
  <cp:revision>4</cp:revision>
  <dcterms:created xsi:type="dcterms:W3CDTF">2021-06-11T18:28:35Z</dcterms:created>
  <dcterms:modified xsi:type="dcterms:W3CDTF">2021-06-11T18:43:30Z</dcterms:modified>
</cp:coreProperties>
</file>