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6327" autoAdjust="0"/>
  </p:normalViewPr>
  <p:slideViewPr>
    <p:cSldViewPr snapToGrid="0" showGuides="1">
      <p:cViewPr varScale="1">
        <p:scale>
          <a:sx n="117" d="100"/>
          <a:sy n="117" d="100"/>
        </p:scale>
        <p:origin x="17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B22A1-BE42-4304-B419-2C63AC86C20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012B13-B359-4F83-9288-B1B11707AE45}">
      <dgm:prSet phldrT="[文本]"/>
      <dgm:spPr/>
      <dgm:t>
        <a:bodyPr/>
        <a:lstStyle/>
        <a:p>
          <a:r>
            <a:rPr lang="en-US" altLang="zh-CN"/>
            <a:t>TCP</a:t>
          </a:r>
          <a:endParaRPr lang="zh-CN" altLang="en-US" dirty="0"/>
        </a:p>
      </dgm:t>
    </dgm:pt>
    <dgm:pt modelId="{6562D341-40F1-48AC-9734-A1F67E11D886}" type="parTrans" cxnId="{BD1C9009-54CD-43C8-9C7D-52956D763FDB}">
      <dgm:prSet/>
      <dgm:spPr/>
      <dgm:t>
        <a:bodyPr/>
        <a:lstStyle/>
        <a:p>
          <a:endParaRPr lang="zh-CN" altLang="en-US"/>
        </a:p>
      </dgm:t>
    </dgm:pt>
    <dgm:pt modelId="{980FAD75-C87E-4EBB-9399-6F72C37F0D74}" type="sibTrans" cxnId="{BD1C9009-54CD-43C8-9C7D-52956D763FDB}">
      <dgm:prSet/>
      <dgm:spPr/>
      <dgm:t>
        <a:bodyPr/>
        <a:lstStyle/>
        <a:p>
          <a:endParaRPr lang="zh-CN" altLang="en-US"/>
        </a:p>
      </dgm:t>
    </dgm:pt>
    <dgm:pt modelId="{B0BE3222-CD2A-4C4A-85EF-1D259E204A42}">
      <dgm:prSet phldrT="[文本]"/>
      <dgm:spPr/>
      <dgm:t>
        <a:bodyPr/>
        <a:lstStyle/>
        <a:p>
          <a:r>
            <a:rPr lang="en-US" altLang="zh-CN" dirty="0"/>
            <a:t>HTTP</a:t>
          </a:r>
          <a:endParaRPr lang="zh-CN" altLang="en-US" dirty="0"/>
        </a:p>
      </dgm:t>
    </dgm:pt>
    <dgm:pt modelId="{A9729E73-E656-43C9-8C0C-0D81831327CA}" type="parTrans" cxnId="{BAEC67BB-523B-4B12-906B-34A79B67B5DA}">
      <dgm:prSet/>
      <dgm:spPr/>
      <dgm:t>
        <a:bodyPr/>
        <a:lstStyle/>
        <a:p>
          <a:endParaRPr lang="zh-CN" altLang="en-US"/>
        </a:p>
      </dgm:t>
    </dgm:pt>
    <dgm:pt modelId="{E39A8176-6638-44E7-9B6A-BFAE96C4C331}" type="sibTrans" cxnId="{BAEC67BB-523B-4B12-906B-34A79B67B5DA}">
      <dgm:prSet/>
      <dgm:spPr/>
      <dgm:t>
        <a:bodyPr/>
        <a:lstStyle/>
        <a:p>
          <a:endParaRPr lang="zh-CN" altLang="en-US"/>
        </a:p>
      </dgm:t>
    </dgm:pt>
    <dgm:pt modelId="{029C80E2-1779-4DE0-8F19-B9BEB7BA7183}">
      <dgm:prSet phldrT="[文本]"/>
      <dgm:spPr/>
      <dgm:t>
        <a:bodyPr/>
        <a:lstStyle/>
        <a:p>
          <a:r>
            <a:rPr lang="en-US" altLang="zh-CN" dirty="0"/>
            <a:t>SOAP</a:t>
          </a:r>
          <a:endParaRPr lang="zh-CN" altLang="en-US" dirty="0"/>
        </a:p>
      </dgm:t>
    </dgm:pt>
    <dgm:pt modelId="{7BCCC07A-8BFE-41F6-9088-3DBB3F0C0EB0}" type="parTrans" cxnId="{DF890739-2D87-4A0E-ABC2-E219E7BBFA22}">
      <dgm:prSet/>
      <dgm:spPr/>
      <dgm:t>
        <a:bodyPr/>
        <a:lstStyle/>
        <a:p>
          <a:endParaRPr lang="zh-CN" altLang="en-US"/>
        </a:p>
      </dgm:t>
    </dgm:pt>
    <dgm:pt modelId="{CB169903-5563-474D-9C91-3842986B12B9}" type="sibTrans" cxnId="{DF890739-2D87-4A0E-ABC2-E219E7BBFA22}">
      <dgm:prSet/>
      <dgm:spPr/>
      <dgm:t>
        <a:bodyPr/>
        <a:lstStyle/>
        <a:p>
          <a:endParaRPr lang="zh-CN" altLang="en-US"/>
        </a:p>
      </dgm:t>
    </dgm:pt>
    <dgm:pt modelId="{3C8A5C43-D369-4D9F-9C02-39038DC22A67}">
      <dgm:prSet phldrT="[文本]"/>
      <dgm:spPr/>
      <dgm:t>
        <a:bodyPr/>
        <a:lstStyle/>
        <a:p>
          <a:r>
            <a:rPr lang="en-US" altLang="zh-CN" dirty="0"/>
            <a:t>RPC</a:t>
          </a:r>
          <a:endParaRPr lang="zh-CN" altLang="en-US" dirty="0"/>
        </a:p>
      </dgm:t>
    </dgm:pt>
    <dgm:pt modelId="{25305994-CFD3-4F50-8ADE-4FC4820E5143}" type="parTrans" cxnId="{89ABF92D-FC5E-450E-8623-4DDC654B02A0}">
      <dgm:prSet/>
      <dgm:spPr/>
      <dgm:t>
        <a:bodyPr/>
        <a:lstStyle/>
        <a:p>
          <a:endParaRPr lang="zh-CN" altLang="en-US"/>
        </a:p>
      </dgm:t>
    </dgm:pt>
    <dgm:pt modelId="{B22182EC-921A-4BB2-B7D6-6E7EC93650EC}" type="sibTrans" cxnId="{89ABF92D-FC5E-450E-8623-4DDC654B02A0}">
      <dgm:prSet/>
      <dgm:spPr/>
      <dgm:t>
        <a:bodyPr/>
        <a:lstStyle/>
        <a:p>
          <a:endParaRPr lang="zh-CN" altLang="en-US"/>
        </a:p>
      </dgm:t>
    </dgm:pt>
    <dgm:pt modelId="{5AE2B3AC-F8F9-42C7-BB6C-C04F1489434E}">
      <dgm:prSet phldrT="[文本]"/>
      <dgm:spPr/>
      <dgm:t>
        <a:bodyPr/>
        <a:lstStyle/>
        <a:p>
          <a:r>
            <a:rPr lang="zh-CN" altLang="en-US" dirty="0"/>
            <a:t>协议</a:t>
          </a:r>
          <a:r>
            <a:rPr lang="en-US" altLang="zh-CN" dirty="0"/>
            <a:t>4</a:t>
          </a:r>
          <a:endParaRPr lang="zh-CN" altLang="en-US" dirty="0"/>
        </a:p>
      </dgm:t>
    </dgm:pt>
    <dgm:pt modelId="{7ADA291C-BD6E-4D47-886C-0B0FB5E841DD}" type="parTrans" cxnId="{F39549AD-7068-4E19-B963-3B042CA03310}">
      <dgm:prSet/>
      <dgm:spPr/>
      <dgm:t>
        <a:bodyPr/>
        <a:lstStyle/>
        <a:p>
          <a:endParaRPr lang="zh-CN" altLang="en-US"/>
        </a:p>
      </dgm:t>
    </dgm:pt>
    <dgm:pt modelId="{706A17BA-5D47-4E8E-8BD9-35ECE2E04E31}" type="sibTrans" cxnId="{F39549AD-7068-4E19-B963-3B042CA03310}">
      <dgm:prSet/>
      <dgm:spPr/>
      <dgm:t>
        <a:bodyPr/>
        <a:lstStyle/>
        <a:p>
          <a:endParaRPr lang="zh-CN" altLang="en-US"/>
        </a:p>
      </dgm:t>
    </dgm:pt>
    <dgm:pt modelId="{ABFD7B97-D9EC-4AA1-A40E-3D5881057546}">
      <dgm:prSet phldrT="[文本]"/>
      <dgm:spPr/>
      <dgm:t>
        <a:bodyPr/>
        <a:lstStyle/>
        <a:p>
          <a:r>
            <a:rPr lang="zh-CN" altLang="en-US" dirty="0"/>
            <a:t>协议</a:t>
          </a:r>
          <a:r>
            <a:rPr lang="en-US" altLang="zh-CN" dirty="0"/>
            <a:t>7</a:t>
          </a:r>
          <a:endParaRPr lang="zh-CN" altLang="en-US" dirty="0"/>
        </a:p>
      </dgm:t>
    </dgm:pt>
    <dgm:pt modelId="{272DDACA-14C1-431F-90A7-D1FFA577EF11}" type="parTrans" cxnId="{D83B2562-1680-4BD6-B20C-C6454F211067}">
      <dgm:prSet/>
      <dgm:spPr/>
      <dgm:t>
        <a:bodyPr/>
        <a:lstStyle/>
        <a:p>
          <a:endParaRPr lang="zh-CN" altLang="en-US"/>
        </a:p>
      </dgm:t>
    </dgm:pt>
    <dgm:pt modelId="{CF1ACA97-5A08-4A32-A174-69EA7597AAA4}" type="sibTrans" cxnId="{D83B2562-1680-4BD6-B20C-C6454F211067}">
      <dgm:prSet/>
      <dgm:spPr/>
      <dgm:t>
        <a:bodyPr/>
        <a:lstStyle/>
        <a:p>
          <a:endParaRPr lang="zh-CN" altLang="en-US"/>
        </a:p>
      </dgm:t>
    </dgm:pt>
    <dgm:pt modelId="{650BBA40-296F-4372-B096-CA387031AB1C}">
      <dgm:prSet phldrT="[文本]"/>
      <dgm:spPr/>
      <dgm:t>
        <a:bodyPr/>
        <a:lstStyle/>
        <a:p>
          <a:r>
            <a:rPr lang="zh-CN" altLang="en-US" dirty="0"/>
            <a:t>理念</a:t>
          </a:r>
        </a:p>
      </dgm:t>
    </dgm:pt>
    <dgm:pt modelId="{8E578887-AEFC-4137-9B26-01273E0DFDDD}" type="parTrans" cxnId="{9A183EF2-BB21-430F-A45E-8CF4FEAC68E9}">
      <dgm:prSet/>
      <dgm:spPr/>
      <dgm:t>
        <a:bodyPr/>
        <a:lstStyle/>
        <a:p>
          <a:endParaRPr lang="zh-CN" altLang="en-US"/>
        </a:p>
      </dgm:t>
    </dgm:pt>
    <dgm:pt modelId="{EE540B1C-8BD2-4040-B878-846B46587B99}" type="sibTrans" cxnId="{9A183EF2-BB21-430F-A45E-8CF4FEAC68E9}">
      <dgm:prSet/>
      <dgm:spPr/>
      <dgm:t>
        <a:bodyPr/>
        <a:lstStyle/>
        <a:p>
          <a:endParaRPr lang="zh-CN" altLang="en-US"/>
        </a:p>
      </dgm:t>
    </dgm:pt>
    <dgm:pt modelId="{4486D4C7-BD24-4931-BA72-94ABBBCB0402}">
      <dgm:prSet phldrT="[文本]"/>
      <dgm:spPr/>
      <dgm:t>
        <a:bodyPr/>
        <a:lstStyle/>
        <a:p>
          <a:r>
            <a:rPr lang="en-US" altLang="zh-CN" dirty="0" err="1"/>
            <a:t>JsonRPC</a:t>
          </a:r>
          <a:endParaRPr lang="zh-CN" altLang="en-US" dirty="0"/>
        </a:p>
      </dgm:t>
    </dgm:pt>
    <dgm:pt modelId="{175E8681-697F-4858-90D8-A67CB8FB9322}" type="parTrans" cxnId="{E4461D8D-C230-413E-9676-147283FF41D7}">
      <dgm:prSet/>
      <dgm:spPr/>
      <dgm:t>
        <a:bodyPr/>
        <a:lstStyle/>
        <a:p>
          <a:endParaRPr lang="zh-CN" altLang="en-US"/>
        </a:p>
      </dgm:t>
    </dgm:pt>
    <dgm:pt modelId="{60122E89-9264-45DF-A99E-93ED0F60B0FC}" type="sibTrans" cxnId="{E4461D8D-C230-413E-9676-147283FF41D7}">
      <dgm:prSet/>
      <dgm:spPr/>
      <dgm:t>
        <a:bodyPr/>
        <a:lstStyle/>
        <a:p>
          <a:endParaRPr lang="zh-CN" altLang="en-US"/>
        </a:p>
      </dgm:t>
    </dgm:pt>
    <dgm:pt modelId="{433B4451-FC8C-47ED-A6F0-152EF84CC80A}">
      <dgm:prSet phldrT="[文本]"/>
      <dgm:spPr/>
      <dgm:t>
        <a:bodyPr/>
        <a:lstStyle/>
        <a:p>
          <a:r>
            <a:rPr lang="zh-CN" altLang="en-US" b="1" dirty="0"/>
            <a:t>野路子</a:t>
          </a:r>
        </a:p>
      </dgm:t>
    </dgm:pt>
    <dgm:pt modelId="{3F47FCF6-FA60-42C8-902A-7D5BD47F5285}" type="parTrans" cxnId="{D8280EB4-4C0E-4F53-B8B5-E43A59F8D62B}">
      <dgm:prSet/>
      <dgm:spPr/>
      <dgm:t>
        <a:bodyPr/>
        <a:lstStyle/>
        <a:p>
          <a:endParaRPr lang="zh-CN" altLang="en-US"/>
        </a:p>
      </dgm:t>
    </dgm:pt>
    <dgm:pt modelId="{4F5AD422-43B6-4B0A-8D23-37BF0F76A596}" type="sibTrans" cxnId="{D8280EB4-4C0E-4F53-B8B5-E43A59F8D62B}">
      <dgm:prSet/>
      <dgm:spPr/>
      <dgm:t>
        <a:bodyPr/>
        <a:lstStyle/>
        <a:p>
          <a:endParaRPr lang="zh-CN" altLang="en-US"/>
        </a:p>
      </dgm:t>
    </dgm:pt>
    <dgm:pt modelId="{120321D3-A4A2-4941-8A3A-686A439BDF56}">
      <dgm:prSet phldrT="[文本]"/>
      <dgm:spPr/>
      <dgm:t>
        <a:bodyPr/>
        <a:lstStyle/>
        <a:p>
          <a:r>
            <a:rPr lang="en-US" altLang="zh-CN" dirty="0"/>
            <a:t>Thrift</a:t>
          </a:r>
          <a:endParaRPr lang="zh-CN" altLang="en-US" dirty="0"/>
        </a:p>
      </dgm:t>
    </dgm:pt>
    <dgm:pt modelId="{218542CD-4E5F-4E43-A84D-6AE18F80B3C6}" type="parTrans" cxnId="{AA1A20F3-7A75-47A2-A186-20D24D04DA77}">
      <dgm:prSet/>
      <dgm:spPr/>
      <dgm:t>
        <a:bodyPr/>
        <a:lstStyle/>
        <a:p>
          <a:endParaRPr lang="zh-CN" altLang="en-US"/>
        </a:p>
      </dgm:t>
    </dgm:pt>
    <dgm:pt modelId="{4DB4940D-658A-4797-8246-6BE7713E0DD1}" type="sibTrans" cxnId="{AA1A20F3-7A75-47A2-A186-20D24D04DA77}">
      <dgm:prSet/>
      <dgm:spPr/>
      <dgm:t>
        <a:bodyPr/>
        <a:lstStyle/>
        <a:p>
          <a:endParaRPr lang="zh-CN" altLang="en-US"/>
        </a:p>
      </dgm:t>
    </dgm:pt>
    <dgm:pt modelId="{C1D96809-CBA8-4F72-B98C-2C254F759DC0}">
      <dgm:prSet phldrT="[文本]"/>
      <dgm:spPr/>
      <dgm:t>
        <a:bodyPr/>
        <a:lstStyle/>
        <a:p>
          <a:r>
            <a:rPr lang="en-US" altLang="zh-CN" dirty="0" err="1"/>
            <a:t>gRPC</a:t>
          </a:r>
          <a:endParaRPr lang="zh-CN" altLang="en-US" dirty="0"/>
        </a:p>
      </dgm:t>
    </dgm:pt>
    <dgm:pt modelId="{B069B397-EA0E-4448-9A9C-F633A41AF10C}" type="parTrans" cxnId="{A2D3E876-121A-4AFE-9864-D0305A9716BB}">
      <dgm:prSet/>
      <dgm:spPr/>
      <dgm:t>
        <a:bodyPr/>
        <a:lstStyle/>
        <a:p>
          <a:endParaRPr lang="zh-CN" altLang="en-US"/>
        </a:p>
      </dgm:t>
    </dgm:pt>
    <dgm:pt modelId="{A05A855B-4F2C-45FA-95D1-07C9FCAC4AA8}" type="sibTrans" cxnId="{A2D3E876-121A-4AFE-9864-D0305A9716BB}">
      <dgm:prSet/>
      <dgm:spPr/>
      <dgm:t>
        <a:bodyPr/>
        <a:lstStyle/>
        <a:p>
          <a:endParaRPr lang="zh-CN" altLang="en-US"/>
        </a:p>
      </dgm:t>
    </dgm:pt>
    <dgm:pt modelId="{800EE36F-F559-4D03-BD1D-303FA29B198F}">
      <dgm:prSet phldrT="[文本]"/>
      <dgm:spPr/>
      <dgm:t>
        <a:bodyPr/>
        <a:lstStyle/>
        <a:p>
          <a:r>
            <a:rPr lang="en-US" altLang="zh-CN" dirty="0" err="1"/>
            <a:t>RESTFul</a:t>
          </a:r>
          <a:endParaRPr lang="zh-CN" altLang="en-US" dirty="0"/>
        </a:p>
      </dgm:t>
    </dgm:pt>
    <dgm:pt modelId="{526CAE83-7288-4F07-A8BC-FF8330444042}" type="sibTrans" cxnId="{7C60A265-A63A-4F62-8EBB-4B3181FCEA7E}">
      <dgm:prSet/>
      <dgm:spPr/>
      <dgm:t>
        <a:bodyPr/>
        <a:lstStyle/>
        <a:p>
          <a:endParaRPr lang="zh-CN" altLang="en-US"/>
        </a:p>
      </dgm:t>
    </dgm:pt>
    <dgm:pt modelId="{B6D6F68D-F07B-4BDD-8A2F-646885ABEC5A}" type="parTrans" cxnId="{7C60A265-A63A-4F62-8EBB-4B3181FCEA7E}">
      <dgm:prSet/>
      <dgm:spPr/>
      <dgm:t>
        <a:bodyPr/>
        <a:lstStyle/>
        <a:p>
          <a:endParaRPr lang="zh-CN" altLang="en-US"/>
        </a:p>
      </dgm:t>
    </dgm:pt>
    <dgm:pt modelId="{CDC7ACB2-8608-3E42-A7E8-A6BB5D201271}">
      <dgm:prSet phldrT="[文本]"/>
      <dgm:spPr/>
      <dgm:t>
        <a:bodyPr/>
        <a:lstStyle/>
        <a:p>
          <a:r>
            <a:rPr lang="en-US" altLang="zh-CN" dirty="0"/>
            <a:t>Binary</a:t>
          </a:r>
          <a:endParaRPr lang="zh-CN" altLang="en-US" dirty="0"/>
        </a:p>
      </dgm:t>
    </dgm:pt>
    <dgm:pt modelId="{B0007CEB-35AA-4C4A-8928-EA0D95E7576F}" type="parTrans" cxnId="{EEB7A512-556E-BB44-B3CC-EFEAD8608CE8}">
      <dgm:prSet/>
      <dgm:spPr/>
      <dgm:t>
        <a:bodyPr/>
        <a:lstStyle/>
        <a:p>
          <a:endParaRPr lang="zh-CN" altLang="en-US"/>
        </a:p>
      </dgm:t>
    </dgm:pt>
    <dgm:pt modelId="{ED625009-B189-CE48-9129-20DF4E5A2699}" type="sibTrans" cxnId="{EEB7A512-556E-BB44-B3CC-EFEAD8608CE8}">
      <dgm:prSet/>
      <dgm:spPr/>
      <dgm:t>
        <a:bodyPr/>
        <a:lstStyle/>
        <a:p>
          <a:endParaRPr lang="zh-CN" altLang="en-US"/>
        </a:p>
      </dgm:t>
    </dgm:pt>
    <dgm:pt modelId="{F411EB11-CC43-4CD4-8AF7-C9E2A5481C7E}" type="pres">
      <dgm:prSet presAssocID="{27DB22A1-BE42-4304-B419-2C63AC86C2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260229-AFB2-40F4-8705-8245D37FC9DD}" type="pres">
      <dgm:prSet presAssocID="{27DB22A1-BE42-4304-B419-2C63AC86C205}" presName="hierFlow" presStyleCnt="0"/>
      <dgm:spPr/>
    </dgm:pt>
    <dgm:pt modelId="{BAB629C4-2486-43FD-8E73-692A5EFF4FC6}" type="pres">
      <dgm:prSet presAssocID="{27DB22A1-BE42-4304-B419-2C63AC86C205}" presName="firstBuf" presStyleCnt="0"/>
      <dgm:spPr/>
    </dgm:pt>
    <dgm:pt modelId="{D0D6C1DA-976D-4983-9D7B-0FCF481D41BA}" type="pres">
      <dgm:prSet presAssocID="{27DB22A1-BE42-4304-B419-2C63AC86C2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515718-72D5-4EF3-9D3E-41C0B490C19F}" type="pres">
      <dgm:prSet presAssocID="{74012B13-B359-4F83-9288-B1B11707AE45}" presName="Name14" presStyleCnt="0"/>
      <dgm:spPr/>
    </dgm:pt>
    <dgm:pt modelId="{284F4134-7385-4CA2-A948-CE2AA79A6897}" type="pres">
      <dgm:prSet presAssocID="{74012B13-B359-4F83-9288-B1B11707AE45}" presName="level1Shape" presStyleLbl="node0" presStyleIdx="0" presStyleCnt="1">
        <dgm:presLayoutVars>
          <dgm:chPref val="3"/>
        </dgm:presLayoutVars>
      </dgm:prSet>
      <dgm:spPr/>
    </dgm:pt>
    <dgm:pt modelId="{BF3F68C0-A286-4827-9923-61F7A1EEAF54}" type="pres">
      <dgm:prSet presAssocID="{74012B13-B359-4F83-9288-B1B11707AE45}" presName="hierChild2" presStyleCnt="0"/>
      <dgm:spPr/>
    </dgm:pt>
    <dgm:pt modelId="{BD2B0813-83D9-FC49-A3E3-58658EF2631D}" type="pres">
      <dgm:prSet presAssocID="{B0007CEB-35AA-4C4A-8928-EA0D95E7576F}" presName="Name19" presStyleLbl="parChTrans1D2" presStyleIdx="0" presStyleCnt="3"/>
      <dgm:spPr/>
    </dgm:pt>
    <dgm:pt modelId="{0EC12F2E-8D7B-F04A-AE10-391888DC1921}" type="pres">
      <dgm:prSet presAssocID="{CDC7ACB2-8608-3E42-A7E8-A6BB5D201271}" presName="Name21" presStyleCnt="0"/>
      <dgm:spPr/>
    </dgm:pt>
    <dgm:pt modelId="{EEB6A5CF-6F2C-734B-BCD3-965ADB95333D}" type="pres">
      <dgm:prSet presAssocID="{CDC7ACB2-8608-3E42-A7E8-A6BB5D201271}" presName="level2Shape" presStyleLbl="node2" presStyleIdx="0" presStyleCnt="3"/>
      <dgm:spPr/>
    </dgm:pt>
    <dgm:pt modelId="{380C779B-CA94-BE41-B56F-1B70BB34DE66}" type="pres">
      <dgm:prSet presAssocID="{CDC7ACB2-8608-3E42-A7E8-A6BB5D201271}" presName="hierChild3" presStyleCnt="0"/>
      <dgm:spPr/>
    </dgm:pt>
    <dgm:pt modelId="{5E917A0C-B3DE-47B0-84ED-6CED2268C3A3}" type="pres">
      <dgm:prSet presAssocID="{A9729E73-E656-43C9-8C0C-0D81831327CA}" presName="Name19" presStyleLbl="parChTrans1D2" presStyleIdx="1" presStyleCnt="3"/>
      <dgm:spPr/>
    </dgm:pt>
    <dgm:pt modelId="{CE07410B-CF54-45A9-A906-039FE09D415F}" type="pres">
      <dgm:prSet presAssocID="{B0BE3222-CD2A-4C4A-85EF-1D259E204A42}" presName="Name21" presStyleCnt="0"/>
      <dgm:spPr/>
    </dgm:pt>
    <dgm:pt modelId="{88DC0234-344C-46B0-B022-334D96B4FEFC}" type="pres">
      <dgm:prSet presAssocID="{B0BE3222-CD2A-4C4A-85EF-1D259E204A42}" presName="level2Shape" presStyleLbl="node2" presStyleIdx="1" presStyleCnt="3"/>
      <dgm:spPr/>
    </dgm:pt>
    <dgm:pt modelId="{9C01CB1B-A731-474E-92A6-E641CB392C2D}" type="pres">
      <dgm:prSet presAssocID="{B0BE3222-CD2A-4C4A-85EF-1D259E204A42}" presName="hierChild3" presStyleCnt="0"/>
      <dgm:spPr/>
    </dgm:pt>
    <dgm:pt modelId="{7D1B99AD-9169-4CE6-B845-49B0EDEE48E5}" type="pres">
      <dgm:prSet presAssocID="{7BCCC07A-8BFE-41F6-9088-3DBB3F0C0EB0}" presName="Name19" presStyleLbl="parChTrans1D3" presStyleIdx="0" presStyleCnt="6"/>
      <dgm:spPr/>
    </dgm:pt>
    <dgm:pt modelId="{24D5727F-CC8B-468E-845F-E3ABD32ADB32}" type="pres">
      <dgm:prSet presAssocID="{029C80E2-1779-4DE0-8F19-B9BEB7BA7183}" presName="Name21" presStyleCnt="0"/>
      <dgm:spPr/>
    </dgm:pt>
    <dgm:pt modelId="{EBE4A325-9285-4724-94B9-54DB4FAF7477}" type="pres">
      <dgm:prSet presAssocID="{029C80E2-1779-4DE0-8F19-B9BEB7BA7183}" presName="level2Shape" presStyleLbl="node3" presStyleIdx="0" presStyleCnt="6"/>
      <dgm:spPr/>
    </dgm:pt>
    <dgm:pt modelId="{1A0370DE-2471-4ECD-A08D-619E768C96F0}" type="pres">
      <dgm:prSet presAssocID="{029C80E2-1779-4DE0-8F19-B9BEB7BA7183}" presName="hierChild3" presStyleCnt="0"/>
      <dgm:spPr/>
    </dgm:pt>
    <dgm:pt modelId="{B10C62D1-2B93-4259-BBF8-0C797B71119C}" type="pres">
      <dgm:prSet presAssocID="{B6D6F68D-F07B-4BDD-8A2F-646885ABEC5A}" presName="Name19" presStyleLbl="parChTrans1D3" presStyleIdx="1" presStyleCnt="6"/>
      <dgm:spPr/>
    </dgm:pt>
    <dgm:pt modelId="{1C0BE4C2-A7D6-4DA7-A5D9-526EDD71A89B}" type="pres">
      <dgm:prSet presAssocID="{800EE36F-F559-4D03-BD1D-303FA29B198F}" presName="Name21" presStyleCnt="0"/>
      <dgm:spPr/>
    </dgm:pt>
    <dgm:pt modelId="{3208B2EF-FDEE-4AB5-9A0A-9CE560D22C58}" type="pres">
      <dgm:prSet presAssocID="{800EE36F-F559-4D03-BD1D-303FA29B198F}" presName="level2Shape" presStyleLbl="node3" presStyleIdx="1" presStyleCnt="6"/>
      <dgm:spPr/>
    </dgm:pt>
    <dgm:pt modelId="{5EA9BAD8-5995-4F40-BBF1-ED29BFC085AB}" type="pres">
      <dgm:prSet presAssocID="{800EE36F-F559-4D03-BD1D-303FA29B198F}" presName="hierChild3" presStyleCnt="0"/>
      <dgm:spPr/>
    </dgm:pt>
    <dgm:pt modelId="{BD3FA179-B1D6-4700-819C-470B37480064}" type="pres">
      <dgm:prSet presAssocID="{175E8681-697F-4858-90D8-A67CB8FB9322}" presName="Name19" presStyleLbl="parChTrans1D3" presStyleIdx="2" presStyleCnt="6"/>
      <dgm:spPr/>
    </dgm:pt>
    <dgm:pt modelId="{4F14733C-CAAC-4513-BE53-23E17A4C006E}" type="pres">
      <dgm:prSet presAssocID="{4486D4C7-BD24-4931-BA72-94ABBBCB0402}" presName="Name21" presStyleCnt="0"/>
      <dgm:spPr/>
    </dgm:pt>
    <dgm:pt modelId="{17AE7B7E-2A87-45A9-8FA0-0982F802F636}" type="pres">
      <dgm:prSet presAssocID="{4486D4C7-BD24-4931-BA72-94ABBBCB0402}" presName="level2Shape" presStyleLbl="node3" presStyleIdx="2" presStyleCnt="6"/>
      <dgm:spPr/>
    </dgm:pt>
    <dgm:pt modelId="{A4DB6166-8DE8-441D-BBF1-83F1D323CC37}" type="pres">
      <dgm:prSet presAssocID="{4486D4C7-BD24-4931-BA72-94ABBBCB0402}" presName="hierChild3" presStyleCnt="0"/>
      <dgm:spPr/>
    </dgm:pt>
    <dgm:pt modelId="{0BD10CF4-8C88-489A-8287-C6AE36ADC154}" type="pres">
      <dgm:prSet presAssocID="{3F47FCF6-FA60-42C8-902A-7D5BD47F5285}" presName="Name19" presStyleLbl="parChTrans1D3" presStyleIdx="3" presStyleCnt="6"/>
      <dgm:spPr/>
    </dgm:pt>
    <dgm:pt modelId="{98EBBB9C-83BB-4CA7-90BA-D74FDD94ABAE}" type="pres">
      <dgm:prSet presAssocID="{433B4451-FC8C-47ED-A6F0-152EF84CC80A}" presName="Name21" presStyleCnt="0"/>
      <dgm:spPr/>
    </dgm:pt>
    <dgm:pt modelId="{30637C45-A367-45EE-B4F9-CB911421F258}" type="pres">
      <dgm:prSet presAssocID="{433B4451-FC8C-47ED-A6F0-152EF84CC80A}" presName="level2Shape" presStyleLbl="node3" presStyleIdx="3" presStyleCnt="6"/>
      <dgm:spPr/>
    </dgm:pt>
    <dgm:pt modelId="{DBBE90BB-6B7F-4D02-BD79-F3AEBAF3D160}" type="pres">
      <dgm:prSet presAssocID="{433B4451-FC8C-47ED-A6F0-152EF84CC80A}" presName="hierChild3" presStyleCnt="0"/>
      <dgm:spPr/>
    </dgm:pt>
    <dgm:pt modelId="{2B03010D-8799-4B13-A334-3B6A7F53FA8F}" type="pres">
      <dgm:prSet presAssocID="{25305994-CFD3-4F50-8ADE-4FC4820E5143}" presName="Name19" presStyleLbl="parChTrans1D2" presStyleIdx="2" presStyleCnt="3"/>
      <dgm:spPr/>
    </dgm:pt>
    <dgm:pt modelId="{E817B99F-759D-4258-BDF3-CF560E617557}" type="pres">
      <dgm:prSet presAssocID="{3C8A5C43-D369-4D9F-9C02-39038DC22A67}" presName="Name21" presStyleCnt="0"/>
      <dgm:spPr/>
    </dgm:pt>
    <dgm:pt modelId="{7F317C61-ED00-47C5-8351-A7B53EB41338}" type="pres">
      <dgm:prSet presAssocID="{3C8A5C43-D369-4D9F-9C02-39038DC22A67}" presName="level2Shape" presStyleLbl="node2" presStyleIdx="2" presStyleCnt="3"/>
      <dgm:spPr/>
    </dgm:pt>
    <dgm:pt modelId="{B91EFC26-F6DA-414A-9FC2-FC4A55A4CF31}" type="pres">
      <dgm:prSet presAssocID="{3C8A5C43-D369-4D9F-9C02-39038DC22A67}" presName="hierChild3" presStyleCnt="0"/>
      <dgm:spPr/>
    </dgm:pt>
    <dgm:pt modelId="{764CCB60-3428-4D8A-8B75-98185AB7DCF6}" type="pres">
      <dgm:prSet presAssocID="{218542CD-4E5F-4E43-A84D-6AE18F80B3C6}" presName="Name19" presStyleLbl="parChTrans1D3" presStyleIdx="4" presStyleCnt="6"/>
      <dgm:spPr/>
    </dgm:pt>
    <dgm:pt modelId="{CC208DF2-CBC5-4AB1-A51E-CE79698E2BE6}" type="pres">
      <dgm:prSet presAssocID="{120321D3-A4A2-4941-8A3A-686A439BDF56}" presName="Name21" presStyleCnt="0"/>
      <dgm:spPr/>
    </dgm:pt>
    <dgm:pt modelId="{2D4BDFF2-9C02-460C-A34D-C52B4E903009}" type="pres">
      <dgm:prSet presAssocID="{120321D3-A4A2-4941-8A3A-686A439BDF56}" presName="level2Shape" presStyleLbl="node3" presStyleIdx="4" presStyleCnt="6"/>
      <dgm:spPr/>
    </dgm:pt>
    <dgm:pt modelId="{355B38B8-2C58-4E64-954A-FE0B74CD3B6D}" type="pres">
      <dgm:prSet presAssocID="{120321D3-A4A2-4941-8A3A-686A439BDF56}" presName="hierChild3" presStyleCnt="0"/>
      <dgm:spPr/>
    </dgm:pt>
    <dgm:pt modelId="{0DECBFC3-2244-411B-8F81-F260C16B887A}" type="pres">
      <dgm:prSet presAssocID="{B069B397-EA0E-4448-9A9C-F633A41AF10C}" presName="Name19" presStyleLbl="parChTrans1D3" presStyleIdx="5" presStyleCnt="6"/>
      <dgm:spPr/>
    </dgm:pt>
    <dgm:pt modelId="{D972C33A-A05D-47D8-881F-C6A208271BF3}" type="pres">
      <dgm:prSet presAssocID="{C1D96809-CBA8-4F72-B98C-2C254F759DC0}" presName="Name21" presStyleCnt="0"/>
      <dgm:spPr/>
    </dgm:pt>
    <dgm:pt modelId="{646B9B10-915A-4B10-A7DB-34B77B64FF2A}" type="pres">
      <dgm:prSet presAssocID="{C1D96809-CBA8-4F72-B98C-2C254F759DC0}" presName="level2Shape" presStyleLbl="node3" presStyleIdx="5" presStyleCnt="6"/>
      <dgm:spPr/>
    </dgm:pt>
    <dgm:pt modelId="{784DB36D-3B24-4FEE-B2D6-72402338BCD8}" type="pres">
      <dgm:prSet presAssocID="{C1D96809-CBA8-4F72-B98C-2C254F759DC0}" presName="hierChild3" presStyleCnt="0"/>
      <dgm:spPr/>
    </dgm:pt>
    <dgm:pt modelId="{86363AE2-C2FB-4260-AF07-FD682296E099}" type="pres">
      <dgm:prSet presAssocID="{27DB22A1-BE42-4304-B419-2C63AC86C205}" presName="bgShapesFlow" presStyleCnt="0"/>
      <dgm:spPr/>
    </dgm:pt>
    <dgm:pt modelId="{BEE5AC20-0407-478E-9355-45CC85FFE4C3}" type="pres">
      <dgm:prSet presAssocID="{5AE2B3AC-F8F9-42C7-BB6C-C04F1489434E}" presName="rectComp" presStyleCnt="0"/>
      <dgm:spPr/>
    </dgm:pt>
    <dgm:pt modelId="{FFADB522-E7FD-4241-A174-5AE07276B9A3}" type="pres">
      <dgm:prSet presAssocID="{5AE2B3AC-F8F9-42C7-BB6C-C04F1489434E}" presName="bgRect" presStyleLbl="bgShp" presStyleIdx="0" presStyleCnt="3"/>
      <dgm:spPr/>
    </dgm:pt>
    <dgm:pt modelId="{FA5C529D-BE1A-47D6-93B5-57BF1CCA482E}" type="pres">
      <dgm:prSet presAssocID="{5AE2B3AC-F8F9-42C7-BB6C-C04F1489434E}" presName="bgRectTx" presStyleLbl="bgShp" presStyleIdx="0" presStyleCnt="3">
        <dgm:presLayoutVars>
          <dgm:bulletEnabled val="1"/>
        </dgm:presLayoutVars>
      </dgm:prSet>
      <dgm:spPr/>
    </dgm:pt>
    <dgm:pt modelId="{58CAC389-9051-424B-8A00-EF1096E795A8}" type="pres">
      <dgm:prSet presAssocID="{5AE2B3AC-F8F9-42C7-BB6C-C04F1489434E}" presName="spComp" presStyleCnt="0"/>
      <dgm:spPr/>
    </dgm:pt>
    <dgm:pt modelId="{AF08C990-F67D-413B-88A3-98AD9DB79B64}" type="pres">
      <dgm:prSet presAssocID="{5AE2B3AC-F8F9-42C7-BB6C-C04F1489434E}" presName="vSp" presStyleCnt="0"/>
      <dgm:spPr/>
    </dgm:pt>
    <dgm:pt modelId="{6C3B6E4C-6E12-4AEF-85CF-16FC98EE165F}" type="pres">
      <dgm:prSet presAssocID="{ABFD7B97-D9EC-4AA1-A40E-3D5881057546}" presName="rectComp" presStyleCnt="0"/>
      <dgm:spPr/>
    </dgm:pt>
    <dgm:pt modelId="{4A826CFE-BEF3-41FB-9667-4998DBE642F6}" type="pres">
      <dgm:prSet presAssocID="{ABFD7B97-D9EC-4AA1-A40E-3D5881057546}" presName="bgRect" presStyleLbl="bgShp" presStyleIdx="1" presStyleCnt="3"/>
      <dgm:spPr/>
    </dgm:pt>
    <dgm:pt modelId="{3CB36306-3470-49D0-B6F4-1BFEA2776340}" type="pres">
      <dgm:prSet presAssocID="{ABFD7B97-D9EC-4AA1-A40E-3D5881057546}" presName="bgRectTx" presStyleLbl="bgShp" presStyleIdx="1" presStyleCnt="3">
        <dgm:presLayoutVars>
          <dgm:bulletEnabled val="1"/>
        </dgm:presLayoutVars>
      </dgm:prSet>
      <dgm:spPr/>
    </dgm:pt>
    <dgm:pt modelId="{0DDE6AA1-54F0-4585-901A-414258EDDF5F}" type="pres">
      <dgm:prSet presAssocID="{ABFD7B97-D9EC-4AA1-A40E-3D5881057546}" presName="spComp" presStyleCnt="0"/>
      <dgm:spPr/>
    </dgm:pt>
    <dgm:pt modelId="{A0808EE7-6D82-41B1-8CED-3AB5D27F743E}" type="pres">
      <dgm:prSet presAssocID="{ABFD7B97-D9EC-4AA1-A40E-3D5881057546}" presName="vSp" presStyleCnt="0"/>
      <dgm:spPr/>
    </dgm:pt>
    <dgm:pt modelId="{82B1C9FC-2832-461D-89D5-5E193690E238}" type="pres">
      <dgm:prSet presAssocID="{650BBA40-296F-4372-B096-CA387031AB1C}" presName="rectComp" presStyleCnt="0"/>
      <dgm:spPr/>
    </dgm:pt>
    <dgm:pt modelId="{F0F832D9-FED5-42F4-97F2-AEAB3D028727}" type="pres">
      <dgm:prSet presAssocID="{650BBA40-296F-4372-B096-CA387031AB1C}" presName="bgRect" presStyleLbl="bgShp" presStyleIdx="2" presStyleCnt="3"/>
      <dgm:spPr/>
    </dgm:pt>
    <dgm:pt modelId="{2803DD61-D4D5-4B59-99E0-90719AF60A7D}" type="pres">
      <dgm:prSet presAssocID="{650BBA40-296F-4372-B096-CA387031AB1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06BDC00-9963-4977-BAF4-CB67E16F0ED4}" type="presOf" srcId="{ABFD7B97-D9EC-4AA1-A40E-3D5881057546}" destId="{3CB36306-3470-49D0-B6F4-1BFEA2776340}" srcOrd="1" destOrd="0" presId="urn:microsoft.com/office/officeart/2005/8/layout/hierarchy6"/>
    <dgm:cxn modelId="{BD1C9009-54CD-43C8-9C7D-52956D763FDB}" srcId="{27DB22A1-BE42-4304-B419-2C63AC86C205}" destId="{74012B13-B359-4F83-9288-B1B11707AE45}" srcOrd="0" destOrd="0" parTransId="{6562D341-40F1-48AC-9734-A1F67E11D886}" sibTransId="{980FAD75-C87E-4EBB-9399-6F72C37F0D74}"/>
    <dgm:cxn modelId="{DD3C1C11-42A3-43FD-A8C1-2E63D822D069}" type="presOf" srcId="{4486D4C7-BD24-4931-BA72-94ABBBCB0402}" destId="{17AE7B7E-2A87-45A9-8FA0-0982F802F636}" srcOrd="0" destOrd="0" presId="urn:microsoft.com/office/officeart/2005/8/layout/hierarchy6"/>
    <dgm:cxn modelId="{EEB7A512-556E-BB44-B3CC-EFEAD8608CE8}" srcId="{74012B13-B359-4F83-9288-B1B11707AE45}" destId="{CDC7ACB2-8608-3E42-A7E8-A6BB5D201271}" srcOrd="0" destOrd="0" parTransId="{B0007CEB-35AA-4C4A-8928-EA0D95E7576F}" sibTransId="{ED625009-B189-CE48-9129-20DF4E5A2699}"/>
    <dgm:cxn modelId="{1D4C6828-15C6-4D40-AAEF-324CC8B7B2F6}" type="presOf" srcId="{3F47FCF6-FA60-42C8-902A-7D5BD47F5285}" destId="{0BD10CF4-8C88-489A-8287-C6AE36ADC154}" srcOrd="0" destOrd="0" presId="urn:microsoft.com/office/officeart/2005/8/layout/hierarchy6"/>
    <dgm:cxn modelId="{89ABF92D-FC5E-450E-8623-4DDC654B02A0}" srcId="{74012B13-B359-4F83-9288-B1B11707AE45}" destId="{3C8A5C43-D369-4D9F-9C02-39038DC22A67}" srcOrd="2" destOrd="0" parTransId="{25305994-CFD3-4F50-8ADE-4FC4820E5143}" sibTransId="{B22182EC-921A-4BB2-B7D6-6E7EC93650EC}"/>
    <dgm:cxn modelId="{FF89AF33-5DF3-413F-9E1D-1F2E428CFD5B}" type="presOf" srcId="{25305994-CFD3-4F50-8ADE-4FC4820E5143}" destId="{2B03010D-8799-4B13-A334-3B6A7F53FA8F}" srcOrd="0" destOrd="0" presId="urn:microsoft.com/office/officeart/2005/8/layout/hierarchy6"/>
    <dgm:cxn modelId="{DF890739-2D87-4A0E-ABC2-E219E7BBFA22}" srcId="{B0BE3222-CD2A-4C4A-85EF-1D259E204A42}" destId="{029C80E2-1779-4DE0-8F19-B9BEB7BA7183}" srcOrd="0" destOrd="0" parTransId="{7BCCC07A-8BFE-41F6-9088-3DBB3F0C0EB0}" sibTransId="{CB169903-5563-474D-9C91-3842986B12B9}"/>
    <dgm:cxn modelId="{17D88046-88F6-47F2-8E16-88999A5F1303}" type="presOf" srcId="{ABFD7B97-D9EC-4AA1-A40E-3D5881057546}" destId="{4A826CFE-BEF3-41FB-9667-4998DBE642F6}" srcOrd="0" destOrd="0" presId="urn:microsoft.com/office/officeart/2005/8/layout/hierarchy6"/>
    <dgm:cxn modelId="{63017A5C-78A1-4E32-BC0A-CEA2CF6934A1}" type="presOf" srcId="{5AE2B3AC-F8F9-42C7-BB6C-C04F1489434E}" destId="{FA5C529D-BE1A-47D6-93B5-57BF1CCA482E}" srcOrd="1" destOrd="0" presId="urn:microsoft.com/office/officeart/2005/8/layout/hierarchy6"/>
    <dgm:cxn modelId="{DE99F95C-F9EF-404D-B08B-E10D8C4AF620}" type="presOf" srcId="{CDC7ACB2-8608-3E42-A7E8-A6BB5D201271}" destId="{EEB6A5CF-6F2C-734B-BCD3-965ADB95333D}" srcOrd="0" destOrd="0" presId="urn:microsoft.com/office/officeart/2005/8/layout/hierarchy6"/>
    <dgm:cxn modelId="{D83B2562-1680-4BD6-B20C-C6454F211067}" srcId="{27DB22A1-BE42-4304-B419-2C63AC86C205}" destId="{ABFD7B97-D9EC-4AA1-A40E-3D5881057546}" srcOrd="2" destOrd="0" parTransId="{272DDACA-14C1-431F-90A7-D1FFA577EF11}" sibTransId="{CF1ACA97-5A08-4A32-A174-69EA7597AAA4}"/>
    <dgm:cxn modelId="{7C60A265-A63A-4F62-8EBB-4B3181FCEA7E}" srcId="{B0BE3222-CD2A-4C4A-85EF-1D259E204A42}" destId="{800EE36F-F559-4D03-BD1D-303FA29B198F}" srcOrd="1" destOrd="0" parTransId="{B6D6F68D-F07B-4BDD-8A2F-646885ABEC5A}" sibTransId="{526CAE83-7288-4F07-A8BC-FF8330444042}"/>
    <dgm:cxn modelId="{699B7971-E6FC-4FDE-AB7A-361537B6F62B}" type="presOf" srcId="{433B4451-FC8C-47ED-A6F0-152EF84CC80A}" destId="{30637C45-A367-45EE-B4F9-CB911421F258}" srcOrd="0" destOrd="0" presId="urn:microsoft.com/office/officeart/2005/8/layout/hierarchy6"/>
    <dgm:cxn modelId="{A2D3E876-121A-4AFE-9864-D0305A9716BB}" srcId="{3C8A5C43-D369-4D9F-9C02-39038DC22A67}" destId="{C1D96809-CBA8-4F72-B98C-2C254F759DC0}" srcOrd="1" destOrd="0" parTransId="{B069B397-EA0E-4448-9A9C-F633A41AF10C}" sibTransId="{A05A855B-4F2C-45FA-95D1-07C9FCAC4AA8}"/>
    <dgm:cxn modelId="{EB6F5679-9C97-4594-86DB-57531ABE713A}" type="presOf" srcId="{5AE2B3AC-F8F9-42C7-BB6C-C04F1489434E}" destId="{FFADB522-E7FD-4241-A174-5AE07276B9A3}" srcOrd="0" destOrd="0" presId="urn:microsoft.com/office/officeart/2005/8/layout/hierarchy6"/>
    <dgm:cxn modelId="{3403E47C-ECAB-4C93-B2B3-C4A21EE7613C}" type="presOf" srcId="{A9729E73-E656-43C9-8C0C-0D81831327CA}" destId="{5E917A0C-B3DE-47B0-84ED-6CED2268C3A3}" srcOrd="0" destOrd="0" presId="urn:microsoft.com/office/officeart/2005/8/layout/hierarchy6"/>
    <dgm:cxn modelId="{FCD9F484-FF8A-4AA5-8681-D6BB12444A39}" type="presOf" srcId="{175E8681-697F-4858-90D8-A67CB8FB9322}" destId="{BD3FA179-B1D6-4700-819C-470B37480064}" srcOrd="0" destOrd="0" presId="urn:microsoft.com/office/officeart/2005/8/layout/hierarchy6"/>
    <dgm:cxn modelId="{274E3087-3E78-461F-83BC-3B3A13612B84}" type="presOf" srcId="{C1D96809-CBA8-4F72-B98C-2C254F759DC0}" destId="{646B9B10-915A-4B10-A7DB-34B77B64FF2A}" srcOrd="0" destOrd="0" presId="urn:microsoft.com/office/officeart/2005/8/layout/hierarchy6"/>
    <dgm:cxn modelId="{E4461D8D-C230-413E-9676-147283FF41D7}" srcId="{B0BE3222-CD2A-4C4A-85EF-1D259E204A42}" destId="{4486D4C7-BD24-4931-BA72-94ABBBCB0402}" srcOrd="2" destOrd="0" parTransId="{175E8681-697F-4858-90D8-A67CB8FB9322}" sibTransId="{60122E89-9264-45DF-A99E-93ED0F60B0FC}"/>
    <dgm:cxn modelId="{007EC09D-8691-403A-9FEC-B3F4AFA3E1BC}" type="presOf" srcId="{650BBA40-296F-4372-B096-CA387031AB1C}" destId="{F0F832D9-FED5-42F4-97F2-AEAB3D028727}" srcOrd="0" destOrd="0" presId="urn:microsoft.com/office/officeart/2005/8/layout/hierarchy6"/>
    <dgm:cxn modelId="{CEC879A3-81BD-4B3F-B349-FF0BC8475CF8}" type="presOf" srcId="{74012B13-B359-4F83-9288-B1B11707AE45}" destId="{284F4134-7385-4CA2-A948-CE2AA79A6897}" srcOrd="0" destOrd="0" presId="urn:microsoft.com/office/officeart/2005/8/layout/hierarchy6"/>
    <dgm:cxn modelId="{CC406AAC-77DD-4F5D-90E8-278B22540051}" type="presOf" srcId="{120321D3-A4A2-4941-8A3A-686A439BDF56}" destId="{2D4BDFF2-9C02-460C-A34D-C52B4E903009}" srcOrd="0" destOrd="0" presId="urn:microsoft.com/office/officeart/2005/8/layout/hierarchy6"/>
    <dgm:cxn modelId="{F39549AD-7068-4E19-B963-3B042CA03310}" srcId="{27DB22A1-BE42-4304-B419-2C63AC86C205}" destId="{5AE2B3AC-F8F9-42C7-BB6C-C04F1489434E}" srcOrd="1" destOrd="0" parTransId="{7ADA291C-BD6E-4D47-886C-0B0FB5E841DD}" sibTransId="{706A17BA-5D47-4E8E-8BD9-35ECE2E04E31}"/>
    <dgm:cxn modelId="{47DFA1B3-CD1B-7D40-BB4F-2700CF9D80F6}" type="presOf" srcId="{B0007CEB-35AA-4C4A-8928-EA0D95E7576F}" destId="{BD2B0813-83D9-FC49-A3E3-58658EF2631D}" srcOrd="0" destOrd="0" presId="urn:microsoft.com/office/officeart/2005/8/layout/hierarchy6"/>
    <dgm:cxn modelId="{D8280EB4-4C0E-4F53-B8B5-E43A59F8D62B}" srcId="{B0BE3222-CD2A-4C4A-85EF-1D259E204A42}" destId="{433B4451-FC8C-47ED-A6F0-152EF84CC80A}" srcOrd="3" destOrd="0" parTransId="{3F47FCF6-FA60-42C8-902A-7D5BD47F5285}" sibTransId="{4F5AD422-43B6-4B0A-8D23-37BF0F76A596}"/>
    <dgm:cxn modelId="{BAEC67BB-523B-4B12-906B-34A79B67B5DA}" srcId="{74012B13-B359-4F83-9288-B1B11707AE45}" destId="{B0BE3222-CD2A-4C4A-85EF-1D259E204A42}" srcOrd="1" destOrd="0" parTransId="{A9729E73-E656-43C9-8C0C-0D81831327CA}" sibTransId="{E39A8176-6638-44E7-9B6A-BFAE96C4C331}"/>
    <dgm:cxn modelId="{AB1FF8BC-A3B4-472A-B0DF-6264E64509A4}" type="presOf" srcId="{029C80E2-1779-4DE0-8F19-B9BEB7BA7183}" destId="{EBE4A325-9285-4724-94B9-54DB4FAF7477}" srcOrd="0" destOrd="0" presId="urn:microsoft.com/office/officeart/2005/8/layout/hierarchy6"/>
    <dgm:cxn modelId="{1DEEC8C1-65A8-4DC2-9348-30D2C1818F63}" type="presOf" srcId="{B069B397-EA0E-4448-9A9C-F633A41AF10C}" destId="{0DECBFC3-2244-411B-8F81-F260C16B887A}" srcOrd="0" destOrd="0" presId="urn:microsoft.com/office/officeart/2005/8/layout/hierarchy6"/>
    <dgm:cxn modelId="{A9DB69CC-7C1D-4789-8291-EF412C340EA6}" type="presOf" srcId="{7BCCC07A-8BFE-41F6-9088-3DBB3F0C0EB0}" destId="{7D1B99AD-9169-4CE6-B845-49B0EDEE48E5}" srcOrd="0" destOrd="0" presId="urn:microsoft.com/office/officeart/2005/8/layout/hierarchy6"/>
    <dgm:cxn modelId="{384BCACE-B9C3-439E-8A38-F2DBCB3AFD30}" type="presOf" srcId="{650BBA40-296F-4372-B096-CA387031AB1C}" destId="{2803DD61-D4D5-4B59-99E0-90719AF60A7D}" srcOrd="1" destOrd="0" presId="urn:microsoft.com/office/officeart/2005/8/layout/hierarchy6"/>
    <dgm:cxn modelId="{EF2009E1-6195-4410-99BE-78D2254816E4}" type="presOf" srcId="{B0BE3222-CD2A-4C4A-85EF-1D259E204A42}" destId="{88DC0234-344C-46B0-B022-334D96B4FEFC}" srcOrd="0" destOrd="0" presId="urn:microsoft.com/office/officeart/2005/8/layout/hierarchy6"/>
    <dgm:cxn modelId="{978644E7-9EBD-4747-A1D0-1296718068FF}" type="presOf" srcId="{27DB22A1-BE42-4304-B419-2C63AC86C205}" destId="{F411EB11-CC43-4CD4-8AF7-C9E2A5481C7E}" srcOrd="0" destOrd="0" presId="urn:microsoft.com/office/officeart/2005/8/layout/hierarchy6"/>
    <dgm:cxn modelId="{DD7DC0ED-7C26-4A96-8152-18C21DCE9C3A}" type="presOf" srcId="{B6D6F68D-F07B-4BDD-8A2F-646885ABEC5A}" destId="{B10C62D1-2B93-4259-BBF8-0C797B71119C}" srcOrd="0" destOrd="0" presId="urn:microsoft.com/office/officeart/2005/8/layout/hierarchy6"/>
    <dgm:cxn modelId="{9A183EF2-BB21-430F-A45E-8CF4FEAC68E9}" srcId="{27DB22A1-BE42-4304-B419-2C63AC86C205}" destId="{650BBA40-296F-4372-B096-CA387031AB1C}" srcOrd="3" destOrd="0" parTransId="{8E578887-AEFC-4137-9B26-01273E0DFDDD}" sibTransId="{EE540B1C-8BD2-4040-B878-846B46587B99}"/>
    <dgm:cxn modelId="{E9FD9BF2-4428-4863-A7D7-D7FB45514845}" type="presOf" srcId="{3C8A5C43-D369-4D9F-9C02-39038DC22A67}" destId="{7F317C61-ED00-47C5-8351-A7B53EB41338}" srcOrd="0" destOrd="0" presId="urn:microsoft.com/office/officeart/2005/8/layout/hierarchy6"/>
    <dgm:cxn modelId="{AA1A20F3-7A75-47A2-A186-20D24D04DA77}" srcId="{3C8A5C43-D369-4D9F-9C02-39038DC22A67}" destId="{120321D3-A4A2-4941-8A3A-686A439BDF56}" srcOrd="0" destOrd="0" parTransId="{218542CD-4E5F-4E43-A84D-6AE18F80B3C6}" sibTransId="{4DB4940D-658A-4797-8246-6BE7713E0DD1}"/>
    <dgm:cxn modelId="{DF908FF7-6C70-49EA-BE96-8FACDC089713}" type="presOf" srcId="{218542CD-4E5F-4E43-A84D-6AE18F80B3C6}" destId="{764CCB60-3428-4D8A-8B75-98185AB7DCF6}" srcOrd="0" destOrd="0" presId="urn:microsoft.com/office/officeart/2005/8/layout/hierarchy6"/>
    <dgm:cxn modelId="{B784D2FD-7B02-4D79-A569-DE4D9A8C83CC}" type="presOf" srcId="{800EE36F-F559-4D03-BD1D-303FA29B198F}" destId="{3208B2EF-FDEE-4AB5-9A0A-9CE560D22C58}" srcOrd="0" destOrd="0" presId="urn:microsoft.com/office/officeart/2005/8/layout/hierarchy6"/>
    <dgm:cxn modelId="{F936AC63-610E-45DA-AE3E-0569844B92BE}" type="presParOf" srcId="{F411EB11-CC43-4CD4-8AF7-C9E2A5481C7E}" destId="{4B260229-AFB2-40F4-8705-8245D37FC9DD}" srcOrd="0" destOrd="0" presId="urn:microsoft.com/office/officeart/2005/8/layout/hierarchy6"/>
    <dgm:cxn modelId="{EFF01B3D-E812-4C5B-97EE-67816C80E75E}" type="presParOf" srcId="{4B260229-AFB2-40F4-8705-8245D37FC9DD}" destId="{BAB629C4-2486-43FD-8E73-692A5EFF4FC6}" srcOrd="0" destOrd="0" presId="urn:microsoft.com/office/officeart/2005/8/layout/hierarchy6"/>
    <dgm:cxn modelId="{0CC04800-4C37-46A7-8E7B-BEB0F962C14C}" type="presParOf" srcId="{4B260229-AFB2-40F4-8705-8245D37FC9DD}" destId="{D0D6C1DA-976D-4983-9D7B-0FCF481D41BA}" srcOrd="1" destOrd="0" presId="urn:microsoft.com/office/officeart/2005/8/layout/hierarchy6"/>
    <dgm:cxn modelId="{3AF8AF26-2CB8-4F80-9ED7-16EE1C3ED840}" type="presParOf" srcId="{D0D6C1DA-976D-4983-9D7B-0FCF481D41BA}" destId="{B7515718-72D5-4EF3-9D3E-41C0B490C19F}" srcOrd="0" destOrd="0" presId="urn:microsoft.com/office/officeart/2005/8/layout/hierarchy6"/>
    <dgm:cxn modelId="{025BF01F-05AD-45DD-B25B-DC0DC80673F1}" type="presParOf" srcId="{B7515718-72D5-4EF3-9D3E-41C0B490C19F}" destId="{284F4134-7385-4CA2-A948-CE2AA79A6897}" srcOrd="0" destOrd="0" presId="urn:microsoft.com/office/officeart/2005/8/layout/hierarchy6"/>
    <dgm:cxn modelId="{E1065234-0FF9-4B0E-9F4E-749F811235A1}" type="presParOf" srcId="{B7515718-72D5-4EF3-9D3E-41C0B490C19F}" destId="{BF3F68C0-A286-4827-9923-61F7A1EEAF54}" srcOrd="1" destOrd="0" presId="urn:microsoft.com/office/officeart/2005/8/layout/hierarchy6"/>
    <dgm:cxn modelId="{9B753960-27D8-7346-8C7F-62F664D895F1}" type="presParOf" srcId="{BF3F68C0-A286-4827-9923-61F7A1EEAF54}" destId="{BD2B0813-83D9-FC49-A3E3-58658EF2631D}" srcOrd="0" destOrd="0" presId="urn:microsoft.com/office/officeart/2005/8/layout/hierarchy6"/>
    <dgm:cxn modelId="{BAA91F36-10AE-9A46-AAF9-B3DDD15A0486}" type="presParOf" srcId="{BF3F68C0-A286-4827-9923-61F7A1EEAF54}" destId="{0EC12F2E-8D7B-F04A-AE10-391888DC1921}" srcOrd="1" destOrd="0" presId="urn:microsoft.com/office/officeart/2005/8/layout/hierarchy6"/>
    <dgm:cxn modelId="{A8299963-BBB0-3E48-A8E5-A568C5B6A779}" type="presParOf" srcId="{0EC12F2E-8D7B-F04A-AE10-391888DC1921}" destId="{EEB6A5CF-6F2C-734B-BCD3-965ADB95333D}" srcOrd="0" destOrd="0" presId="urn:microsoft.com/office/officeart/2005/8/layout/hierarchy6"/>
    <dgm:cxn modelId="{8EC08332-6E9D-E149-8A7F-4E4BC70BF8E4}" type="presParOf" srcId="{0EC12F2E-8D7B-F04A-AE10-391888DC1921}" destId="{380C779B-CA94-BE41-B56F-1B70BB34DE66}" srcOrd="1" destOrd="0" presId="urn:microsoft.com/office/officeart/2005/8/layout/hierarchy6"/>
    <dgm:cxn modelId="{72ADA672-6E43-431A-B1D1-BC8B3616CB56}" type="presParOf" srcId="{BF3F68C0-A286-4827-9923-61F7A1EEAF54}" destId="{5E917A0C-B3DE-47B0-84ED-6CED2268C3A3}" srcOrd="2" destOrd="0" presId="urn:microsoft.com/office/officeart/2005/8/layout/hierarchy6"/>
    <dgm:cxn modelId="{57FB0779-F2A6-4BC9-8DCA-90C37BEB8F29}" type="presParOf" srcId="{BF3F68C0-A286-4827-9923-61F7A1EEAF54}" destId="{CE07410B-CF54-45A9-A906-039FE09D415F}" srcOrd="3" destOrd="0" presId="urn:microsoft.com/office/officeart/2005/8/layout/hierarchy6"/>
    <dgm:cxn modelId="{01A5DDEE-3AE2-4C51-BE0D-F2213C481ECD}" type="presParOf" srcId="{CE07410B-CF54-45A9-A906-039FE09D415F}" destId="{88DC0234-344C-46B0-B022-334D96B4FEFC}" srcOrd="0" destOrd="0" presId="urn:microsoft.com/office/officeart/2005/8/layout/hierarchy6"/>
    <dgm:cxn modelId="{D14FD0D1-8B31-47A8-84EB-B7EAED67147A}" type="presParOf" srcId="{CE07410B-CF54-45A9-A906-039FE09D415F}" destId="{9C01CB1B-A731-474E-92A6-E641CB392C2D}" srcOrd="1" destOrd="0" presId="urn:microsoft.com/office/officeart/2005/8/layout/hierarchy6"/>
    <dgm:cxn modelId="{8D5F9E96-FB12-46FD-B433-C2A257F95BED}" type="presParOf" srcId="{9C01CB1B-A731-474E-92A6-E641CB392C2D}" destId="{7D1B99AD-9169-4CE6-B845-49B0EDEE48E5}" srcOrd="0" destOrd="0" presId="urn:microsoft.com/office/officeart/2005/8/layout/hierarchy6"/>
    <dgm:cxn modelId="{C910966E-7B66-4C33-A5D6-3816E99DE3B6}" type="presParOf" srcId="{9C01CB1B-A731-474E-92A6-E641CB392C2D}" destId="{24D5727F-CC8B-468E-845F-E3ABD32ADB32}" srcOrd="1" destOrd="0" presId="urn:microsoft.com/office/officeart/2005/8/layout/hierarchy6"/>
    <dgm:cxn modelId="{78393DF1-E192-4D96-8424-D1AFDFF80769}" type="presParOf" srcId="{24D5727F-CC8B-468E-845F-E3ABD32ADB32}" destId="{EBE4A325-9285-4724-94B9-54DB4FAF7477}" srcOrd="0" destOrd="0" presId="urn:microsoft.com/office/officeart/2005/8/layout/hierarchy6"/>
    <dgm:cxn modelId="{0A5B175F-CA95-4649-830F-9E4D4B409BDC}" type="presParOf" srcId="{24D5727F-CC8B-468E-845F-E3ABD32ADB32}" destId="{1A0370DE-2471-4ECD-A08D-619E768C96F0}" srcOrd="1" destOrd="0" presId="urn:microsoft.com/office/officeart/2005/8/layout/hierarchy6"/>
    <dgm:cxn modelId="{377069AA-2407-4735-9472-DEE2B623FF6B}" type="presParOf" srcId="{9C01CB1B-A731-474E-92A6-E641CB392C2D}" destId="{B10C62D1-2B93-4259-BBF8-0C797B71119C}" srcOrd="2" destOrd="0" presId="urn:microsoft.com/office/officeart/2005/8/layout/hierarchy6"/>
    <dgm:cxn modelId="{C3FAF359-AFEE-4998-82CE-30E274994DF2}" type="presParOf" srcId="{9C01CB1B-A731-474E-92A6-E641CB392C2D}" destId="{1C0BE4C2-A7D6-4DA7-A5D9-526EDD71A89B}" srcOrd="3" destOrd="0" presId="urn:microsoft.com/office/officeart/2005/8/layout/hierarchy6"/>
    <dgm:cxn modelId="{490F6A84-D50E-4B4E-B0F5-7EFC12C45D39}" type="presParOf" srcId="{1C0BE4C2-A7D6-4DA7-A5D9-526EDD71A89B}" destId="{3208B2EF-FDEE-4AB5-9A0A-9CE560D22C58}" srcOrd="0" destOrd="0" presId="urn:microsoft.com/office/officeart/2005/8/layout/hierarchy6"/>
    <dgm:cxn modelId="{7F366530-AD97-4331-A345-8DD6C2857FE6}" type="presParOf" srcId="{1C0BE4C2-A7D6-4DA7-A5D9-526EDD71A89B}" destId="{5EA9BAD8-5995-4F40-BBF1-ED29BFC085AB}" srcOrd="1" destOrd="0" presId="urn:microsoft.com/office/officeart/2005/8/layout/hierarchy6"/>
    <dgm:cxn modelId="{FF978352-1DDA-453C-8BC7-F381A18E80B2}" type="presParOf" srcId="{9C01CB1B-A731-474E-92A6-E641CB392C2D}" destId="{BD3FA179-B1D6-4700-819C-470B37480064}" srcOrd="4" destOrd="0" presId="urn:microsoft.com/office/officeart/2005/8/layout/hierarchy6"/>
    <dgm:cxn modelId="{5F957488-2861-4D10-BFD3-F5AFA099F6DF}" type="presParOf" srcId="{9C01CB1B-A731-474E-92A6-E641CB392C2D}" destId="{4F14733C-CAAC-4513-BE53-23E17A4C006E}" srcOrd="5" destOrd="0" presId="urn:microsoft.com/office/officeart/2005/8/layout/hierarchy6"/>
    <dgm:cxn modelId="{F05293C6-0EE4-44EE-AD47-FD032C2106AD}" type="presParOf" srcId="{4F14733C-CAAC-4513-BE53-23E17A4C006E}" destId="{17AE7B7E-2A87-45A9-8FA0-0982F802F636}" srcOrd="0" destOrd="0" presId="urn:microsoft.com/office/officeart/2005/8/layout/hierarchy6"/>
    <dgm:cxn modelId="{A7BF3E3F-5690-461C-B4A3-B41F31426686}" type="presParOf" srcId="{4F14733C-CAAC-4513-BE53-23E17A4C006E}" destId="{A4DB6166-8DE8-441D-BBF1-83F1D323CC37}" srcOrd="1" destOrd="0" presId="urn:microsoft.com/office/officeart/2005/8/layout/hierarchy6"/>
    <dgm:cxn modelId="{C50D0C95-90BE-4331-AD82-FEED991AE372}" type="presParOf" srcId="{9C01CB1B-A731-474E-92A6-E641CB392C2D}" destId="{0BD10CF4-8C88-489A-8287-C6AE36ADC154}" srcOrd="6" destOrd="0" presId="urn:microsoft.com/office/officeart/2005/8/layout/hierarchy6"/>
    <dgm:cxn modelId="{FA69030C-17BA-4E76-984B-C9BAFC63714E}" type="presParOf" srcId="{9C01CB1B-A731-474E-92A6-E641CB392C2D}" destId="{98EBBB9C-83BB-4CA7-90BA-D74FDD94ABAE}" srcOrd="7" destOrd="0" presId="urn:microsoft.com/office/officeart/2005/8/layout/hierarchy6"/>
    <dgm:cxn modelId="{881D6A03-990B-4B94-B9F0-A95E0B4943E4}" type="presParOf" srcId="{98EBBB9C-83BB-4CA7-90BA-D74FDD94ABAE}" destId="{30637C45-A367-45EE-B4F9-CB911421F258}" srcOrd="0" destOrd="0" presId="urn:microsoft.com/office/officeart/2005/8/layout/hierarchy6"/>
    <dgm:cxn modelId="{527AFC62-40C4-4CF1-B055-DA577AAFF3AD}" type="presParOf" srcId="{98EBBB9C-83BB-4CA7-90BA-D74FDD94ABAE}" destId="{DBBE90BB-6B7F-4D02-BD79-F3AEBAF3D160}" srcOrd="1" destOrd="0" presId="urn:microsoft.com/office/officeart/2005/8/layout/hierarchy6"/>
    <dgm:cxn modelId="{B4871B0F-F344-4BA7-8419-3573CB724188}" type="presParOf" srcId="{BF3F68C0-A286-4827-9923-61F7A1EEAF54}" destId="{2B03010D-8799-4B13-A334-3B6A7F53FA8F}" srcOrd="4" destOrd="0" presId="urn:microsoft.com/office/officeart/2005/8/layout/hierarchy6"/>
    <dgm:cxn modelId="{F53CEACD-CE4B-4633-8696-0C12D6879FAE}" type="presParOf" srcId="{BF3F68C0-A286-4827-9923-61F7A1EEAF54}" destId="{E817B99F-759D-4258-BDF3-CF560E617557}" srcOrd="5" destOrd="0" presId="urn:microsoft.com/office/officeart/2005/8/layout/hierarchy6"/>
    <dgm:cxn modelId="{00854CBF-601D-4F2F-B7DF-79E1A25FD54F}" type="presParOf" srcId="{E817B99F-759D-4258-BDF3-CF560E617557}" destId="{7F317C61-ED00-47C5-8351-A7B53EB41338}" srcOrd="0" destOrd="0" presId="urn:microsoft.com/office/officeart/2005/8/layout/hierarchy6"/>
    <dgm:cxn modelId="{F2C595EE-235A-449A-93DC-138611727DB3}" type="presParOf" srcId="{E817B99F-759D-4258-BDF3-CF560E617557}" destId="{B91EFC26-F6DA-414A-9FC2-FC4A55A4CF31}" srcOrd="1" destOrd="0" presId="urn:microsoft.com/office/officeart/2005/8/layout/hierarchy6"/>
    <dgm:cxn modelId="{772F771B-A949-4AB4-84B0-EC609A048B42}" type="presParOf" srcId="{B91EFC26-F6DA-414A-9FC2-FC4A55A4CF31}" destId="{764CCB60-3428-4D8A-8B75-98185AB7DCF6}" srcOrd="0" destOrd="0" presId="urn:microsoft.com/office/officeart/2005/8/layout/hierarchy6"/>
    <dgm:cxn modelId="{F1D52688-875E-4D7E-B277-5A3B379F0D8B}" type="presParOf" srcId="{B91EFC26-F6DA-414A-9FC2-FC4A55A4CF31}" destId="{CC208DF2-CBC5-4AB1-A51E-CE79698E2BE6}" srcOrd="1" destOrd="0" presId="urn:microsoft.com/office/officeart/2005/8/layout/hierarchy6"/>
    <dgm:cxn modelId="{6A3728D5-C23F-4C7A-8D4F-461924513EFD}" type="presParOf" srcId="{CC208DF2-CBC5-4AB1-A51E-CE79698E2BE6}" destId="{2D4BDFF2-9C02-460C-A34D-C52B4E903009}" srcOrd="0" destOrd="0" presId="urn:microsoft.com/office/officeart/2005/8/layout/hierarchy6"/>
    <dgm:cxn modelId="{78C960A8-D1A7-4658-B2A1-A2FDCA1505D0}" type="presParOf" srcId="{CC208DF2-CBC5-4AB1-A51E-CE79698E2BE6}" destId="{355B38B8-2C58-4E64-954A-FE0B74CD3B6D}" srcOrd="1" destOrd="0" presId="urn:microsoft.com/office/officeart/2005/8/layout/hierarchy6"/>
    <dgm:cxn modelId="{1D1EED4A-9BD4-45AE-A494-92035C7E1399}" type="presParOf" srcId="{B91EFC26-F6DA-414A-9FC2-FC4A55A4CF31}" destId="{0DECBFC3-2244-411B-8F81-F260C16B887A}" srcOrd="2" destOrd="0" presId="urn:microsoft.com/office/officeart/2005/8/layout/hierarchy6"/>
    <dgm:cxn modelId="{11B15B9E-A143-45C8-A0DC-FB0580047477}" type="presParOf" srcId="{B91EFC26-F6DA-414A-9FC2-FC4A55A4CF31}" destId="{D972C33A-A05D-47D8-881F-C6A208271BF3}" srcOrd="3" destOrd="0" presId="urn:microsoft.com/office/officeart/2005/8/layout/hierarchy6"/>
    <dgm:cxn modelId="{DDCE0F93-9EB8-4613-99B7-B4102CFC837C}" type="presParOf" srcId="{D972C33A-A05D-47D8-881F-C6A208271BF3}" destId="{646B9B10-915A-4B10-A7DB-34B77B64FF2A}" srcOrd="0" destOrd="0" presId="urn:microsoft.com/office/officeart/2005/8/layout/hierarchy6"/>
    <dgm:cxn modelId="{9EFCF254-2FAD-4F18-A505-087E085CF9CC}" type="presParOf" srcId="{D972C33A-A05D-47D8-881F-C6A208271BF3}" destId="{784DB36D-3B24-4FEE-B2D6-72402338BCD8}" srcOrd="1" destOrd="0" presId="urn:microsoft.com/office/officeart/2005/8/layout/hierarchy6"/>
    <dgm:cxn modelId="{AC85DD9B-859A-4425-B02C-84E0CBC462A0}" type="presParOf" srcId="{F411EB11-CC43-4CD4-8AF7-C9E2A5481C7E}" destId="{86363AE2-C2FB-4260-AF07-FD682296E099}" srcOrd="1" destOrd="0" presId="urn:microsoft.com/office/officeart/2005/8/layout/hierarchy6"/>
    <dgm:cxn modelId="{A385BC08-39F0-4CDE-A0EA-C8ACC8362A41}" type="presParOf" srcId="{86363AE2-C2FB-4260-AF07-FD682296E099}" destId="{BEE5AC20-0407-478E-9355-45CC85FFE4C3}" srcOrd="0" destOrd="0" presId="urn:microsoft.com/office/officeart/2005/8/layout/hierarchy6"/>
    <dgm:cxn modelId="{B69B7938-1AD9-484C-95A0-3475A8095731}" type="presParOf" srcId="{BEE5AC20-0407-478E-9355-45CC85FFE4C3}" destId="{FFADB522-E7FD-4241-A174-5AE07276B9A3}" srcOrd="0" destOrd="0" presId="urn:microsoft.com/office/officeart/2005/8/layout/hierarchy6"/>
    <dgm:cxn modelId="{BB9E348B-B07F-4415-B67D-5DF59006CC32}" type="presParOf" srcId="{BEE5AC20-0407-478E-9355-45CC85FFE4C3}" destId="{FA5C529D-BE1A-47D6-93B5-57BF1CCA482E}" srcOrd="1" destOrd="0" presId="urn:microsoft.com/office/officeart/2005/8/layout/hierarchy6"/>
    <dgm:cxn modelId="{73126DC5-07AD-4C9E-88A8-A706257C3CBE}" type="presParOf" srcId="{86363AE2-C2FB-4260-AF07-FD682296E099}" destId="{58CAC389-9051-424B-8A00-EF1096E795A8}" srcOrd="1" destOrd="0" presId="urn:microsoft.com/office/officeart/2005/8/layout/hierarchy6"/>
    <dgm:cxn modelId="{44313818-1DAA-47ED-94AD-8476DE203F1E}" type="presParOf" srcId="{58CAC389-9051-424B-8A00-EF1096E795A8}" destId="{AF08C990-F67D-413B-88A3-98AD9DB79B64}" srcOrd="0" destOrd="0" presId="urn:microsoft.com/office/officeart/2005/8/layout/hierarchy6"/>
    <dgm:cxn modelId="{A9D5F037-DE52-4339-8A6D-3199B1A3D5A0}" type="presParOf" srcId="{86363AE2-C2FB-4260-AF07-FD682296E099}" destId="{6C3B6E4C-6E12-4AEF-85CF-16FC98EE165F}" srcOrd="2" destOrd="0" presId="urn:microsoft.com/office/officeart/2005/8/layout/hierarchy6"/>
    <dgm:cxn modelId="{A912EDA9-BAB4-47AE-B682-0AF077AED33F}" type="presParOf" srcId="{6C3B6E4C-6E12-4AEF-85CF-16FC98EE165F}" destId="{4A826CFE-BEF3-41FB-9667-4998DBE642F6}" srcOrd="0" destOrd="0" presId="urn:microsoft.com/office/officeart/2005/8/layout/hierarchy6"/>
    <dgm:cxn modelId="{47C65AB4-B058-4807-AD3C-1FBFE73BC399}" type="presParOf" srcId="{6C3B6E4C-6E12-4AEF-85CF-16FC98EE165F}" destId="{3CB36306-3470-49D0-B6F4-1BFEA2776340}" srcOrd="1" destOrd="0" presId="urn:microsoft.com/office/officeart/2005/8/layout/hierarchy6"/>
    <dgm:cxn modelId="{3DCEAAF1-4532-4378-B224-2504CA61A4E3}" type="presParOf" srcId="{86363AE2-C2FB-4260-AF07-FD682296E099}" destId="{0DDE6AA1-54F0-4585-901A-414258EDDF5F}" srcOrd="3" destOrd="0" presId="urn:microsoft.com/office/officeart/2005/8/layout/hierarchy6"/>
    <dgm:cxn modelId="{FB01EB28-F0E0-464B-9772-EB0B0E15DD1F}" type="presParOf" srcId="{0DDE6AA1-54F0-4585-901A-414258EDDF5F}" destId="{A0808EE7-6D82-41B1-8CED-3AB5D27F743E}" srcOrd="0" destOrd="0" presId="urn:microsoft.com/office/officeart/2005/8/layout/hierarchy6"/>
    <dgm:cxn modelId="{962540B1-B655-41AF-AE22-6AC59FB84FC8}" type="presParOf" srcId="{86363AE2-C2FB-4260-AF07-FD682296E099}" destId="{82B1C9FC-2832-461D-89D5-5E193690E238}" srcOrd="4" destOrd="0" presId="urn:microsoft.com/office/officeart/2005/8/layout/hierarchy6"/>
    <dgm:cxn modelId="{92E1B0AE-D858-40E2-90FE-9A1D4118A694}" type="presParOf" srcId="{82B1C9FC-2832-461D-89D5-5E193690E238}" destId="{F0F832D9-FED5-42F4-97F2-AEAB3D028727}" srcOrd="0" destOrd="0" presId="urn:microsoft.com/office/officeart/2005/8/layout/hierarchy6"/>
    <dgm:cxn modelId="{85DFB9AC-1C20-40EB-8347-57F338B96256}" type="presParOf" srcId="{82B1C9FC-2832-461D-89D5-5E193690E238}" destId="{2803DD61-D4D5-4B59-99E0-90719AF60A7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832D9-FED5-42F4-97F2-AEAB3D028727}">
      <dsp:nvSpPr>
        <dsp:cNvPr id="0" name=""/>
        <dsp:cNvSpPr/>
      </dsp:nvSpPr>
      <dsp:spPr>
        <a:xfrm>
          <a:off x="0" y="2840816"/>
          <a:ext cx="7886700" cy="5714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理念</a:t>
          </a:r>
        </a:p>
      </dsp:txBody>
      <dsp:txXfrm>
        <a:off x="0" y="2840816"/>
        <a:ext cx="2366010" cy="571477"/>
      </dsp:txXfrm>
    </dsp:sp>
    <dsp:sp modelId="{4A826CFE-BEF3-41FB-9667-4998DBE642F6}">
      <dsp:nvSpPr>
        <dsp:cNvPr id="0" name=""/>
        <dsp:cNvSpPr/>
      </dsp:nvSpPr>
      <dsp:spPr>
        <a:xfrm>
          <a:off x="0" y="2174092"/>
          <a:ext cx="7886700" cy="5714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协议</a:t>
          </a:r>
          <a:r>
            <a:rPr lang="en-US" altLang="zh-CN" sz="1800" kern="1200" dirty="0"/>
            <a:t>7</a:t>
          </a:r>
          <a:endParaRPr lang="zh-CN" altLang="en-US" sz="1800" kern="1200" dirty="0"/>
        </a:p>
      </dsp:txBody>
      <dsp:txXfrm>
        <a:off x="0" y="2174092"/>
        <a:ext cx="2366010" cy="571477"/>
      </dsp:txXfrm>
    </dsp:sp>
    <dsp:sp modelId="{FFADB522-E7FD-4241-A174-5AE07276B9A3}">
      <dsp:nvSpPr>
        <dsp:cNvPr id="0" name=""/>
        <dsp:cNvSpPr/>
      </dsp:nvSpPr>
      <dsp:spPr>
        <a:xfrm>
          <a:off x="0" y="1507368"/>
          <a:ext cx="7886700" cy="5714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协议</a:t>
          </a:r>
          <a:r>
            <a:rPr lang="en-US" altLang="zh-CN" sz="1800" kern="1200" dirty="0"/>
            <a:t>4</a:t>
          </a:r>
          <a:endParaRPr lang="zh-CN" altLang="en-US" sz="1800" kern="1200" dirty="0"/>
        </a:p>
      </dsp:txBody>
      <dsp:txXfrm>
        <a:off x="0" y="1507368"/>
        <a:ext cx="2366010" cy="571477"/>
      </dsp:txXfrm>
    </dsp:sp>
    <dsp:sp modelId="{284F4134-7385-4CA2-A948-CE2AA79A6897}">
      <dsp:nvSpPr>
        <dsp:cNvPr id="0" name=""/>
        <dsp:cNvSpPr/>
      </dsp:nvSpPr>
      <dsp:spPr>
        <a:xfrm>
          <a:off x="4690314" y="1554991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TCP</a:t>
          </a:r>
          <a:endParaRPr lang="zh-CN" altLang="en-US" sz="1300" kern="1200" dirty="0"/>
        </a:p>
      </dsp:txBody>
      <dsp:txXfrm>
        <a:off x="4704262" y="1568939"/>
        <a:ext cx="686451" cy="448335"/>
      </dsp:txXfrm>
    </dsp:sp>
    <dsp:sp modelId="{BD2B0813-83D9-FC49-A3E3-58658EF2631D}">
      <dsp:nvSpPr>
        <dsp:cNvPr id="0" name=""/>
        <dsp:cNvSpPr/>
      </dsp:nvSpPr>
      <dsp:spPr>
        <a:xfrm>
          <a:off x="3190185" y="2031223"/>
          <a:ext cx="1857302" cy="190492"/>
        </a:xfrm>
        <a:custGeom>
          <a:avLst/>
          <a:gdLst/>
          <a:ahLst/>
          <a:cxnLst/>
          <a:rect l="0" t="0" r="0" b="0"/>
          <a:pathLst>
            <a:path>
              <a:moveTo>
                <a:pt x="1857302" y="0"/>
              </a:moveTo>
              <a:lnTo>
                <a:pt x="1857302" y="95246"/>
              </a:lnTo>
              <a:lnTo>
                <a:pt x="0" y="95246"/>
              </a:lnTo>
              <a:lnTo>
                <a:pt x="0" y="190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6A5CF-6F2C-734B-BCD3-965ADB95333D}">
      <dsp:nvSpPr>
        <dsp:cNvPr id="0" name=""/>
        <dsp:cNvSpPr/>
      </dsp:nvSpPr>
      <dsp:spPr>
        <a:xfrm>
          <a:off x="2833012" y="2221715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Binary</a:t>
          </a:r>
          <a:endParaRPr lang="zh-CN" altLang="en-US" sz="1300" kern="1200" dirty="0"/>
        </a:p>
      </dsp:txBody>
      <dsp:txXfrm>
        <a:off x="2846960" y="2235663"/>
        <a:ext cx="686451" cy="448335"/>
      </dsp:txXfrm>
    </dsp:sp>
    <dsp:sp modelId="{5E917A0C-B3DE-47B0-84ED-6CED2268C3A3}">
      <dsp:nvSpPr>
        <dsp:cNvPr id="0" name=""/>
        <dsp:cNvSpPr/>
      </dsp:nvSpPr>
      <dsp:spPr>
        <a:xfrm>
          <a:off x="4118836" y="2031223"/>
          <a:ext cx="928651" cy="190492"/>
        </a:xfrm>
        <a:custGeom>
          <a:avLst/>
          <a:gdLst/>
          <a:ahLst/>
          <a:cxnLst/>
          <a:rect l="0" t="0" r="0" b="0"/>
          <a:pathLst>
            <a:path>
              <a:moveTo>
                <a:pt x="928651" y="0"/>
              </a:moveTo>
              <a:lnTo>
                <a:pt x="928651" y="95246"/>
              </a:lnTo>
              <a:lnTo>
                <a:pt x="0" y="95246"/>
              </a:lnTo>
              <a:lnTo>
                <a:pt x="0" y="190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C0234-344C-46B0-B022-334D96B4FEFC}">
      <dsp:nvSpPr>
        <dsp:cNvPr id="0" name=""/>
        <dsp:cNvSpPr/>
      </dsp:nvSpPr>
      <dsp:spPr>
        <a:xfrm>
          <a:off x="3761663" y="2221715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HTTP</a:t>
          </a:r>
          <a:endParaRPr lang="zh-CN" altLang="en-US" sz="1300" kern="1200" dirty="0"/>
        </a:p>
      </dsp:txBody>
      <dsp:txXfrm>
        <a:off x="3775611" y="2235663"/>
        <a:ext cx="686451" cy="448335"/>
      </dsp:txXfrm>
    </dsp:sp>
    <dsp:sp modelId="{7D1B99AD-9169-4CE6-B845-49B0EDEE48E5}">
      <dsp:nvSpPr>
        <dsp:cNvPr id="0" name=""/>
        <dsp:cNvSpPr/>
      </dsp:nvSpPr>
      <dsp:spPr>
        <a:xfrm>
          <a:off x="2725859" y="2697947"/>
          <a:ext cx="1392976" cy="190492"/>
        </a:xfrm>
        <a:custGeom>
          <a:avLst/>
          <a:gdLst/>
          <a:ahLst/>
          <a:cxnLst/>
          <a:rect l="0" t="0" r="0" b="0"/>
          <a:pathLst>
            <a:path>
              <a:moveTo>
                <a:pt x="1392976" y="0"/>
              </a:moveTo>
              <a:lnTo>
                <a:pt x="1392976" y="95246"/>
              </a:lnTo>
              <a:lnTo>
                <a:pt x="0" y="95246"/>
              </a:lnTo>
              <a:lnTo>
                <a:pt x="0" y="19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A325-9285-4724-94B9-54DB4FAF7477}">
      <dsp:nvSpPr>
        <dsp:cNvPr id="0" name=""/>
        <dsp:cNvSpPr/>
      </dsp:nvSpPr>
      <dsp:spPr>
        <a:xfrm>
          <a:off x="2368686" y="2888439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SOAP</a:t>
          </a:r>
          <a:endParaRPr lang="zh-CN" altLang="en-US" sz="1300" kern="1200" dirty="0"/>
        </a:p>
      </dsp:txBody>
      <dsp:txXfrm>
        <a:off x="2382634" y="2902387"/>
        <a:ext cx="686451" cy="448335"/>
      </dsp:txXfrm>
    </dsp:sp>
    <dsp:sp modelId="{B10C62D1-2B93-4259-BBF8-0C797B71119C}">
      <dsp:nvSpPr>
        <dsp:cNvPr id="0" name=""/>
        <dsp:cNvSpPr/>
      </dsp:nvSpPr>
      <dsp:spPr>
        <a:xfrm>
          <a:off x="3654511" y="2697947"/>
          <a:ext cx="464325" cy="190492"/>
        </a:xfrm>
        <a:custGeom>
          <a:avLst/>
          <a:gdLst/>
          <a:ahLst/>
          <a:cxnLst/>
          <a:rect l="0" t="0" r="0" b="0"/>
          <a:pathLst>
            <a:path>
              <a:moveTo>
                <a:pt x="464325" y="0"/>
              </a:moveTo>
              <a:lnTo>
                <a:pt x="464325" y="95246"/>
              </a:lnTo>
              <a:lnTo>
                <a:pt x="0" y="95246"/>
              </a:lnTo>
              <a:lnTo>
                <a:pt x="0" y="19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8B2EF-FDEE-4AB5-9A0A-9CE560D22C58}">
      <dsp:nvSpPr>
        <dsp:cNvPr id="0" name=""/>
        <dsp:cNvSpPr/>
      </dsp:nvSpPr>
      <dsp:spPr>
        <a:xfrm>
          <a:off x="3297337" y="2888439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RESTFul</a:t>
          </a:r>
          <a:endParaRPr lang="zh-CN" altLang="en-US" sz="1300" kern="1200" dirty="0"/>
        </a:p>
      </dsp:txBody>
      <dsp:txXfrm>
        <a:off x="3311285" y="2902387"/>
        <a:ext cx="686451" cy="448335"/>
      </dsp:txXfrm>
    </dsp:sp>
    <dsp:sp modelId="{BD3FA179-B1D6-4700-819C-470B37480064}">
      <dsp:nvSpPr>
        <dsp:cNvPr id="0" name=""/>
        <dsp:cNvSpPr/>
      </dsp:nvSpPr>
      <dsp:spPr>
        <a:xfrm>
          <a:off x="4118836" y="2697947"/>
          <a:ext cx="464325" cy="19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46"/>
              </a:lnTo>
              <a:lnTo>
                <a:pt x="464325" y="95246"/>
              </a:lnTo>
              <a:lnTo>
                <a:pt x="464325" y="19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E7B7E-2A87-45A9-8FA0-0982F802F636}">
      <dsp:nvSpPr>
        <dsp:cNvPr id="0" name=""/>
        <dsp:cNvSpPr/>
      </dsp:nvSpPr>
      <dsp:spPr>
        <a:xfrm>
          <a:off x="4225988" y="2888439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JsonRPC</a:t>
          </a:r>
          <a:endParaRPr lang="zh-CN" altLang="en-US" sz="1300" kern="1200" dirty="0"/>
        </a:p>
      </dsp:txBody>
      <dsp:txXfrm>
        <a:off x="4239936" y="2902387"/>
        <a:ext cx="686451" cy="448335"/>
      </dsp:txXfrm>
    </dsp:sp>
    <dsp:sp modelId="{0BD10CF4-8C88-489A-8287-C6AE36ADC154}">
      <dsp:nvSpPr>
        <dsp:cNvPr id="0" name=""/>
        <dsp:cNvSpPr/>
      </dsp:nvSpPr>
      <dsp:spPr>
        <a:xfrm>
          <a:off x="4118836" y="2697947"/>
          <a:ext cx="1392976" cy="19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46"/>
              </a:lnTo>
              <a:lnTo>
                <a:pt x="1392976" y="95246"/>
              </a:lnTo>
              <a:lnTo>
                <a:pt x="1392976" y="19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37C45-A367-45EE-B4F9-CB911421F258}">
      <dsp:nvSpPr>
        <dsp:cNvPr id="0" name=""/>
        <dsp:cNvSpPr/>
      </dsp:nvSpPr>
      <dsp:spPr>
        <a:xfrm>
          <a:off x="5154640" y="2888439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野路子</a:t>
          </a:r>
        </a:p>
      </dsp:txBody>
      <dsp:txXfrm>
        <a:off x="5168588" y="2902387"/>
        <a:ext cx="686451" cy="448335"/>
      </dsp:txXfrm>
    </dsp:sp>
    <dsp:sp modelId="{2B03010D-8799-4B13-A334-3B6A7F53FA8F}">
      <dsp:nvSpPr>
        <dsp:cNvPr id="0" name=""/>
        <dsp:cNvSpPr/>
      </dsp:nvSpPr>
      <dsp:spPr>
        <a:xfrm>
          <a:off x="5047488" y="2031223"/>
          <a:ext cx="1857302" cy="19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46"/>
              </a:lnTo>
              <a:lnTo>
                <a:pt x="1857302" y="95246"/>
              </a:lnTo>
              <a:lnTo>
                <a:pt x="1857302" y="1904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17C61-ED00-47C5-8351-A7B53EB41338}">
      <dsp:nvSpPr>
        <dsp:cNvPr id="0" name=""/>
        <dsp:cNvSpPr/>
      </dsp:nvSpPr>
      <dsp:spPr>
        <a:xfrm>
          <a:off x="6547616" y="2221715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RPC</a:t>
          </a:r>
          <a:endParaRPr lang="zh-CN" altLang="en-US" sz="1300" kern="1200" dirty="0"/>
        </a:p>
      </dsp:txBody>
      <dsp:txXfrm>
        <a:off x="6561564" y="2235663"/>
        <a:ext cx="686451" cy="448335"/>
      </dsp:txXfrm>
    </dsp:sp>
    <dsp:sp modelId="{764CCB60-3428-4D8A-8B75-98185AB7DCF6}">
      <dsp:nvSpPr>
        <dsp:cNvPr id="0" name=""/>
        <dsp:cNvSpPr/>
      </dsp:nvSpPr>
      <dsp:spPr>
        <a:xfrm>
          <a:off x="6440464" y="2697947"/>
          <a:ext cx="464325" cy="190492"/>
        </a:xfrm>
        <a:custGeom>
          <a:avLst/>
          <a:gdLst/>
          <a:ahLst/>
          <a:cxnLst/>
          <a:rect l="0" t="0" r="0" b="0"/>
          <a:pathLst>
            <a:path>
              <a:moveTo>
                <a:pt x="464325" y="0"/>
              </a:moveTo>
              <a:lnTo>
                <a:pt x="464325" y="95246"/>
              </a:lnTo>
              <a:lnTo>
                <a:pt x="0" y="95246"/>
              </a:lnTo>
              <a:lnTo>
                <a:pt x="0" y="19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DFF2-9C02-460C-A34D-C52B4E903009}">
      <dsp:nvSpPr>
        <dsp:cNvPr id="0" name=""/>
        <dsp:cNvSpPr/>
      </dsp:nvSpPr>
      <dsp:spPr>
        <a:xfrm>
          <a:off x="6083291" y="2888439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Thrift</a:t>
          </a:r>
          <a:endParaRPr lang="zh-CN" altLang="en-US" sz="1300" kern="1200" dirty="0"/>
        </a:p>
      </dsp:txBody>
      <dsp:txXfrm>
        <a:off x="6097239" y="2902387"/>
        <a:ext cx="686451" cy="448335"/>
      </dsp:txXfrm>
    </dsp:sp>
    <dsp:sp modelId="{0DECBFC3-2244-411B-8F81-F260C16B887A}">
      <dsp:nvSpPr>
        <dsp:cNvPr id="0" name=""/>
        <dsp:cNvSpPr/>
      </dsp:nvSpPr>
      <dsp:spPr>
        <a:xfrm>
          <a:off x="6904790" y="2697947"/>
          <a:ext cx="464325" cy="190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46"/>
              </a:lnTo>
              <a:lnTo>
                <a:pt x="464325" y="95246"/>
              </a:lnTo>
              <a:lnTo>
                <a:pt x="464325" y="19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B9B10-915A-4B10-A7DB-34B77B64FF2A}">
      <dsp:nvSpPr>
        <dsp:cNvPr id="0" name=""/>
        <dsp:cNvSpPr/>
      </dsp:nvSpPr>
      <dsp:spPr>
        <a:xfrm>
          <a:off x="7011942" y="2888439"/>
          <a:ext cx="714347" cy="47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gRPC</a:t>
          </a:r>
          <a:endParaRPr lang="zh-CN" altLang="en-US" sz="1300" kern="1200" dirty="0"/>
        </a:p>
      </dsp:txBody>
      <dsp:txXfrm>
        <a:off x="7025890" y="2902387"/>
        <a:ext cx="686451" cy="4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AB64-2784-4D4C-B022-5F2DB51B48C7}" type="datetimeFigureOut">
              <a:rPr kumimoji="1" lang="zh-CN" altLang="en-US" smtClean="0"/>
              <a:t>2021/3/13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BC5F3-C003-CC40-8FD0-5686BFE646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9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C5F3-C003-CC40-8FD0-5686BFE6464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25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5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4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5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4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2299-876D-4A19-9E98-CB99A53D20F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D699-FA38-4686-A603-F55B6F4CF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988F4-5470-4240-89AE-7BF67BF5A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后端开发基础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301E5-F8FB-4C8D-BF33-F2F472005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 Dev Club Overture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9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A0F51-CF5F-42A5-BB6B-3F226B96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List: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E8564-5386-416C-9308-37C9263A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DevClub</a:t>
            </a:r>
            <a:r>
              <a:rPr lang="zh-CN" altLang="en-US" dirty="0"/>
              <a:t>预告</a:t>
            </a:r>
            <a:endParaRPr lang="en-US" altLang="zh-CN" dirty="0"/>
          </a:p>
          <a:p>
            <a:r>
              <a:rPr lang="zh-CN" altLang="en-US" dirty="0"/>
              <a:t>什么是后端开发？</a:t>
            </a:r>
            <a:endParaRPr lang="en-US" altLang="zh-CN" dirty="0"/>
          </a:p>
          <a:p>
            <a:r>
              <a:rPr lang="zh-CN" altLang="en-US" dirty="0"/>
              <a:t>什么是后端框架？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20711-08C3-42E9-A266-046248D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Club </a:t>
            </a:r>
            <a:r>
              <a:rPr lang="zh-CN" altLang="en-US" dirty="0"/>
              <a:t>预告</a:t>
            </a:r>
            <a:r>
              <a:rPr lang="en-US" altLang="zh-CN" dirty="0"/>
              <a:t> – </a:t>
            </a:r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52751-DDFF-4EF4-9092-1CFF646D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后端开发</a:t>
            </a:r>
            <a:endParaRPr lang="en-US" altLang="zh-CN" dirty="0"/>
          </a:p>
          <a:p>
            <a:pPr lvl="1"/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中间件</a:t>
            </a:r>
            <a:endParaRPr lang="en-US" altLang="zh-CN" dirty="0"/>
          </a:p>
          <a:p>
            <a:pPr lvl="1"/>
            <a:r>
              <a:rPr lang="zh-CN" altLang="en-US" dirty="0"/>
              <a:t>云原生</a:t>
            </a:r>
            <a:endParaRPr lang="en-US" altLang="zh-CN" dirty="0"/>
          </a:p>
          <a:p>
            <a:r>
              <a:rPr lang="zh-CN" altLang="en-US" dirty="0"/>
              <a:t>前端开发</a:t>
            </a:r>
            <a:endParaRPr lang="en-US" altLang="zh-CN" dirty="0"/>
          </a:p>
          <a:p>
            <a:pPr lvl="1"/>
            <a:r>
              <a:rPr lang="zh-CN" altLang="en-US" dirty="0"/>
              <a:t>基础知识</a:t>
            </a:r>
            <a:endParaRPr lang="en-US" altLang="zh-CN" dirty="0"/>
          </a:p>
          <a:p>
            <a:pPr lvl="1"/>
            <a:r>
              <a:rPr lang="zh-CN" altLang="en-US" dirty="0"/>
              <a:t>前端框架</a:t>
            </a:r>
            <a:endParaRPr lang="en-US" altLang="zh-CN" dirty="0"/>
          </a:p>
          <a:p>
            <a:pPr lvl="1"/>
            <a:r>
              <a:rPr lang="zh-CN" altLang="en-US" dirty="0"/>
              <a:t>跨端技巧</a:t>
            </a:r>
            <a:endParaRPr lang="en-US" altLang="zh-CN" dirty="0"/>
          </a:p>
          <a:p>
            <a:r>
              <a:rPr lang="zh-CN" altLang="en-US" dirty="0"/>
              <a:t>产品能力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、</a:t>
            </a:r>
            <a:r>
              <a:rPr lang="en-US" altLang="zh-CN" dirty="0"/>
              <a:t>UX </a:t>
            </a:r>
            <a:r>
              <a:rPr lang="zh-CN" altLang="en-US" dirty="0"/>
              <a:t>与原型设计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8D24F4-8D91-4D58-BC03-7E527846C03E}"/>
              </a:ext>
            </a:extLst>
          </p:cNvPr>
          <p:cNvSpPr txBox="1"/>
          <p:nvPr/>
        </p:nvSpPr>
        <p:spPr>
          <a:xfrm>
            <a:off x="5299364" y="3244334"/>
            <a:ext cx="288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PTM-Leader Board </a:t>
            </a:r>
            <a:r>
              <a:rPr lang="zh-CN" altLang="en-US" dirty="0"/>
              <a:t>项目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22D5B1C-6441-0246-8DD3-D8B10C3A5D59}"/>
              </a:ext>
            </a:extLst>
          </p:cNvPr>
          <p:cNvCxnSpPr/>
          <p:nvPr/>
        </p:nvCxnSpPr>
        <p:spPr>
          <a:xfrm>
            <a:off x="5299364" y="1257300"/>
            <a:ext cx="0" cy="4551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B876BC-0D59-492F-A3F0-69DFEDB8AF56}"/>
              </a:ext>
            </a:extLst>
          </p:cNvPr>
          <p:cNvSpPr txBox="1">
            <a:spLocks/>
          </p:cNvSpPr>
          <p:nvPr/>
        </p:nvSpPr>
        <p:spPr>
          <a:xfrm>
            <a:off x="521494" y="1133475"/>
            <a:ext cx="8101013" cy="48577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latin typeface="Myriad Pro" panose="020B0503030403020204" pitchFamily="34" charset="0"/>
            </a:endParaRPr>
          </a:p>
        </p:txBody>
      </p:sp>
      <p:sp>
        <p:nvSpPr>
          <p:cNvPr id="46" name="标题 45">
            <a:extLst>
              <a:ext uri="{FF2B5EF4-FFF2-40B4-BE49-F238E27FC236}">
                <a16:creationId xmlns:a16="http://schemas.microsoft.com/office/drawing/2014/main" id="{6EDDEEF9-1661-4386-83FE-A6F72315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Myriad Pro" panose="020B0503030403020204" pitchFamily="34" charset="0"/>
              </a:rPr>
              <a:t>什么是后端开发？</a:t>
            </a:r>
            <a:endParaRPr lang="zh-CN" altLang="en-US" dirty="0"/>
          </a:p>
        </p:txBody>
      </p:sp>
      <p:sp>
        <p:nvSpPr>
          <p:cNvPr id="47" name="内容占位符 46">
            <a:extLst>
              <a:ext uri="{FF2B5EF4-FFF2-40B4-BE49-F238E27FC236}">
                <a16:creationId xmlns:a16="http://schemas.microsoft.com/office/drawing/2014/main" id="{E4BEE4E0-1FC7-4BEF-8667-7BCF25D0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2743"/>
            <a:ext cx="7886700" cy="4906371"/>
          </a:xfrm>
        </p:spPr>
        <p:txBody>
          <a:bodyPr/>
          <a:lstStyle/>
          <a:p>
            <a:r>
              <a:rPr lang="zh-CN" altLang="en-US" dirty="0"/>
              <a:t>后端 ≈ 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服务是有价值数据</a:t>
            </a:r>
            <a:r>
              <a:rPr lang="zh-CN" altLang="en-US" b="1" dirty="0"/>
              <a:t>创建</a:t>
            </a:r>
            <a:r>
              <a:rPr lang="zh-CN" altLang="en-US" dirty="0"/>
              <a:t>，</a:t>
            </a:r>
            <a:r>
              <a:rPr lang="zh-CN" altLang="en-US" b="1" dirty="0"/>
              <a:t>更新</a:t>
            </a:r>
            <a:r>
              <a:rPr lang="zh-CN" altLang="en-US" dirty="0"/>
              <a:t>，</a:t>
            </a:r>
            <a:r>
              <a:rPr lang="zh-CN" altLang="en-US" b="1" dirty="0"/>
              <a:t>交互</a:t>
            </a:r>
            <a:r>
              <a:rPr lang="zh-CN" altLang="en-US" dirty="0"/>
              <a:t>的过程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传统的后端关注</a:t>
            </a:r>
            <a:r>
              <a:rPr lang="zh-CN" altLang="en-US" b="1" dirty="0"/>
              <a:t>存储</a:t>
            </a:r>
            <a:r>
              <a:rPr lang="en-US" altLang="zh-CN" dirty="0"/>
              <a:t>+</a:t>
            </a:r>
            <a:r>
              <a:rPr lang="zh-CN" altLang="en-US" b="1" dirty="0"/>
              <a:t>网络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算法工程师  ≈  关注</a:t>
            </a:r>
            <a:r>
              <a:rPr lang="zh-CN" altLang="en-US" b="1" dirty="0"/>
              <a:t>计算</a:t>
            </a:r>
            <a:r>
              <a:rPr lang="zh-CN" altLang="en-US" dirty="0"/>
              <a:t>的后端工程师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82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678F3-BADB-45E6-8BE9-2E2DA46E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Myriad Pro" panose="020B0503030403020204" pitchFamily="34" charset="0"/>
              </a:rPr>
              <a:t>什么是后端开发？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1A57C-0E91-4A1E-9F86-A5528B19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35" y="1233753"/>
            <a:ext cx="7886700" cy="4919663"/>
          </a:xfrm>
        </p:spPr>
        <p:txBody>
          <a:bodyPr/>
          <a:lstStyle/>
          <a:p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zh-CN" altLang="en-US" dirty="0"/>
              <a:t>基于数据库的</a:t>
            </a:r>
            <a:r>
              <a:rPr lang="en-US" altLang="zh-CN" dirty="0"/>
              <a:t>CURD -&gt; </a:t>
            </a:r>
            <a:r>
              <a:rPr lang="zh-CN" altLang="en-US" dirty="0"/>
              <a:t>持久化数据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Cache</a:t>
            </a:r>
            <a:r>
              <a:rPr lang="zh-CN" altLang="en-US" dirty="0"/>
              <a:t>的访问优化 </a:t>
            </a:r>
            <a:r>
              <a:rPr lang="en-US" altLang="zh-CN" dirty="0"/>
              <a:t>-&gt; </a:t>
            </a:r>
            <a:r>
              <a:rPr lang="zh-CN" altLang="en-US" dirty="0"/>
              <a:t>热点数据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MQ</a:t>
            </a:r>
            <a:r>
              <a:rPr lang="zh-CN" altLang="en-US" dirty="0"/>
              <a:t>的数据传递 </a:t>
            </a:r>
            <a:r>
              <a:rPr lang="en-US" altLang="zh-CN" dirty="0"/>
              <a:t>-&gt; </a:t>
            </a:r>
            <a:r>
              <a:rPr lang="zh-CN" altLang="en-US" dirty="0"/>
              <a:t>临时数据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zh-CN" altLang="en-US" dirty="0"/>
              <a:t>理念</a:t>
            </a:r>
            <a:r>
              <a:rPr lang="en-US" altLang="zh-CN" dirty="0"/>
              <a:t>: </a:t>
            </a:r>
            <a:r>
              <a:rPr lang="en-US" altLang="zh-CN" dirty="0" err="1"/>
              <a:t>ReSTful</a:t>
            </a:r>
            <a:r>
              <a:rPr lang="en-US" altLang="zh-CN" dirty="0"/>
              <a:t> / RPC / SOAP + GQL / Streaming</a:t>
            </a:r>
          </a:p>
          <a:p>
            <a:pPr lvl="1"/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en-US" altLang="zh-CN" dirty="0"/>
              <a:t>Http  0.9/1.1/2</a:t>
            </a:r>
          </a:p>
          <a:p>
            <a:pPr lvl="2"/>
            <a:r>
              <a:rPr lang="en-US" altLang="zh-CN" dirty="0"/>
              <a:t>TCP</a:t>
            </a:r>
          </a:p>
          <a:p>
            <a:pPr lvl="2"/>
            <a:r>
              <a:rPr lang="en-US" altLang="zh-CN" dirty="0"/>
              <a:t>SOAP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9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428877F-9CF3-4E59-814F-DFF79045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后端开发中的协议与理念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4993F38-CC90-4600-88CF-487B4CBE3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29511"/>
              </p:ext>
            </p:extLst>
          </p:nvPr>
        </p:nvGraphicFramePr>
        <p:xfrm>
          <a:off x="628650" y="1257300"/>
          <a:ext cx="7886700" cy="491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6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5CD40-6267-4910-8981-51B6A3A1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什么是后端框架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9E93-F2D7-4301-B990-81448DFC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框架是重复性工作的抽象</a:t>
            </a:r>
            <a:endParaRPr lang="en-US" altLang="zh-CN" dirty="0"/>
          </a:p>
          <a:p>
            <a:pPr lvl="1"/>
            <a:r>
              <a:rPr lang="zh-CN" altLang="en-US" dirty="0"/>
              <a:t>协议解析</a:t>
            </a:r>
            <a:endParaRPr lang="en-US" altLang="zh-CN" dirty="0"/>
          </a:p>
          <a:p>
            <a:pPr lvl="1"/>
            <a:r>
              <a:rPr lang="zh-CN" altLang="en-US" dirty="0"/>
              <a:t>数据库链接</a:t>
            </a:r>
            <a:endParaRPr lang="en-US" altLang="zh-CN" dirty="0"/>
          </a:p>
          <a:p>
            <a:pPr lvl="1"/>
            <a:r>
              <a:rPr lang="zh-CN" altLang="en-US" dirty="0"/>
              <a:t>错误处理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常见框架</a:t>
            </a:r>
            <a:endParaRPr lang="en-US" altLang="zh-CN" dirty="0"/>
          </a:p>
          <a:p>
            <a:pPr lvl="1"/>
            <a:r>
              <a:rPr lang="en-US" altLang="zh-CN" dirty="0"/>
              <a:t>JVM: 	Play Framework, Spring Framework</a:t>
            </a:r>
          </a:p>
          <a:p>
            <a:pPr lvl="1"/>
            <a:r>
              <a:rPr lang="en-US" altLang="zh-CN" dirty="0"/>
              <a:t>Python: 	Flask + Django</a:t>
            </a:r>
          </a:p>
          <a:p>
            <a:pPr lvl="1"/>
            <a:r>
              <a:rPr lang="en-US" altLang="zh-CN" dirty="0"/>
              <a:t>Golang: 	Gin Echo</a:t>
            </a:r>
          </a:p>
        </p:txBody>
      </p:sp>
    </p:spTree>
    <p:extLst>
      <p:ext uri="{BB962C8B-B14F-4D97-AF65-F5344CB8AC3E}">
        <p14:creationId xmlns:p14="http://schemas.microsoft.com/office/powerpoint/2010/main" val="5782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209</Words>
  <Application>Microsoft Macintosh PowerPoint</Application>
  <PresentationFormat>全屏显示(4:3)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Myriad Pro</vt:lpstr>
      <vt:lpstr>Arial</vt:lpstr>
      <vt:lpstr>Calibri</vt:lpstr>
      <vt:lpstr>Calibri Light</vt:lpstr>
      <vt:lpstr>Office 主题​​</vt:lpstr>
      <vt:lpstr>后端开发基础</vt:lpstr>
      <vt:lpstr>Topic List:</vt:lpstr>
      <vt:lpstr>Dev Club 预告 – 大纲</vt:lpstr>
      <vt:lpstr>什么是后端开发？</vt:lpstr>
      <vt:lpstr>什么是后端开发？</vt:lpstr>
      <vt:lpstr>后端开发中的协议与理念</vt:lpstr>
      <vt:lpstr>什么是后端框架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后端开发基础</dc:title>
  <dc:creator>刘 瀚骋</dc:creator>
  <cp:lastModifiedBy>刘 瀚骋</cp:lastModifiedBy>
  <cp:revision>8</cp:revision>
  <dcterms:created xsi:type="dcterms:W3CDTF">2021-03-13T10:07:57Z</dcterms:created>
  <dcterms:modified xsi:type="dcterms:W3CDTF">2021-03-14T03:07:54Z</dcterms:modified>
</cp:coreProperties>
</file>