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364" r:id="rId5"/>
    <p:sldId id="331" r:id="rId6"/>
    <p:sldId id="307" r:id="rId7"/>
    <p:sldId id="265" r:id="rId8"/>
    <p:sldId id="332" r:id="rId9"/>
    <p:sldId id="354" r:id="rId10"/>
    <p:sldId id="365" r:id="rId11"/>
    <p:sldId id="386" r:id="rId12"/>
    <p:sldId id="387" r:id="rId13"/>
    <p:sldId id="385" r:id="rId14"/>
    <p:sldId id="366" r:id="rId15"/>
    <p:sldId id="367" r:id="rId16"/>
    <p:sldId id="368" r:id="rId17"/>
    <p:sldId id="369" r:id="rId18"/>
    <p:sldId id="370" r:id="rId19"/>
    <p:sldId id="372" r:id="rId20"/>
    <p:sldId id="373" r:id="rId21"/>
    <p:sldId id="374" r:id="rId22"/>
    <p:sldId id="375" r:id="rId23"/>
    <p:sldId id="378" r:id="rId24"/>
    <p:sldId id="381" r:id="rId25"/>
    <p:sldId id="379" r:id="rId26"/>
    <p:sldId id="382" r:id="rId27"/>
    <p:sldId id="383" r:id="rId28"/>
    <p:sldId id="384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8" autoAdjust="0"/>
  </p:normalViewPr>
  <p:slideViewPr>
    <p:cSldViewPr snapToGrid="0">
      <p:cViewPr varScale="1">
        <p:scale>
          <a:sx n="63" d="100"/>
          <a:sy n="63" d="100"/>
        </p:scale>
        <p:origin x="67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6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22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84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24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07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0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9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4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16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63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08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82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6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83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85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10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0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0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9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8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7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aojiao/p/9573016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851036" y="3539949"/>
            <a:ext cx="648992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 Queue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870253" y="1178458"/>
            <a:ext cx="2460930" cy="2554545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0" dirty="0">
                <a:solidFill>
                  <a:srgbClr val="1D4C77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2021</a:t>
            </a:r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  <a:p>
            <a:pPr algn="ctr"/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372679" y="2552395"/>
            <a:ext cx="349791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600" i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</a:t>
            </a:r>
            <a:endParaRPr lang="zh-CN" altLang="en-US" sz="3600" i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91AD508-DA7B-42E8-8DE8-D1EED632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65" y="0"/>
            <a:ext cx="8205195" cy="61564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B514216-BBB7-4FB5-BF77-2F66AA20E912}"/>
              </a:ext>
            </a:extLst>
          </p:cNvPr>
          <p:cNvSpPr txBox="1"/>
          <p:nvPr/>
        </p:nvSpPr>
        <p:spPr>
          <a:xfrm>
            <a:off x="1860565" y="6285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https://www.liwenzhou.com/posts/Go/go_nsq/</a:t>
            </a:r>
          </a:p>
        </p:txBody>
      </p:sp>
    </p:spTree>
    <p:extLst>
      <p:ext uri="{BB962C8B-B14F-4D97-AF65-F5344CB8AC3E}">
        <p14:creationId xmlns:p14="http://schemas.microsoft.com/office/powerpoint/2010/main" val="398718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CEB0278-8494-4377-9180-37B7DEC77A92}"/>
              </a:ext>
            </a:extLst>
          </p:cNvPr>
          <p:cNvSpPr txBox="1"/>
          <p:nvPr/>
        </p:nvSpPr>
        <p:spPr>
          <a:xfrm>
            <a:off x="1524001" y="794153"/>
            <a:ext cx="10399768" cy="544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-auth-http-address value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&lt;addr&gt;:&lt;port&gt; to query auth server (may be given multiple times)</a:t>
            </a:r>
            <a:r>
              <a:rPr lang="en-US" altLang="zh-CN" dirty="0"/>
              <a:t>		</a:t>
            </a:r>
            <a:r>
              <a:rPr lang="zh-CN" altLang="en-US" dirty="0"/>
              <a:t>身份验证服务器的地址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-broadcast-address string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address that will be registered with lookupd (defaults to the OS hostname) (default "yourhost.local")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在lookupd中注册的地址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-broadcast-http-port int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HTTP port that will be registered with lookupd (defaults to the HTTP port that this nsqd is listening to)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在lookupd中注册的HTTP端口号，默认是当前nsqd监听的HTTP端口号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-broadcast-tcp-port int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TCP port that will be registered with lookupd (defaults to the TCP port that this nsqd is listening to)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在lookupd中注册的TCP端口号，默认是当前nsqd监听的TCP端口号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-config string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path to config file</a:t>
            </a:r>
            <a:r>
              <a:rPr lang="en-US" altLang="zh-CN" dirty="0"/>
              <a:t>		</a:t>
            </a:r>
            <a:r>
              <a:rPr lang="zh-CN" altLang="en-US" dirty="0"/>
              <a:t>配置文件的路径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ECBCD8-2C02-4D12-B3D6-F4F7A8834DA7}"/>
              </a:ext>
            </a:extLst>
          </p:cNvPr>
          <p:cNvSpPr txBox="1"/>
          <p:nvPr/>
        </p:nvSpPr>
        <p:spPr>
          <a:xfrm>
            <a:off x="1391164" y="30330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常用的命令行参数</a:t>
            </a:r>
          </a:p>
        </p:txBody>
      </p:sp>
    </p:spTree>
    <p:extLst>
      <p:ext uri="{BB962C8B-B14F-4D97-AF65-F5344CB8AC3E}">
        <p14:creationId xmlns:p14="http://schemas.microsoft.com/office/powerpoint/2010/main" val="1350192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CC8C812-0014-4A7A-9311-436DDD11A6E5}"/>
              </a:ext>
            </a:extLst>
          </p:cNvPr>
          <p:cNvSpPr txBox="1"/>
          <p:nvPr/>
        </p:nvSpPr>
        <p:spPr>
          <a:xfrm>
            <a:off x="1309430" y="76417"/>
            <a:ext cx="10314418" cy="711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-data-path string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path to store disk-backed messages</a:t>
            </a:r>
            <a:r>
              <a:rPr lang="en-US" altLang="zh-CN" dirty="0"/>
              <a:t>		</a:t>
            </a:r>
            <a:r>
              <a:rPr lang="zh-CN" altLang="en-US" dirty="0"/>
              <a:t>消息持久化的文件路径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-http-address string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&lt;addr&gt;:&lt;port&gt; to listen on for HTTP clients (default "0.0.0.0:4151")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当前nsqd监听的HTTP地址，客户端可以发送HTTP请求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-http-client-connect-timeout duration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timeout for HTTP connect (default 2s)</a:t>
            </a:r>
            <a:r>
              <a:rPr lang="en-US" altLang="zh-CN" dirty="0"/>
              <a:t>	</a:t>
            </a:r>
            <a:r>
              <a:rPr lang="zh-CN" altLang="en-US" dirty="0"/>
              <a:t>HTTP连接超时时间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-http-client-request-timeout duration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timeout for HTTP request (default 5s)</a:t>
            </a:r>
            <a:r>
              <a:rPr lang="en-US" altLang="zh-CN" dirty="0"/>
              <a:t>	</a:t>
            </a:r>
            <a:r>
              <a:rPr lang="zh-CN" altLang="en-US" dirty="0"/>
              <a:t>HTTP请求超时时间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-https-address string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&lt;addr&gt;:&lt;port&gt; to listen on for HTTPS clients (default "0.0.0.0:4152")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当前nsqd监听的HTTPS地址，客户端可以发送HTTPS请求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-lookupd-tcp-address value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lookupd TCP address (may be given multiple times) </a:t>
            </a:r>
            <a:r>
              <a:rPr lang="en-US" altLang="zh-CN" dirty="0"/>
              <a:t>	</a:t>
            </a:r>
            <a:r>
              <a:rPr lang="zh-CN" altLang="en-US" dirty="0"/>
              <a:t>集群的lookupd的TCP地址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-max-body-size int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maximum size of a single command body (default 5242880) </a:t>
            </a:r>
            <a:r>
              <a:rPr lang="en-US" altLang="zh-CN" dirty="0"/>
              <a:t>	</a:t>
            </a:r>
            <a:r>
              <a:rPr lang="zh-CN" altLang="en-US" dirty="0"/>
              <a:t>单个指令主体的最大长度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699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4EE30F6-60B9-4A8A-A791-E54EBB1FB246}"/>
              </a:ext>
            </a:extLst>
          </p:cNvPr>
          <p:cNvSpPr txBox="1"/>
          <p:nvPr/>
        </p:nvSpPr>
        <p:spPr>
          <a:xfrm>
            <a:off x="1222151" y="57579"/>
            <a:ext cx="10631418" cy="6692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-max-bytes-per-file int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number of bytes per diskqueue file before rolling (default 104857600)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回滚前，每个持久化的队列文件的最大字节数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-max-channel-consumers int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maximum channel consumer connection count per nsqd instance (default 0, i.e., unlimited)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连接到每个nsqd的消费者的最大数量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-max-msg-size int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maximum size of a single message in bytes (default 1048576) </a:t>
            </a:r>
            <a:r>
              <a:rPr lang="en-US" altLang="zh-CN" dirty="0"/>
              <a:t>	</a:t>
            </a:r>
            <a:r>
              <a:rPr lang="zh-CN" altLang="en-US" dirty="0"/>
              <a:t>单个消息的最大字节数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-mem-queue-size int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number of messages to keep in memory (per topic/channel) (default 10000)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每个channel中保存在内存中的最大消息数量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-node-id int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unique part for message IDs, (int) in range [0,1024) (default is hash of hostname) (default 248)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当前节点的id，用于消息id的唯一部分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-tcp-address string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&lt;addr&gt;:&lt;port&gt; to listen on for TCP clients (default "0.0.0.0:4150")</a:t>
            </a:r>
            <a:r>
              <a:rPr lang="en-US" altLang="zh-CN" dirty="0"/>
              <a:t>		</a:t>
            </a:r>
            <a:r>
              <a:rPr lang="zh-CN" altLang="en-US" dirty="0"/>
              <a:t>客户端连接的TCP地址</a:t>
            </a:r>
          </a:p>
        </p:txBody>
      </p:sp>
    </p:spTree>
    <p:extLst>
      <p:ext uri="{BB962C8B-B14F-4D97-AF65-F5344CB8AC3E}">
        <p14:creationId xmlns:p14="http://schemas.microsoft.com/office/powerpoint/2010/main" val="3839128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121813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nsqlookupd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9" y="2369257"/>
            <a:ext cx="10937923" cy="20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是管理拓扑信息的守护进程，客户端可以通过查询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来查找某个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的生产者，节点广播和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等信息。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可以使用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nsqlookup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发现节点，管理集群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801263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集群配置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77" y="2038975"/>
            <a:ext cx="10937923" cy="1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在一台机器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(win)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上测试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首先启动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进程，默认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4161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，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4160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启动三个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进程，设置不同的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地址，并设置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lookupd-tcp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的地址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3B3FA-C0CE-43A9-8CA5-B6FDE085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3747541"/>
            <a:ext cx="10610850" cy="17335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0CA48F4-0A9D-4022-8D33-936797A69C62}"/>
              </a:ext>
            </a:extLst>
          </p:cNvPr>
          <p:cNvSpPr txBox="1"/>
          <p:nvPr/>
        </p:nvSpPr>
        <p:spPr>
          <a:xfrm>
            <a:off x="931902" y="5530445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启动nsqadmin，进入localhost:4171查看，显示有三个节点</a:t>
            </a:r>
          </a:p>
        </p:txBody>
      </p:sp>
    </p:spTree>
    <p:extLst>
      <p:ext uri="{BB962C8B-B14F-4D97-AF65-F5344CB8AC3E}">
        <p14:creationId xmlns:p14="http://schemas.microsoft.com/office/powerpoint/2010/main" val="21870875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集群配置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77" y="2038975"/>
            <a:ext cx="10937923" cy="1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在一台机器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(win)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上测试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首先启动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进程，默认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4161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，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4160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启动三个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进程，设置不同的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地址，并设置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lookupd-tcp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的地址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3B3FA-C0CE-43A9-8CA5-B6FDE085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3747541"/>
            <a:ext cx="10610850" cy="17335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0CA48F4-0A9D-4022-8D33-936797A69C62}"/>
              </a:ext>
            </a:extLst>
          </p:cNvPr>
          <p:cNvSpPr txBox="1"/>
          <p:nvPr/>
        </p:nvSpPr>
        <p:spPr>
          <a:xfrm>
            <a:off x="931902" y="5530445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启动nsqadmin，进入localhost:4171查看，显示有三个节点</a:t>
            </a:r>
          </a:p>
        </p:txBody>
      </p:sp>
    </p:spTree>
    <p:extLst>
      <p:ext uri="{BB962C8B-B14F-4D97-AF65-F5344CB8AC3E}">
        <p14:creationId xmlns:p14="http://schemas.microsoft.com/office/powerpoint/2010/main" val="11460530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nsqadmin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9" y="2363905"/>
            <a:ext cx="10937923" cy="249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nsqadmin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是一个基于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web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管理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ui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界面，可以查看集群的各项信息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使用命令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`nsqadmin.exe -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nsqd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-http-address=127.0.0.1:4151`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运行，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默认端口号为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4151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访问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localhost:4171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地址进入管理页面，可以查看并管理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topic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channel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11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pynsq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382383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中使用</a:t>
            </a:r>
            <a:endParaRPr lang="en-US" altLang="zh-CN" sz="2800" dirty="0"/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0C2627-78FC-4397-96D9-31181E37AE4A}"/>
              </a:ext>
            </a:extLst>
          </p:cNvPr>
          <p:cNvSpPr txBox="1"/>
          <p:nvPr/>
        </p:nvSpPr>
        <p:spPr>
          <a:xfrm>
            <a:off x="3096768" y="1442682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https://pynsq.readthedocs.io/en/latest/writer.html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8F45C9-41B6-4198-B837-2A32AC69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29" y="2511274"/>
            <a:ext cx="7229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11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4C36577-2CE1-44EF-8842-2B33C5192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864875"/>
            <a:ext cx="111728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37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1072926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1509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0162" y="1233945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1147717" y="3042765"/>
            <a:ext cx="41367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595959">
                    <a:alpha val="29000"/>
                  </a:srgb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CONTENTS</a:t>
            </a:r>
            <a:endParaRPr lang="zh-CN" altLang="en-US" sz="4800" dirty="0">
              <a:solidFill>
                <a:srgbClr val="595959">
                  <a:alpha val="29000"/>
                </a:srgb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433" y="2396433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rgbClr val="1D4C77"/>
                </a:solidFill>
                <a:ea typeface="方正黑体简体" panose="02010601030101010101" pitchFamily="2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50840" y="1359729"/>
            <a:ext cx="3478390" cy="694554"/>
            <a:chOff x="5591150" y="1307383"/>
            <a:chExt cx="3478390" cy="694554"/>
          </a:xfrm>
        </p:grpSpPr>
        <p:sp>
          <p:nvSpPr>
            <p:cNvPr id="8" name="文本框 7"/>
            <p:cNvSpPr txBox="1"/>
            <p:nvPr/>
          </p:nvSpPr>
          <p:spPr>
            <a:xfrm>
              <a:off x="6503453" y="1307383"/>
              <a:ext cx="2566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rgbClr val="414141"/>
                  </a:solidFill>
                  <a:ea typeface="方正黑体简体" panose="02010601030101010101" pitchFamily="2" charset="-122"/>
                </a:rPr>
                <a:t>Message Queue</a:t>
              </a:r>
              <a:endPara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01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80162" y="2396433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950840" y="2522439"/>
            <a:ext cx="1750994" cy="694554"/>
            <a:chOff x="5591150" y="1307383"/>
            <a:chExt cx="1750994" cy="694554"/>
          </a:xfrm>
        </p:grpSpPr>
        <p:sp>
          <p:nvSpPr>
            <p:cNvPr id="64" name="文本框 63"/>
            <p:cNvSpPr txBox="1"/>
            <p:nvPr/>
          </p:nvSpPr>
          <p:spPr>
            <a:xfrm>
              <a:off x="6503453" y="1307383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NSQ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02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92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  <p:bldP spid="1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67DEC6C-27DB-47E1-B02E-C6498438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255809"/>
            <a:ext cx="10115550" cy="4114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1FC00D-0CD0-4718-BD1A-29B488CD8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6484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16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5F2B760-A108-443D-93BE-F087C7F0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451159"/>
            <a:ext cx="11458575" cy="3914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97F389-947D-4EA5-A910-2D47B05CB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6484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73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F39F907-DA34-49E2-ABE2-264FD12C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48450" cy="1714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FC1DB1-D12A-466E-A160-20D3CC28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2579609"/>
            <a:ext cx="114014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71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F39F907-DA34-49E2-ABE2-264FD12C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48450" cy="1714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5CB594-854A-4629-8E73-22C06C347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6" y="1463043"/>
            <a:ext cx="4373622" cy="53949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DA943B-92BF-4C13-9C4A-6932446BF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608" y="1638300"/>
            <a:ext cx="1628775" cy="5219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11E6FC-FFAA-4CBA-8D65-A01C96086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550" y="421010"/>
            <a:ext cx="1552575" cy="3209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6886E3-2C34-4E89-8A5D-E7A855C83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648" y="555122"/>
            <a:ext cx="1466850" cy="2743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1EE0D64-656D-4733-9795-ED094B7D57AE}"/>
              </a:ext>
            </a:extLst>
          </p:cNvPr>
          <p:cNvSpPr txBox="1"/>
          <p:nvPr/>
        </p:nvSpPr>
        <p:spPr>
          <a:xfrm>
            <a:off x="6648450" y="4038601"/>
            <a:ext cx="4194048" cy="18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consumer1和consumer2共用一个channel，各自收到一部分消息，channel和ch两个channel都收到全部消息</a:t>
            </a:r>
          </a:p>
        </p:txBody>
      </p:sp>
    </p:spTree>
    <p:extLst>
      <p:ext uri="{BB962C8B-B14F-4D97-AF65-F5344CB8AC3E}">
        <p14:creationId xmlns:p14="http://schemas.microsoft.com/office/powerpoint/2010/main" val="2031392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集群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382383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中使用</a:t>
            </a:r>
            <a:endParaRPr lang="en-US" altLang="zh-CN" sz="2800" dirty="0"/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0C2627-78FC-4397-96D9-31181E37AE4A}"/>
              </a:ext>
            </a:extLst>
          </p:cNvPr>
          <p:cNvSpPr txBox="1"/>
          <p:nvPr/>
        </p:nvSpPr>
        <p:spPr>
          <a:xfrm>
            <a:off x="3096768" y="1442682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https://pynsq.readthedocs.io/en/latest/writer.html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26F387-5EF3-4CC3-B226-3E446570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96" y="2715609"/>
            <a:ext cx="104679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790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B503ED5-F713-4A2A-94B7-3EE75E19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323850"/>
            <a:ext cx="1210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802CA52-EF7C-4427-8D85-034C9CF9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27" y="0"/>
            <a:ext cx="11664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8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BDEC00D-6E10-42D6-AFC6-2840396A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42875"/>
            <a:ext cx="120681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7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83EF9F4-DAC9-4AC4-8E7E-EC07BF52028B}"/>
              </a:ext>
            </a:extLst>
          </p:cNvPr>
          <p:cNvSpPr txBox="1"/>
          <p:nvPr/>
        </p:nvSpPr>
        <p:spPr>
          <a:xfrm>
            <a:off x="2036063" y="1137355"/>
            <a:ext cx="9936475" cy="234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参考 </a:t>
            </a:r>
            <a:r>
              <a:rPr lang="en-US" altLang="zh-CN" sz="2000" dirty="0">
                <a:hlinkClick r:id="rId3"/>
              </a:rPr>
              <a:t>https://www.cnblogs.com/laojiao/p/9573016.html</a:t>
            </a:r>
            <a:endParaRPr lang="zh-CN" alt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一般业务系统要使用</a:t>
            </a:r>
            <a:r>
              <a:rPr lang="en-US" altLang="zh-CN" sz="2000" dirty="0"/>
              <a:t>MQ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RocketMQ</a:t>
            </a:r>
            <a:r>
              <a:rPr lang="zh-CN" altLang="en-US" sz="2000" dirty="0"/>
              <a:t>是很好的选择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对于大数据领域的实时计算、日志采集能需求，</a:t>
            </a:r>
            <a:r>
              <a:rPr lang="en-US" altLang="zh-CN" sz="2000" dirty="0"/>
              <a:t>Kafka</a:t>
            </a:r>
            <a:r>
              <a:rPr lang="zh-CN" altLang="en-US" sz="2000" dirty="0"/>
              <a:t>是处于业界标准地位的，使用</a:t>
            </a:r>
            <a:r>
              <a:rPr lang="en-US" altLang="zh-CN" sz="2000" dirty="0"/>
              <a:t>Kafka</a:t>
            </a:r>
            <a:r>
              <a:rPr lang="zh-CN" altLang="en-US" sz="2000" dirty="0"/>
              <a:t>更为合适。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NSQ</a:t>
            </a:r>
            <a:r>
              <a:rPr lang="zh-CN" altLang="en-US" sz="2000" dirty="0"/>
              <a:t>使用</a:t>
            </a:r>
            <a:r>
              <a:rPr lang="en-US" altLang="zh-CN" sz="2000" dirty="0"/>
              <a:t>Go</a:t>
            </a:r>
            <a:r>
              <a:rPr lang="zh-CN" altLang="en-US" sz="2000" dirty="0"/>
              <a:t>语言实现，适合小型项目，自带分布式集群配置工具</a:t>
            </a:r>
          </a:p>
        </p:txBody>
      </p:sp>
    </p:spTree>
    <p:extLst>
      <p:ext uri="{BB962C8B-B14F-4D97-AF65-F5344CB8AC3E}">
        <p14:creationId xmlns:p14="http://schemas.microsoft.com/office/powerpoint/2010/main" val="2967414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ONE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4751" y="4048467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Message Queue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39231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Message Queue</a:t>
            </a:r>
            <a:endParaRPr lang="zh-CN" altLang="en-US" sz="44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5660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Message Queue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08ADB6-5943-44BA-B8C3-93913E9156F7}"/>
              </a:ext>
            </a:extLst>
          </p:cNvPr>
          <p:cNvSpPr txBox="1"/>
          <p:nvPr/>
        </p:nvSpPr>
        <p:spPr>
          <a:xfrm>
            <a:off x="1315329" y="1121544"/>
            <a:ext cx="9162466" cy="234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消息队列（</a:t>
            </a:r>
            <a:r>
              <a:rPr lang="en-US" altLang="zh-CN" sz="2000" dirty="0"/>
              <a:t>Message queue</a:t>
            </a:r>
            <a:r>
              <a:rPr lang="zh-CN" altLang="en-US" sz="2000" dirty="0"/>
              <a:t>）是一种进程间通信或同一进程的不同线程间的通信方式，用来处理一系列通常来自用户的输入，消息队列提供了异步的通信协议。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在实现上，消息队列经常保存在链表中，拥有权限的进程可以向消息队列中写入或读取消息</a:t>
            </a:r>
          </a:p>
        </p:txBody>
      </p:sp>
    </p:spTree>
    <p:extLst>
      <p:ext uri="{BB962C8B-B14F-4D97-AF65-F5344CB8AC3E}">
        <p14:creationId xmlns:p14="http://schemas.microsoft.com/office/powerpoint/2010/main" val="21483769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095055" y="2201725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978041" y="4771278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6443" y="956200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83539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Message Queuing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51B0A5-24EC-44D3-9C62-8E380EB7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49" y="1260501"/>
            <a:ext cx="4825285" cy="526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消息队列本身是异步的，它允许接收者在消息发送很长时间后再取回消息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和信号相比，消息队列能够传递更多的信息。与管道相比，消息队列提供了有格式的数据，这可以减少开发人员的工作量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使用消息队列可以将业务流程变为并行执行，减少处理时间，提高用户体验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可以将不同的业务逻辑解耦，提高可扩展性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在高并发场景可以提供缓冲，避免过多请求使系统宕机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D5C7F7-8530-4A23-BB0B-13ED3B21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431" y="1718576"/>
            <a:ext cx="4134516" cy="20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系统依赖变多，消息队列出故障可能会导致整个系统宕机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存在一致性问题，不能确保消费者成功执行</a:t>
            </a:r>
          </a:p>
        </p:txBody>
      </p:sp>
    </p:spTree>
    <p:extLst>
      <p:ext uri="{BB962C8B-B14F-4D97-AF65-F5344CB8AC3E}">
        <p14:creationId xmlns:p14="http://schemas.microsoft.com/office/powerpoint/2010/main" val="9560131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TWO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120898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rPr>
              <a:t>NSQ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8" y="1555224"/>
            <a:ext cx="10669407" cy="875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NSQ</a:t>
            </a:r>
            <a:r>
              <a:rPr lang="zh-CN" altLang="en-US" dirty="0"/>
              <a:t>是一个基于</a:t>
            </a:r>
            <a:r>
              <a:rPr lang="en-US" altLang="zh-CN" dirty="0"/>
              <a:t>Go</a:t>
            </a:r>
            <a:r>
              <a:rPr lang="zh-CN" altLang="en-US" dirty="0"/>
              <a:t>的分布式实时消息队列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NSQ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ED065A-2123-4CCD-A188-8D2A656515FF}"/>
              </a:ext>
            </a:extLst>
          </p:cNvPr>
          <p:cNvSpPr txBox="1"/>
          <p:nvPr/>
        </p:nvSpPr>
        <p:spPr>
          <a:xfrm>
            <a:off x="3828288" y="510348"/>
            <a:ext cx="4779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https://nsq.io/overview/quick_start.html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94DD02-F3C3-498F-B63D-2C407C68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8" y="2199601"/>
            <a:ext cx="7053213" cy="249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支持无限的水平扩展，分布式设计，负载均衡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消息传递延迟低，性能优异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消息存储在内存中，大小超出一定限制或重启时持久化到磁盘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消息不保证顺序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相比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Kafka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使用较为简单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51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  <p:bldP spid="3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529282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Topic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和</a:t>
            </a:r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Channel</a:t>
            </a:r>
          </a:p>
          <a:p>
            <a:endParaRPr lang="en-US" altLang="zh-CN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D2A101-A620-41B0-ABD5-390811111B39}"/>
              </a:ext>
            </a:extLst>
          </p:cNvPr>
          <p:cNvCxnSpPr/>
          <p:nvPr/>
        </p:nvCxnSpPr>
        <p:spPr>
          <a:xfrm>
            <a:off x="1364670" y="2294491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0EA7D3-60CB-41CC-9E02-767371263172}"/>
              </a:ext>
            </a:extLst>
          </p:cNvPr>
          <p:cNvGrpSpPr/>
          <p:nvPr/>
        </p:nvGrpSpPr>
        <p:grpSpPr>
          <a:xfrm>
            <a:off x="1255975" y="3711960"/>
            <a:ext cx="234028" cy="234028"/>
            <a:chOff x="7927343" y="2668909"/>
            <a:chExt cx="268762" cy="2687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E8AD3C-DDC4-44EA-9E0F-C85DF2712BB7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5F4573-0A95-4947-B2E9-B39288F7D7D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C7D33C-9336-43C2-9698-778E2FFFAEE1}"/>
              </a:ext>
            </a:extLst>
          </p:cNvPr>
          <p:cNvGrpSpPr/>
          <p:nvPr/>
        </p:nvGrpSpPr>
        <p:grpSpPr>
          <a:xfrm>
            <a:off x="784377" y="1315329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282D7CFA-9CAC-4CE1-9662-1BAEC5D1A691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976AB55-35A0-48EE-B3A1-9802B454C859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utoShape 59">
              <a:extLst>
                <a:ext uri="{FF2B5EF4-FFF2-40B4-BE49-F238E27FC236}">
                  <a16:creationId xmlns:a16="http://schemas.microsoft.com/office/drawing/2014/main" id="{AC1D2F84-0B39-45DC-B68A-B4D68DF73DB1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401" y="1046668"/>
            <a:ext cx="9195347" cy="297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一个单独的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实例，可以处理多个数据流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(streams)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，这些数据流被称为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可以具有多个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，所有的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都会收到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的消息的副本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可以连接多个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comsumers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的消息会随机传递给一个可用的消费者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传递给每个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所有消息，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传递给每个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consumer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一部分消息</a:t>
            </a:r>
          </a:p>
        </p:txBody>
      </p:sp>
    </p:spTree>
    <p:extLst>
      <p:ext uri="{BB962C8B-B14F-4D97-AF65-F5344CB8AC3E}">
        <p14:creationId xmlns:p14="http://schemas.microsoft.com/office/powerpoint/2010/main" val="26466864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121813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nsqd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13" y="2075852"/>
            <a:ext cx="10937923" cy="389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是接收消息、排队和向客户端传递消息的守护进程（后台进程）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它可以独立运行，但通常配置在具有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实例的集群中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它监听两个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端口，一个用于客户端，另一个用于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HTTP API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。（它可以选择在第三个端口上侦听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HTTPS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客户端默认端口为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4150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默认端口为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4151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2015855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1455</Words>
  <Application>Microsoft Office PowerPoint</Application>
  <PresentationFormat>宽屏</PresentationFormat>
  <Paragraphs>173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Gill Sans</vt:lpstr>
      <vt:lpstr>Meiryo UI</vt:lpstr>
      <vt:lpstr>Roboto Medium</vt:lpstr>
      <vt:lpstr>Roboto Thin</vt:lpstr>
      <vt:lpstr>方正黑体简体</vt:lpstr>
      <vt:lpstr>宋体</vt:lpstr>
      <vt:lpstr>微软雅黑</vt:lpstr>
      <vt:lpstr>Agency FB</vt:lpstr>
      <vt:lpstr>Arial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Likf</dc:creator>
  <cp:keywords/>
  <dc:description/>
  <cp:lastModifiedBy>李 柯凡</cp:lastModifiedBy>
  <cp:revision>695</cp:revision>
  <dcterms:created xsi:type="dcterms:W3CDTF">2019-05-16T00:04:14Z</dcterms:created>
  <dcterms:modified xsi:type="dcterms:W3CDTF">2021-02-28T12:00:34Z</dcterms:modified>
</cp:coreProperties>
</file>