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258" r:id="rId3"/>
    <p:sldId id="259" r:id="rId4"/>
    <p:sldId id="266" r:id="rId5"/>
    <p:sldId id="311" r:id="rId6"/>
    <p:sldId id="312" r:id="rId7"/>
    <p:sldId id="270" r:id="rId8"/>
    <p:sldId id="331" r:id="rId9"/>
    <p:sldId id="332" r:id="rId10"/>
    <p:sldId id="313" r:id="rId11"/>
    <p:sldId id="314" r:id="rId12"/>
    <p:sldId id="307" r:id="rId13"/>
    <p:sldId id="265" r:id="rId14"/>
    <p:sldId id="267" r:id="rId15"/>
    <p:sldId id="274" r:id="rId16"/>
    <p:sldId id="315" r:id="rId17"/>
    <p:sldId id="316" r:id="rId18"/>
    <p:sldId id="317" r:id="rId19"/>
    <p:sldId id="318" r:id="rId20"/>
    <p:sldId id="319" r:id="rId21"/>
    <p:sldId id="320" r:id="rId22"/>
    <p:sldId id="321" r:id="rId23"/>
    <p:sldId id="322" r:id="rId24"/>
    <p:sldId id="275" r:id="rId25"/>
    <p:sldId id="323" r:id="rId26"/>
    <p:sldId id="308" r:id="rId27"/>
    <p:sldId id="283" r:id="rId28"/>
    <p:sldId id="284" r:id="rId29"/>
    <p:sldId id="285" r:id="rId30"/>
    <p:sldId id="324" r:id="rId31"/>
    <p:sldId id="325" r:id="rId32"/>
    <p:sldId id="287" r:id="rId33"/>
    <p:sldId id="326" r:id="rId34"/>
    <p:sldId id="327" r:id="rId35"/>
    <p:sldId id="328" r:id="rId36"/>
    <p:sldId id="329" r:id="rId37"/>
    <p:sldId id="330" r:id="rId38"/>
  </p:sldIdLst>
  <p:sldSz cx="12192000" cy="6858000"/>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4C77"/>
    <a:srgbClr val="414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6318" autoAdjust="0"/>
  </p:normalViewPr>
  <p:slideViewPr>
    <p:cSldViewPr snapToGrid="0">
      <p:cViewPr varScale="1">
        <p:scale>
          <a:sx n="63" d="100"/>
          <a:sy n="63" d="100"/>
        </p:scale>
        <p:origin x="67" y="293"/>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C3632-086E-4C0A-B693-80AF826D3C19}" type="datetimeFigureOut">
              <a:rPr lang="zh-CN" altLang="en-US" smtClean="0"/>
              <a:t>2021/3/12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26724C-EBFF-41D4-88EE-EC6386CFF47F}" type="slidenum">
              <a:rPr lang="zh-CN" altLang="en-US" smtClean="0"/>
              <a:t>‹#›</a:t>
            </a:fld>
            <a:endParaRPr lang="zh-CN" altLang="en-US"/>
          </a:p>
        </p:txBody>
      </p:sp>
    </p:spTree>
    <p:extLst>
      <p:ext uri="{BB962C8B-B14F-4D97-AF65-F5344CB8AC3E}">
        <p14:creationId xmlns:p14="http://schemas.microsoft.com/office/powerpoint/2010/main" val="1984564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1</a:t>
            </a:fld>
            <a:endParaRPr lang="zh-CN" altLang="en-US"/>
          </a:p>
        </p:txBody>
      </p:sp>
    </p:spTree>
    <p:extLst>
      <p:ext uri="{BB962C8B-B14F-4D97-AF65-F5344CB8AC3E}">
        <p14:creationId xmlns:p14="http://schemas.microsoft.com/office/powerpoint/2010/main" val="4162434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0237FDA-BEE9-452D-89F1-0B6E0B908AD8}" type="slidenum">
              <a:rPr lang="zh-CN" altLang="en-US" smtClean="0"/>
              <a:t>10</a:t>
            </a:fld>
            <a:endParaRPr lang="zh-CN" altLang="en-US"/>
          </a:p>
        </p:txBody>
      </p:sp>
    </p:spTree>
    <p:extLst>
      <p:ext uri="{BB962C8B-B14F-4D97-AF65-F5344CB8AC3E}">
        <p14:creationId xmlns:p14="http://schemas.microsoft.com/office/powerpoint/2010/main" val="2292259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0237FDA-BEE9-452D-89F1-0B6E0B908AD8}" type="slidenum">
              <a:rPr lang="zh-CN" altLang="en-US" smtClean="0"/>
              <a:t>11</a:t>
            </a:fld>
            <a:endParaRPr lang="zh-CN" altLang="en-US"/>
          </a:p>
        </p:txBody>
      </p:sp>
    </p:spTree>
    <p:extLst>
      <p:ext uri="{BB962C8B-B14F-4D97-AF65-F5344CB8AC3E}">
        <p14:creationId xmlns:p14="http://schemas.microsoft.com/office/powerpoint/2010/main" val="2852020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12</a:t>
            </a:fld>
            <a:endParaRPr lang="zh-CN" altLang="en-US"/>
          </a:p>
        </p:txBody>
      </p:sp>
    </p:spTree>
    <p:extLst>
      <p:ext uri="{BB962C8B-B14F-4D97-AF65-F5344CB8AC3E}">
        <p14:creationId xmlns:p14="http://schemas.microsoft.com/office/powerpoint/2010/main" val="2719490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13</a:t>
            </a:fld>
            <a:endParaRPr lang="zh-CN" altLang="en-US"/>
          </a:p>
        </p:txBody>
      </p:sp>
    </p:spTree>
    <p:extLst>
      <p:ext uri="{BB962C8B-B14F-4D97-AF65-F5344CB8AC3E}">
        <p14:creationId xmlns:p14="http://schemas.microsoft.com/office/powerpoint/2010/main" val="2048586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14</a:t>
            </a:fld>
            <a:endParaRPr lang="zh-CN" altLang="en-US"/>
          </a:p>
        </p:txBody>
      </p:sp>
    </p:spTree>
    <p:extLst>
      <p:ext uri="{BB962C8B-B14F-4D97-AF65-F5344CB8AC3E}">
        <p14:creationId xmlns:p14="http://schemas.microsoft.com/office/powerpoint/2010/main" val="2621237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15</a:t>
            </a:fld>
            <a:endParaRPr lang="zh-CN" altLang="en-US"/>
          </a:p>
        </p:txBody>
      </p:sp>
    </p:spTree>
    <p:extLst>
      <p:ext uri="{BB962C8B-B14F-4D97-AF65-F5344CB8AC3E}">
        <p14:creationId xmlns:p14="http://schemas.microsoft.com/office/powerpoint/2010/main" val="12576628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16</a:t>
            </a:fld>
            <a:endParaRPr lang="zh-CN" altLang="en-US"/>
          </a:p>
        </p:txBody>
      </p:sp>
    </p:spTree>
    <p:extLst>
      <p:ext uri="{BB962C8B-B14F-4D97-AF65-F5344CB8AC3E}">
        <p14:creationId xmlns:p14="http://schemas.microsoft.com/office/powerpoint/2010/main" val="22782921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17</a:t>
            </a:fld>
            <a:endParaRPr lang="zh-CN" altLang="en-US"/>
          </a:p>
        </p:txBody>
      </p:sp>
    </p:spTree>
    <p:extLst>
      <p:ext uri="{BB962C8B-B14F-4D97-AF65-F5344CB8AC3E}">
        <p14:creationId xmlns:p14="http://schemas.microsoft.com/office/powerpoint/2010/main" val="13996448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18</a:t>
            </a:fld>
            <a:endParaRPr lang="zh-CN" altLang="en-US"/>
          </a:p>
        </p:txBody>
      </p:sp>
    </p:spTree>
    <p:extLst>
      <p:ext uri="{BB962C8B-B14F-4D97-AF65-F5344CB8AC3E}">
        <p14:creationId xmlns:p14="http://schemas.microsoft.com/office/powerpoint/2010/main" val="31887083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19</a:t>
            </a:fld>
            <a:endParaRPr lang="zh-CN" altLang="en-US"/>
          </a:p>
        </p:txBody>
      </p:sp>
    </p:spTree>
    <p:extLst>
      <p:ext uri="{BB962C8B-B14F-4D97-AF65-F5344CB8AC3E}">
        <p14:creationId xmlns:p14="http://schemas.microsoft.com/office/powerpoint/2010/main" val="4017798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a:t>
            </a:fld>
            <a:endParaRPr lang="zh-CN" altLang="en-US"/>
          </a:p>
        </p:txBody>
      </p:sp>
    </p:spTree>
    <p:extLst>
      <p:ext uri="{BB962C8B-B14F-4D97-AF65-F5344CB8AC3E}">
        <p14:creationId xmlns:p14="http://schemas.microsoft.com/office/powerpoint/2010/main" val="37262830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20</a:t>
            </a:fld>
            <a:endParaRPr lang="zh-CN" altLang="en-US"/>
          </a:p>
        </p:txBody>
      </p:sp>
    </p:spTree>
    <p:extLst>
      <p:ext uri="{BB962C8B-B14F-4D97-AF65-F5344CB8AC3E}">
        <p14:creationId xmlns:p14="http://schemas.microsoft.com/office/powerpoint/2010/main" val="18626293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21</a:t>
            </a:fld>
            <a:endParaRPr lang="zh-CN" altLang="en-US"/>
          </a:p>
        </p:txBody>
      </p:sp>
    </p:spTree>
    <p:extLst>
      <p:ext uri="{BB962C8B-B14F-4D97-AF65-F5344CB8AC3E}">
        <p14:creationId xmlns:p14="http://schemas.microsoft.com/office/powerpoint/2010/main" val="13095379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22</a:t>
            </a:fld>
            <a:endParaRPr lang="zh-CN" altLang="en-US"/>
          </a:p>
        </p:txBody>
      </p:sp>
    </p:spTree>
    <p:extLst>
      <p:ext uri="{BB962C8B-B14F-4D97-AF65-F5344CB8AC3E}">
        <p14:creationId xmlns:p14="http://schemas.microsoft.com/office/powerpoint/2010/main" val="17089968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23</a:t>
            </a:fld>
            <a:endParaRPr lang="zh-CN" altLang="en-US"/>
          </a:p>
        </p:txBody>
      </p:sp>
    </p:spTree>
    <p:extLst>
      <p:ext uri="{BB962C8B-B14F-4D97-AF65-F5344CB8AC3E}">
        <p14:creationId xmlns:p14="http://schemas.microsoft.com/office/powerpoint/2010/main" val="3152203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C9D3E5-044F-4FFC-A55C-D5DA6200E60D}" type="slidenum">
              <a:rPr lang="zh-CN" altLang="en-US" smtClean="0"/>
              <a:pPr/>
              <a:t>24</a:t>
            </a:fld>
            <a:endParaRPr lang="zh-CN" altLang="en-US"/>
          </a:p>
        </p:txBody>
      </p:sp>
    </p:spTree>
    <p:extLst>
      <p:ext uri="{BB962C8B-B14F-4D97-AF65-F5344CB8AC3E}">
        <p14:creationId xmlns:p14="http://schemas.microsoft.com/office/powerpoint/2010/main" val="9216459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C9D3E5-044F-4FFC-A55C-D5DA6200E60D}" type="slidenum">
              <a:rPr lang="zh-CN" altLang="en-US" smtClean="0"/>
              <a:pPr/>
              <a:t>25</a:t>
            </a:fld>
            <a:endParaRPr lang="zh-CN" altLang="en-US"/>
          </a:p>
        </p:txBody>
      </p:sp>
    </p:spTree>
    <p:extLst>
      <p:ext uri="{BB962C8B-B14F-4D97-AF65-F5344CB8AC3E}">
        <p14:creationId xmlns:p14="http://schemas.microsoft.com/office/powerpoint/2010/main" val="24610749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26</a:t>
            </a:fld>
            <a:endParaRPr lang="zh-CN" altLang="en-US"/>
          </a:p>
        </p:txBody>
      </p:sp>
    </p:spTree>
    <p:extLst>
      <p:ext uri="{BB962C8B-B14F-4D97-AF65-F5344CB8AC3E}">
        <p14:creationId xmlns:p14="http://schemas.microsoft.com/office/powerpoint/2010/main" val="4163894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22242766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28</a:t>
            </a:fld>
            <a:endParaRPr lang="zh-CN" altLang="en-US"/>
          </a:p>
        </p:txBody>
      </p:sp>
    </p:spTree>
    <p:extLst>
      <p:ext uri="{BB962C8B-B14F-4D97-AF65-F5344CB8AC3E}">
        <p14:creationId xmlns:p14="http://schemas.microsoft.com/office/powerpoint/2010/main" val="9973901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29</a:t>
            </a:fld>
            <a:endParaRPr lang="zh-CN" altLang="en-US"/>
          </a:p>
        </p:txBody>
      </p:sp>
    </p:spTree>
    <p:extLst>
      <p:ext uri="{BB962C8B-B14F-4D97-AF65-F5344CB8AC3E}">
        <p14:creationId xmlns:p14="http://schemas.microsoft.com/office/powerpoint/2010/main" val="359185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extLst>
      <p:ext uri="{BB962C8B-B14F-4D97-AF65-F5344CB8AC3E}">
        <p14:creationId xmlns:p14="http://schemas.microsoft.com/office/powerpoint/2010/main" val="18403622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30</a:t>
            </a:fld>
            <a:endParaRPr lang="zh-CN" altLang="en-US"/>
          </a:p>
        </p:txBody>
      </p:sp>
    </p:spTree>
    <p:extLst>
      <p:ext uri="{BB962C8B-B14F-4D97-AF65-F5344CB8AC3E}">
        <p14:creationId xmlns:p14="http://schemas.microsoft.com/office/powerpoint/2010/main" val="33587321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31</a:t>
            </a:fld>
            <a:endParaRPr lang="zh-CN" altLang="en-US"/>
          </a:p>
        </p:txBody>
      </p:sp>
    </p:spTree>
    <p:extLst>
      <p:ext uri="{BB962C8B-B14F-4D97-AF65-F5344CB8AC3E}">
        <p14:creationId xmlns:p14="http://schemas.microsoft.com/office/powerpoint/2010/main" val="33111613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32</a:t>
            </a:fld>
            <a:endParaRPr lang="zh-CN" altLang="en-US"/>
          </a:p>
        </p:txBody>
      </p:sp>
    </p:spTree>
    <p:extLst>
      <p:ext uri="{BB962C8B-B14F-4D97-AF65-F5344CB8AC3E}">
        <p14:creationId xmlns:p14="http://schemas.microsoft.com/office/powerpoint/2010/main" val="32742853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33</a:t>
            </a:fld>
            <a:endParaRPr lang="zh-CN" altLang="en-US"/>
          </a:p>
        </p:txBody>
      </p:sp>
    </p:spTree>
    <p:extLst>
      <p:ext uri="{BB962C8B-B14F-4D97-AF65-F5344CB8AC3E}">
        <p14:creationId xmlns:p14="http://schemas.microsoft.com/office/powerpoint/2010/main" val="4131176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34</a:t>
            </a:fld>
            <a:endParaRPr lang="zh-CN" altLang="en-US"/>
          </a:p>
        </p:txBody>
      </p:sp>
    </p:spTree>
    <p:extLst>
      <p:ext uri="{BB962C8B-B14F-4D97-AF65-F5344CB8AC3E}">
        <p14:creationId xmlns:p14="http://schemas.microsoft.com/office/powerpoint/2010/main" val="23249513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35</a:t>
            </a:fld>
            <a:endParaRPr lang="zh-CN" altLang="en-US"/>
          </a:p>
        </p:txBody>
      </p:sp>
    </p:spTree>
    <p:extLst>
      <p:ext uri="{BB962C8B-B14F-4D97-AF65-F5344CB8AC3E}">
        <p14:creationId xmlns:p14="http://schemas.microsoft.com/office/powerpoint/2010/main" val="23967679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36</a:t>
            </a:fld>
            <a:endParaRPr lang="zh-CN" altLang="en-US"/>
          </a:p>
        </p:txBody>
      </p:sp>
    </p:spTree>
    <p:extLst>
      <p:ext uri="{BB962C8B-B14F-4D97-AF65-F5344CB8AC3E}">
        <p14:creationId xmlns:p14="http://schemas.microsoft.com/office/powerpoint/2010/main" val="27857563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37</a:t>
            </a:fld>
            <a:endParaRPr lang="zh-CN" altLang="en-US"/>
          </a:p>
        </p:txBody>
      </p:sp>
    </p:spTree>
    <p:extLst>
      <p:ext uri="{BB962C8B-B14F-4D97-AF65-F5344CB8AC3E}">
        <p14:creationId xmlns:p14="http://schemas.microsoft.com/office/powerpoint/2010/main" val="1019546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4</a:t>
            </a:fld>
            <a:endParaRPr lang="zh-CN" altLang="en-US"/>
          </a:p>
        </p:txBody>
      </p:sp>
    </p:spTree>
    <p:extLst>
      <p:ext uri="{BB962C8B-B14F-4D97-AF65-F5344CB8AC3E}">
        <p14:creationId xmlns:p14="http://schemas.microsoft.com/office/powerpoint/2010/main" val="329480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5</a:t>
            </a:fld>
            <a:endParaRPr lang="zh-CN" altLang="en-US"/>
          </a:p>
        </p:txBody>
      </p:sp>
    </p:spTree>
    <p:extLst>
      <p:ext uri="{BB962C8B-B14F-4D97-AF65-F5344CB8AC3E}">
        <p14:creationId xmlns:p14="http://schemas.microsoft.com/office/powerpoint/2010/main" val="2632781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6</a:t>
            </a:fld>
            <a:endParaRPr lang="zh-CN" altLang="en-US"/>
          </a:p>
        </p:txBody>
      </p:sp>
    </p:spTree>
    <p:extLst>
      <p:ext uri="{BB962C8B-B14F-4D97-AF65-F5344CB8AC3E}">
        <p14:creationId xmlns:p14="http://schemas.microsoft.com/office/powerpoint/2010/main" val="1964818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0237FDA-BEE9-452D-89F1-0B6E0B908AD8}" type="slidenum">
              <a:rPr lang="zh-CN" altLang="en-US" smtClean="0"/>
              <a:t>7</a:t>
            </a:fld>
            <a:endParaRPr lang="zh-CN" altLang="en-US"/>
          </a:p>
        </p:txBody>
      </p:sp>
    </p:spTree>
    <p:extLst>
      <p:ext uri="{BB962C8B-B14F-4D97-AF65-F5344CB8AC3E}">
        <p14:creationId xmlns:p14="http://schemas.microsoft.com/office/powerpoint/2010/main" val="1311481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0237FDA-BEE9-452D-89F1-0B6E0B908AD8}" type="slidenum">
              <a:rPr lang="zh-CN" altLang="en-US" smtClean="0"/>
              <a:t>8</a:t>
            </a:fld>
            <a:endParaRPr lang="zh-CN" altLang="en-US"/>
          </a:p>
        </p:txBody>
      </p:sp>
    </p:spTree>
    <p:extLst>
      <p:ext uri="{BB962C8B-B14F-4D97-AF65-F5344CB8AC3E}">
        <p14:creationId xmlns:p14="http://schemas.microsoft.com/office/powerpoint/2010/main" val="3164566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0237FDA-BEE9-452D-89F1-0B6E0B908AD8}" type="slidenum">
              <a:rPr lang="zh-CN" altLang="en-US" smtClean="0"/>
              <a:t>9</a:t>
            </a:fld>
            <a:endParaRPr lang="zh-CN" altLang="en-US"/>
          </a:p>
        </p:txBody>
      </p:sp>
    </p:spTree>
    <p:extLst>
      <p:ext uri="{BB962C8B-B14F-4D97-AF65-F5344CB8AC3E}">
        <p14:creationId xmlns:p14="http://schemas.microsoft.com/office/powerpoint/2010/main" val="1907096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855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8325228" y="6545425"/>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精美</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课件：</a:t>
            </a:r>
            <a:r>
              <a:rPr kumimoji="0" lang="en-US" altLang="zh-CN" sz="100" b="0" i="0" u="none" strike="noStrike" kern="0" cap="none" spc="0" normalizeH="0" baseline="0" noProof="0" dirty="0">
                <a:ln>
                  <a:noFill/>
                </a:ln>
                <a:solidFill>
                  <a:prstClr val="white"/>
                </a:solidFill>
                <a:effectLst/>
                <a:uLnTx/>
                <a:uFillTx/>
              </a:rPr>
              <a:t>www.1ppt.com/kejian/             </a:t>
            </a: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工作总结</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www.1ppt.com/xiazai/zongjie/ </a:t>
            </a:r>
            <a:r>
              <a:rPr kumimoji="0" lang="zh-CN" altLang="en-US" sz="100" b="0" i="0" u="none" strike="noStrike" kern="0" cap="none" spc="0" normalizeH="0" baseline="0" noProof="0" dirty="0">
                <a:ln>
                  <a:noFill/>
                </a:ln>
                <a:solidFill>
                  <a:prstClr val="white"/>
                </a:solidFill>
                <a:effectLst/>
                <a:uLnTx/>
                <a:uFillTx/>
              </a:rPr>
              <a:t>工作计划：</a:t>
            </a:r>
            <a:r>
              <a:rPr kumimoji="0" lang="en-US" altLang="zh-CN" sz="100" b="0" i="0" u="none" strike="noStrike" kern="0" cap="none" spc="0" normalizeH="0" baseline="0" noProof="0" dirty="0">
                <a:ln>
                  <a:noFill/>
                </a:ln>
                <a:solidFill>
                  <a:prstClr val="white"/>
                </a:solidFill>
                <a:effectLst/>
                <a:uLnTx/>
                <a:uFillTx/>
              </a:rPr>
              <a:t>www.1ppt.com/xiazai/jihua/</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商务</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www.1ppt.com/moban/shangwu/  </a:t>
            </a:r>
            <a:r>
              <a:rPr kumimoji="0" lang="zh-CN" altLang="en-US" sz="100" b="0" i="0" u="none" strike="noStrike" kern="0" cap="none" spc="0" normalizeH="0" baseline="0" noProof="0" dirty="0">
                <a:ln>
                  <a:noFill/>
                </a:ln>
                <a:solidFill>
                  <a:prstClr val="white"/>
                </a:solidFill>
                <a:effectLst/>
                <a:uLnTx/>
                <a:uFillTx/>
              </a:rPr>
              <a:t>个人简历</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www.1ppt.com/xiazai/jianli/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毕业答辩</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www.1ppt.com/xiazai/dabian/  </a:t>
            </a:r>
            <a:r>
              <a:rPr kumimoji="0" lang="zh-CN" altLang="en-US" sz="100" b="0" i="0" u="none" strike="noStrike" kern="0" cap="none" spc="0" normalizeH="0" baseline="0" noProof="0" dirty="0">
                <a:ln>
                  <a:noFill/>
                </a:ln>
                <a:solidFill>
                  <a:prstClr val="white"/>
                </a:solidFill>
                <a:effectLst/>
                <a:uLnTx/>
                <a:uFillTx/>
              </a:rPr>
              <a:t>工作汇报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www.1ppt.com/xiazai/huibao/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p>
        </p:txBody>
      </p:sp>
    </p:spTree>
    <p:extLst>
      <p:ext uri="{BB962C8B-B14F-4D97-AF65-F5344CB8AC3E}">
        <p14:creationId xmlns:p14="http://schemas.microsoft.com/office/powerpoint/2010/main" val="1671074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0_Title Slide">
    <p:spTree>
      <p:nvGrpSpPr>
        <p:cNvPr id="1" name=""/>
        <p:cNvGrpSpPr/>
        <p:nvPr/>
      </p:nvGrpSpPr>
      <p:grpSpPr>
        <a:xfrm>
          <a:off x="0" y="0"/>
          <a:ext cx="0" cy="0"/>
          <a:chOff x="0" y="0"/>
          <a:chExt cx="0" cy="0"/>
        </a:xfrm>
      </p:grpSpPr>
      <p:sp>
        <p:nvSpPr>
          <p:cNvPr id="6" name="Picture Placeholder 5"/>
          <p:cNvSpPr>
            <a:spLocks noGrp="1"/>
          </p:cNvSpPr>
          <p:nvPr>
            <p:ph type="pic" sz="quarter" idx="11" hasCustomPrompt="1"/>
          </p:nvPr>
        </p:nvSpPr>
        <p:spPr>
          <a:xfrm>
            <a:off x="1249490" y="726698"/>
            <a:ext cx="4271367" cy="5566172"/>
          </a:xfrm>
          <a:custGeom>
            <a:avLst/>
            <a:gdLst/>
            <a:ahLst/>
            <a:cxnLst/>
            <a:rect l="l" t="t" r="r" b="b"/>
            <a:pathLst>
              <a:path w="4271367" h="5566172">
                <a:moveTo>
                  <a:pt x="2247305" y="0"/>
                </a:moveTo>
                <a:cubicBezTo>
                  <a:pt x="2542480" y="0"/>
                  <a:pt x="2814092" y="39688"/>
                  <a:pt x="3062139" y="119063"/>
                </a:cubicBezTo>
                <a:cubicBezTo>
                  <a:pt x="3310186" y="198438"/>
                  <a:pt x="3523506" y="311299"/>
                  <a:pt x="3702100" y="457647"/>
                </a:cubicBezTo>
                <a:cubicBezTo>
                  <a:pt x="3880694" y="603995"/>
                  <a:pt x="4020220" y="780728"/>
                  <a:pt x="4120679" y="987847"/>
                </a:cubicBezTo>
                <a:cubicBezTo>
                  <a:pt x="4221138" y="1194966"/>
                  <a:pt x="4271367" y="1426270"/>
                  <a:pt x="4271367" y="1681758"/>
                </a:cubicBezTo>
                <a:lnTo>
                  <a:pt x="2969121" y="1681758"/>
                </a:lnTo>
                <a:cubicBezTo>
                  <a:pt x="2969121" y="1580059"/>
                  <a:pt x="2953618" y="1486421"/>
                  <a:pt x="2922612" y="1400845"/>
                </a:cubicBezTo>
                <a:cubicBezTo>
                  <a:pt x="2891607" y="1315269"/>
                  <a:pt x="2844478" y="1242095"/>
                  <a:pt x="2781226" y="1181323"/>
                </a:cubicBezTo>
                <a:cubicBezTo>
                  <a:pt x="2717974" y="1120552"/>
                  <a:pt x="2639839" y="1072803"/>
                  <a:pt x="2546821" y="1038076"/>
                </a:cubicBezTo>
                <a:cubicBezTo>
                  <a:pt x="2453804" y="1003350"/>
                  <a:pt x="2344043" y="985987"/>
                  <a:pt x="2217539" y="985987"/>
                </a:cubicBezTo>
                <a:cubicBezTo>
                  <a:pt x="2093516" y="985987"/>
                  <a:pt x="1984375" y="1000249"/>
                  <a:pt x="1890118" y="1028775"/>
                </a:cubicBezTo>
                <a:cubicBezTo>
                  <a:pt x="1795860" y="1057300"/>
                  <a:pt x="1717105" y="1096988"/>
                  <a:pt x="1653853" y="1147837"/>
                </a:cubicBezTo>
                <a:cubicBezTo>
                  <a:pt x="1590601" y="1198687"/>
                  <a:pt x="1542852" y="1256978"/>
                  <a:pt x="1510606" y="1322710"/>
                </a:cubicBezTo>
                <a:cubicBezTo>
                  <a:pt x="1478360" y="1388442"/>
                  <a:pt x="1462237" y="1458516"/>
                  <a:pt x="1462237" y="1532930"/>
                </a:cubicBezTo>
                <a:cubicBezTo>
                  <a:pt x="1462237" y="1614785"/>
                  <a:pt x="1485181" y="1688579"/>
                  <a:pt x="1531070" y="1754312"/>
                </a:cubicBezTo>
                <a:cubicBezTo>
                  <a:pt x="1576958" y="1820044"/>
                  <a:pt x="1642691" y="1882056"/>
                  <a:pt x="1728267" y="1940347"/>
                </a:cubicBezTo>
                <a:cubicBezTo>
                  <a:pt x="1813843" y="1998638"/>
                  <a:pt x="1918023" y="2053208"/>
                  <a:pt x="2040806" y="2104058"/>
                </a:cubicBezTo>
                <a:cubicBezTo>
                  <a:pt x="2163589" y="2154908"/>
                  <a:pt x="2301875" y="2205137"/>
                  <a:pt x="2455664" y="2254746"/>
                </a:cubicBezTo>
                <a:cubicBezTo>
                  <a:pt x="2743398" y="2346524"/>
                  <a:pt x="3000127" y="2448223"/>
                  <a:pt x="3225850" y="2559844"/>
                </a:cubicBezTo>
                <a:cubicBezTo>
                  <a:pt x="3451573" y="2671465"/>
                  <a:pt x="3641948" y="2799209"/>
                  <a:pt x="3796978" y="2943076"/>
                </a:cubicBezTo>
                <a:cubicBezTo>
                  <a:pt x="3952007" y="3086944"/>
                  <a:pt x="4069830" y="3249414"/>
                  <a:pt x="4150445" y="3430489"/>
                </a:cubicBezTo>
                <a:cubicBezTo>
                  <a:pt x="4231060" y="3611563"/>
                  <a:pt x="4271367" y="3816202"/>
                  <a:pt x="4271367" y="4044405"/>
                </a:cubicBezTo>
                <a:cubicBezTo>
                  <a:pt x="4271367" y="4287491"/>
                  <a:pt x="4223618" y="4503911"/>
                  <a:pt x="4128120" y="4693667"/>
                </a:cubicBezTo>
                <a:cubicBezTo>
                  <a:pt x="4032622" y="4883423"/>
                  <a:pt x="3897437" y="5042794"/>
                  <a:pt x="3722564" y="5171778"/>
                </a:cubicBezTo>
                <a:cubicBezTo>
                  <a:pt x="3547691" y="5300762"/>
                  <a:pt x="3336851" y="5398741"/>
                  <a:pt x="3090044" y="5465713"/>
                </a:cubicBezTo>
                <a:cubicBezTo>
                  <a:pt x="2843238" y="5532686"/>
                  <a:pt x="2568525" y="5566172"/>
                  <a:pt x="2265908" y="5566172"/>
                </a:cubicBezTo>
                <a:cubicBezTo>
                  <a:pt x="2079873" y="5566172"/>
                  <a:pt x="1895078" y="5550669"/>
                  <a:pt x="1711524" y="5519663"/>
                </a:cubicBezTo>
                <a:cubicBezTo>
                  <a:pt x="1527969" y="5488658"/>
                  <a:pt x="1352476" y="5440909"/>
                  <a:pt x="1185044" y="5376416"/>
                </a:cubicBezTo>
                <a:cubicBezTo>
                  <a:pt x="1017613" y="5311924"/>
                  <a:pt x="861343" y="5230689"/>
                  <a:pt x="716235" y="5132710"/>
                </a:cubicBezTo>
                <a:cubicBezTo>
                  <a:pt x="571128" y="5034732"/>
                  <a:pt x="445864" y="4917530"/>
                  <a:pt x="340444" y="4781104"/>
                </a:cubicBezTo>
                <a:cubicBezTo>
                  <a:pt x="235025" y="4644678"/>
                  <a:pt x="151929" y="4489649"/>
                  <a:pt x="91157" y="4316016"/>
                </a:cubicBezTo>
                <a:cubicBezTo>
                  <a:pt x="30386" y="4142384"/>
                  <a:pt x="0" y="3948907"/>
                  <a:pt x="0" y="3735586"/>
                </a:cubicBezTo>
                <a:lnTo>
                  <a:pt x="1309688" y="3735586"/>
                </a:lnTo>
                <a:cubicBezTo>
                  <a:pt x="1309688" y="3894336"/>
                  <a:pt x="1330772" y="4027661"/>
                  <a:pt x="1372940" y="4135562"/>
                </a:cubicBezTo>
                <a:cubicBezTo>
                  <a:pt x="1415108" y="4243462"/>
                  <a:pt x="1477120" y="4330899"/>
                  <a:pt x="1558975" y="4397871"/>
                </a:cubicBezTo>
                <a:cubicBezTo>
                  <a:pt x="1640830" y="4464844"/>
                  <a:pt x="1740669" y="4512593"/>
                  <a:pt x="1858491" y="4541118"/>
                </a:cubicBezTo>
                <a:cubicBezTo>
                  <a:pt x="1976314" y="4569644"/>
                  <a:pt x="2112120" y="4583907"/>
                  <a:pt x="2265908" y="4583907"/>
                </a:cubicBezTo>
                <a:cubicBezTo>
                  <a:pt x="2389932" y="4583907"/>
                  <a:pt x="2495972" y="4569644"/>
                  <a:pt x="2584029" y="4541118"/>
                </a:cubicBezTo>
                <a:cubicBezTo>
                  <a:pt x="2672085" y="4512593"/>
                  <a:pt x="2744639" y="4474146"/>
                  <a:pt x="2801690" y="4425777"/>
                </a:cubicBezTo>
                <a:cubicBezTo>
                  <a:pt x="2858740" y="4377408"/>
                  <a:pt x="2900288" y="4320977"/>
                  <a:pt x="2926333" y="4256485"/>
                </a:cubicBezTo>
                <a:cubicBezTo>
                  <a:pt x="2952378" y="4191993"/>
                  <a:pt x="2965401" y="4123780"/>
                  <a:pt x="2965401" y="4051846"/>
                </a:cubicBezTo>
                <a:cubicBezTo>
                  <a:pt x="2965401" y="3967510"/>
                  <a:pt x="2953618" y="3891236"/>
                  <a:pt x="2930054" y="3823023"/>
                </a:cubicBezTo>
                <a:cubicBezTo>
                  <a:pt x="2906490" y="3754810"/>
                  <a:pt x="2859981" y="3690318"/>
                  <a:pt x="2790528" y="3629546"/>
                </a:cubicBezTo>
                <a:cubicBezTo>
                  <a:pt x="2721074" y="3568775"/>
                  <a:pt x="2623716" y="3508623"/>
                  <a:pt x="2498452" y="3449092"/>
                </a:cubicBezTo>
                <a:cubicBezTo>
                  <a:pt x="2373188" y="3389561"/>
                  <a:pt x="2208858" y="3326309"/>
                  <a:pt x="2005459" y="3259336"/>
                </a:cubicBezTo>
                <a:cubicBezTo>
                  <a:pt x="1767334" y="3179961"/>
                  <a:pt x="1537891" y="3090665"/>
                  <a:pt x="1317129" y="2991446"/>
                </a:cubicBezTo>
                <a:cubicBezTo>
                  <a:pt x="1096367" y="2892227"/>
                  <a:pt x="900410" y="2774405"/>
                  <a:pt x="729258" y="2637979"/>
                </a:cubicBezTo>
                <a:cubicBezTo>
                  <a:pt x="558106" y="2501553"/>
                  <a:pt x="421060" y="2342183"/>
                  <a:pt x="318120" y="2159868"/>
                </a:cubicBezTo>
                <a:cubicBezTo>
                  <a:pt x="215181" y="1977554"/>
                  <a:pt x="163711" y="1764854"/>
                  <a:pt x="163711" y="1521768"/>
                </a:cubicBezTo>
                <a:cubicBezTo>
                  <a:pt x="163711" y="1288604"/>
                  <a:pt x="215801" y="1078384"/>
                  <a:pt x="319981" y="891109"/>
                </a:cubicBezTo>
                <a:cubicBezTo>
                  <a:pt x="424160" y="703833"/>
                  <a:pt x="569268" y="544464"/>
                  <a:pt x="755303" y="412998"/>
                </a:cubicBezTo>
                <a:cubicBezTo>
                  <a:pt x="941338" y="281533"/>
                  <a:pt x="1161480" y="179835"/>
                  <a:pt x="1415728" y="107901"/>
                </a:cubicBezTo>
                <a:cubicBezTo>
                  <a:pt x="1669976" y="35967"/>
                  <a:pt x="1947168" y="0"/>
                  <a:pt x="2247305" y="0"/>
                </a:cubicBezTo>
                <a:close/>
              </a:path>
            </a:pathLst>
          </a:cu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dirty="0"/>
              <a:t>Drag &amp; Drop Image</a:t>
            </a:r>
          </a:p>
        </p:txBody>
      </p:sp>
    </p:spTree>
    <p:extLst>
      <p:ext uri="{BB962C8B-B14F-4D97-AF65-F5344CB8AC3E}">
        <p14:creationId xmlns:p14="http://schemas.microsoft.com/office/powerpoint/2010/main" val="2400386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1_Title Slide">
    <p:spTree>
      <p:nvGrpSpPr>
        <p:cNvPr id="1" name=""/>
        <p:cNvGrpSpPr/>
        <p:nvPr/>
      </p:nvGrpSpPr>
      <p:grpSpPr>
        <a:xfrm>
          <a:off x="0" y="0"/>
          <a:ext cx="0" cy="0"/>
          <a:chOff x="0" y="0"/>
          <a:chExt cx="0" cy="0"/>
        </a:xfrm>
      </p:grpSpPr>
      <p:sp>
        <p:nvSpPr>
          <p:cNvPr id="13" name="Picture Placeholder 12"/>
          <p:cNvSpPr>
            <a:spLocks noGrp="1"/>
          </p:cNvSpPr>
          <p:nvPr>
            <p:ph type="pic" sz="quarter" idx="11" hasCustomPrompt="1"/>
          </p:nvPr>
        </p:nvSpPr>
        <p:spPr>
          <a:xfrm>
            <a:off x="384204" y="801112"/>
            <a:ext cx="6444258" cy="5417344"/>
          </a:xfrm>
          <a:custGeom>
            <a:avLst/>
            <a:gdLst/>
            <a:ahLst/>
            <a:cxnLst/>
            <a:rect l="l" t="t" r="r" b="b"/>
            <a:pathLst>
              <a:path w="6444258" h="5417344">
                <a:moveTo>
                  <a:pt x="0" y="0"/>
                </a:moveTo>
                <a:lnTo>
                  <a:pt x="1298526" y="0"/>
                </a:lnTo>
                <a:lnTo>
                  <a:pt x="1919883" y="3397002"/>
                </a:lnTo>
                <a:lnTo>
                  <a:pt x="2664024" y="0"/>
                </a:lnTo>
                <a:lnTo>
                  <a:pt x="3772793" y="0"/>
                </a:lnTo>
                <a:lnTo>
                  <a:pt x="4528096" y="3397002"/>
                </a:lnTo>
                <a:lnTo>
                  <a:pt x="5149453" y="0"/>
                </a:lnTo>
                <a:lnTo>
                  <a:pt x="6444258" y="0"/>
                </a:lnTo>
                <a:lnTo>
                  <a:pt x="5294560" y="5417344"/>
                </a:lnTo>
                <a:lnTo>
                  <a:pt x="3940225" y="5417344"/>
                </a:lnTo>
                <a:lnTo>
                  <a:pt x="3214688" y="2329161"/>
                </a:lnTo>
                <a:lnTo>
                  <a:pt x="2504033" y="5417344"/>
                </a:lnTo>
                <a:lnTo>
                  <a:pt x="1153418" y="5417344"/>
                </a:lnTo>
                <a:close/>
              </a:path>
            </a:pathLst>
          </a:cu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3423724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2_Title Slide">
    <p:spTree>
      <p:nvGrpSpPr>
        <p:cNvPr id="1" name=""/>
        <p:cNvGrpSpPr/>
        <p:nvPr/>
      </p:nvGrpSpPr>
      <p:grpSpPr>
        <a:xfrm>
          <a:off x="0" y="0"/>
          <a:ext cx="0" cy="0"/>
          <a:chOff x="0" y="0"/>
          <a:chExt cx="0" cy="0"/>
        </a:xfrm>
      </p:grpSpPr>
      <p:sp>
        <p:nvSpPr>
          <p:cNvPr id="6" name="Picture Placeholder 5"/>
          <p:cNvSpPr>
            <a:spLocks noGrp="1"/>
          </p:cNvSpPr>
          <p:nvPr>
            <p:ph type="pic" sz="quarter" idx="11" hasCustomPrompt="1"/>
          </p:nvPr>
        </p:nvSpPr>
        <p:spPr>
          <a:xfrm>
            <a:off x="1268094" y="726698"/>
            <a:ext cx="4740175" cy="5566172"/>
          </a:xfrm>
          <a:custGeom>
            <a:avLst/>
            <a:gdLst/>
            <a:ahLst/>
            <a:cxnLst/>
            <a:rect l="l" t="t" r="r" b="b"/>
            <a:pathLst>
              <a:path w="4740175" h="5566172">
                <a:moveTo>
                  <a:pt x="2370088" y="1023194"/>
                </a:moveTo>
                <a:cubicBezTo>
                  <a:pt x="2020341" y="1023194"/>
                  <a:pt x="1759272" y="1162720"/>
                  <a:pt x="1586880" y="1441773"/>
                </a:cubicBezTo>
                <a:cubicBezTo>
                  <a:pt x="1414487" y="1720825"/>
                  <a:pt x="1328291" y="2129482"/>
                  <a:pt x="1328291" y="2667744"/>
                </a:cubicBezTo>
                <a:lnTo>
                  <a:pt x="1328291" y="2894707"/>
                </a:lnTo>
                <a:cubicBezTo>
                  <a:pt x="1328291" y="3425528"/>
                  <a:pt x="1416347" y="3833565"/>
                  <a:pt x="1592461" y="4118819"/>
                </a:cubicBezTo>
                <a:cubicBezTo>
                  <a:pt x="1768574" y="4404073"/>
                  <a:pt x="2030263" y="4546700"/>
                  <a:pt x="2377529" y="4546700"/>
                </a:cubicBezTo>
                <a:cubicBezTo>
                  <a:pt x="2709912" y="4546700"/>
                  <a:pt x="2965400" y="4404693"/>
                  <a:pt x="3143994" y="4120679"/>
                </a:cubicBezTo>
                <a:cubicBezTo>
                  <a:pt x="3322588" y="3836666"/>
                  <a:pt x="3411884" y="3428008"/>
                  <a:pt x="3411884" y="2894707"/>
                </a:cubicBezTo>
                <a:lnTo>
                  <a:pt x="3411884" y="2667744"/>
                </a:lnTo>
                <a:cubicBezTo>
                  <a:pt x="3411884" y="2129482"/>
                  <a:pt x="3321967" y="1720825"/>
                  <a:pt x="3142133" y="1441773"/>
                </a:cubicBezTo>
                <a:cubicBezTo>
                  <a:pt x="2962300" y="1162720"/>
                  <a:pt x="2704951" y="1023194"/>
                  <a:pt x="2370088" y="1023194"/>
                </a:cubicBezTo>
                <a:close/>
                <a:moveTo>
                  <a:pt x="2370088" y="0"/>
                </a:moveTo>
                <a:cubicBezTo>
                  <a:pt x="2714873" y="0"/>
                  <a:pt x="3032373" y="62012"/>
                  <a:pt x="3322588" y="186035"/>
                </a:cubicBezTo>
                <a:cubicBezTo>
                  <a:pt x="3612802" y="310059"/>
                  <a:pt x="3862710" y="487412"/>
                  <a:pt x="4072309" y="718096"/>
                </a:cubicBezTo>
                <a:cubicBezTo>
                  <a:pt x="4281909" y="948779"/>
                  <a:pt x="4445620" y="1229073"/>
                  <a:pt x="4563442" y="1558975"/>
                </a:cubicBezTo>
                <a:cubicBezTo>
                  <a:pt x="4681264" y="1888877"/>
                  <a:pt x="4740175" y="2260948"/>
                  <a:pt x="4740175" y="2675186"/>
                </a:cubicBezTo>
                <a:lnTo>
                  <a:pt x="4740175" y="2894707"/>
                </a:lnTo>
                <a:cubicBezTo>
                  <a:pt x="4740175" y="3308945"/>
                  <a:pt x="4681885" y="3681016"/>
                  <a:pt x="4565302" y="4010918"/>
                </a:cubicBezTo>
                <a:cubicBezTo>
                  <a:pt x="4448720" y="4340821"/>
                  <a:pt x="4285630" y="4621114"/>
                  <a:pt x="4076030" y="4851797"/>
                </a:cubicBezTo>
                <a:cubicBezTo>
                  <a:pt x="3866430" y="5082481"/>
                  <a:pt x="3617143" y="5259214"/>
                  <a:pt x="3328169" y="5381997"/>
                </a:cubicBezTo>
                <a:cubicBezTo>
                  <a:pt x="3039194" y="5504781"/>
                  <a:pt x="2722314" y="5566172"/>
                  <a:pt x="2377529" y="5566172"/>
                </a:cubicBezTo>
                <a:cubicBezTo>
                  <a:pt x="2027783" y="5566172"/>
                  <a:pt x="1707182" y="5504781"/>
                  <a:pt x="1415727" y="5381997"/>
                </a:cubicBezTo>
                <a:cubicBezTo>
                  <a:pt x="1124272" y="5259214"/>
                  <a:pt x="873745" y="5082481"/>
                  <a:pt x="664145" y="4851797"/>
                </a:cubicBezTo>
                <a:cubicBezTo>
                  <a:pt x="454546" y="4621114"/>
                  <a:pt x="291455" y="4340821"/>
                  <a:pt x="174873" y="4010918"/>
                </a:cubicBezTo>
                <a:cubicBezTo>
                  <a:pt x="58291" y="3681016"/>
                  <a:pt x="0" y="3308945"/>
                  <a:pt x="0" y="2894707"/>
                </a:cubicBezTo>
                <a:lnTo>
                  <a:pt x="0" y="2675186"/>
                </a:lnTo>
                <a:cubicBezTo>
                  <a:pt x="0" y="2260948"/>
                  <a:pt x="57671" y="1888877"/>
                  <a:pt x="173012" y="1558975"/>
                </a:cubicBezTo>
                <a:cubicBezTo>
                  <a:pt x="288354" y="1229073"/>
                  <a:pt x="450825" y="948779"/>
                  <a:pt x="660425" y="718096"/>
                </a:cubicBezTo>
                <a:cubicBezTo>
                  <a:pt x="870024" y="487412"/>
                  <a:pt x="1119931" y="310059"/>
                  <a:pt x="1410146" y="186035"/>
                </a:cubicBezTo>
                <a:cubicBezTo>
                  <a:pt x="1700361" y="62012"/>
                  <a:pt x="2020341" y="0"/>
                  <a:pt x="2370088" y="0"/>
                </a:cubicBezTo>
                <a:close/>
              </a:path>
            </a:pathLst>
          </a:cu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dirty="0"/>
              <a:t>Drag &amp; Drop Image</a:t>
            </a:r>
          </a:p>
        </p:txBody>
      </p:sp>
    </p:spTree>
    <p:extLst>
      <p:ext uri="{BB962C8B-B14F-4D97-AF65-F5344CB8AC3E}">
        <p14:creationId xmlns:p14="http://schemas.microsoft.com/office/powerpoint/2010/main" val="3340426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3_Title Slide">
    <p:spTree>
      <p:nvGrpSpPr>
        <p:cNvPr id="1" name=""/>
        <p:cNvGrpSpPr/>
        <p:nvPr/>
      </p:nvGrpSpPr>
      <p:grpSpPr>
        <a:xfrm>
          <a:off x="0" y="0"/>
          <a:ext cx="0" cy="0"/>
          <a:chOff x="0" y="0"/>
          <a:chExt cx="0" cy="0"/>
        </a:xfrm>
      </p:grpSpPr>
      <p:sp>
        <p:nvSpPr>
          <p:cNvPr id="6" name="Picture Placeholder 5"/>
          <p:cNvSpPr>
            <a:spLocks noGrp="1"/>
          </p:cNvSpPr>
          <p:nvPr>
            <p:ph type="pic" sz="quarter" idx="11" hasCustomPrompt="1"/>
          </p:nvPr>
        </p:nvSpPr>
        <p:spPr>
          <a:xfrm>
            <a:off x="1145311" y="801112"/>
            <a:ext cx="4528095" cy="5417344"/>
          </a:xfrm>
          <a:custGeom>
            <a:avLst/>
            <a:gdLst/>
            <a:ahLst/>
            <a:cxnLst/>
            <a:rect l="l" t="t" r="r" b="b"/>
            <a:pathLst>
              <a:path w="4528095" h="5417344">
                <a:moveTo>
                  <a:pt x="0" y="0"/>
                </a:moveTo>
                <a:lnTo>
                  <a:pt x="4528095" y="0"/>
                </a:lnTo>
                <a:lnTo>
                  <a:pt x="4528095" y="1008311"/>
                </a:lnTo>
                <a:lnTo>
                  <a:pt x="2902148" y="1008311"/>
                </a:lnTo>
                <a:lnTo>
                  <a:pt x="2902148" y="5417344"/>
                </a:lnTo>
                <a:lnTo>
                  <a:pt x="1596181" y="5417344"/>
                </a:lnTo>
                <a:lnTo>
                  <a:pt x="1596181" y="1008311"/>
                </a:lnTo>
                <a:lnTo>
                  <a:pt x="0" y="1008311"/>
                </a:lnTo>
                <a:close/>
              </a:path>
            </a:pathLst>
          </a:cu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1746502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68765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9074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9" name="Title 8"/>
          <p:cNvSpPr>
            <a:spLocks noGrp="1"/>
          </p:cNvSpPr>
          <p:nvPr>
            <p:ph type="title"/>
          </p:nvPr>
        </p:nvSpPr>
        <p:spPr>
          <a:xfrm>
            <a:off x="1261947" y="4791307"/>
            <a:ext cx="3287752" cy="1325563"/>
          </a:xfrm>
          <a:prstGeom prst="rect">
            <a:avLst/>
          </a:prstGeom>
        </p:spPr>
        <p:txBody>
          <a:bodyPr/>
          <a:lstStyle>
            <a:lvl1pPr>
              <a:lnSpc>
                <a:spcPct val="70000"/>
              </a:lnSpc>
              <a:defRPr sz="3600" b="1" i="0">
                <a:latin typeface="Roboto Thin" charset="0"/>
                <a:ea typeface="Roboto Thin" charset="0"/>
                <a:cs typeface="Roboto Thin" charset="0"/>
              </a:defRPr>
            </a:lvl1pPr>
          </a:lstStyle>
          <a:p>
            <a:r>
              <a:rPr lang="en-US"/>
              <a:t>Click to edit Master title style</a:t>
            </a:r>
          </a:p>
        </p:txBody>
      </p:sp>
      <p:sp>
        <p:nvSpPr>
          <p:cNvPr id="8" name="Picture Placeholder 2"/>
          <p:cNvSpPr>
            <a:spLocks noGrp="1"/>
          </p:cNvSpPr>
          <p:nvPr>
            <p:ph type="pic" sz="quarter" idx="11" hasCustomPrompt="1"/>
          </p:nvPr>
        </p:nvSpPr>
        <p:spPr>
          <a:xfrm>
            <a:off x="5387685" y="1366411"/>
            <a:ext cx="2589153" cy="2348970"/>
          </a:xfrm>
          <a:prstGeom prst="round2SameRect">
            <a:avLst>
              <a:gd name="adj1" fmla="val 1159"/>
              <a:gd name="adj2" fmla="val 0"/>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10" name="Picture Placeholder 2"/>
          <p:cNvSpPr>
            <a:spLocks noGrp="1"/>
          </p:cNvSpPr>
          <p:nvPr>
            <p:ph type="pic" sz="quarter" idx="12" hasCustomPrompt="1"/>
          </p:nvPr>
        </p:nvSpPr>
        <p:spPr>
          <a:xfrm>
            <a:off x="8331608" y="1366411"/>
            <a:ext cx="2589153" cy="2348970"/>
          </a:xfrm>
          <a:prstGeom prst="round2SameRect">
            <a:avLst>
              <a:gd name="adj1" fmla="val 1159"/>
              <a:gd name="adj2" fmla="val 0"/>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337459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
        <p:nvSpPr>
          <p:cNvPr id="9" name="Title 8"/>
          <p:cNvSpPr>
            <a:spLocks noGrp="1"/>
          </p:cNvSpPr>
          <p:nvPr>
            <p:ph type="title"/>
          </p:nvPr>
        </p:nvSpPr>
        <p:spPr>
          <a:xfrm>
            <a:off x="1246049" y="815516"/>
            <a:ext cx="9699902" cy="528838"/>
          </a:xfrm>
          <a:prstGeom prst="rect">
            <a:avLst/>
          </a:prstGeom>
        </p:spPr>
        <p:txBody>
          <a:bodyPr/>
          <a:lstStyle>
            <a:lvl1pPr algn="ctr">
              <a:lnSpc>
                <a:spcPct val="70000"/>
              </a:lnSpc>
              <a:defRPr sz="3600" b="1" i="0">
                <a:latin typeface="Roboto Thin" charset="0"/>
                <a:ea typeface="Roboto Thin" charset="0"/>
                <a:cs typeface="Roboto Thin" charset="0"/>
              </a:defRPr>
            </a:lvl1pPr>
          </a:lstStyle>
          <a:p>
            <a:r>
              <a:rPr lang="en-US" dirty="0"/>
              <a:t>Click to edit Master title style</a:t>
            </a:r>
          </a:p>
        </p:txBody>
      </p:sp>
      <p:sp>
        <p:nvSpPr>
          <p:cNvPr id="4" name="Content Placeholder 3"/>
          <p:cNvSpPr>
            <a:spLocks noGrp="1"/>
          </p:cNvSpPr>
          <p:nvPr>
            <p:ph sz="quarter" idx="10"/>
          </p:nvPr>
        </p:nvSpPr>
        <p:spPr>
          <a:xfrm>
            <a:off x="1246049" y="1277850"/>
            <a:ext cx="9699901" cy="310169"/>
          </a:xfrm>
          <a:prstGeom prst="rect">
            <a:avLst/>
          </a:prstGeom>
        </p:spPr>
        <p:txBody>
          <a:bodyPr/>
          <a:lstStyle>
            <a:lvl1pPr marL="0" indent="0" algn="ctr">
              <a:buNone/>
              <a:defRPr sz="1100" b="0" i="0" spc="300">
                <a:solidFill>
                  <a:schemeClr val="tx1">
                    <a:alpha val="50000"/>
                  </a:schemeClr>
                </a:solidFill>
                <a:latin typeface="Roboto Medium" charset="0"/>
                <a:ea typeface="Roboto Medium" charset="0"/>
                <a:cs typeface="Roboto Medium" charset="0"/>
              </a:defRPr>
            </a:lvl1pPr>
          </a:lstStyle>
          <a:p>
            <a:pPr lvl="0"/>
            <a:r>
              <a:rPr lang="en-US" dirty="0"/>
              <a:t>Click to edit Master </a:t>
            </a:r>
            <a:r>
              <a:rPr lang="en-US"/>
              <a:t>text styles</a:t>
            </a:r>
            <a:endParaRPr lang="en-US" dirty="0"/>
          </a:p>
        </p:txBody>
      </p:sp>
      <p:sp>
        <p:nvSpPr>
          <p:cNvPr id="14" name="Picture Placeholder 2"/>
          <p:cNvSpPr>
            <a:spLocks noGrp="1"/>
          </p:cNvSpPr>
          <p:nvPr>
            <p:ph type="pic" sz="quarter" idx="11" hasCustomPrompt="1"/>
          </p:nvPr>
        </p:nvSpPr>
        <p:spPr>
          <a:xfrm>
            <a:off x="1474944" y="2405188"/>
            <a:ext cx="1367284" cy="1367284"/>
          </a:xfrm>
          <a:prstGeom prst="ellipse">
            <a:avLst/>
          </a:pr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15" name="Picture Placeholder 2"/>
          <p:cNvSpPr>
            <a:spLocks noGrp="1"/>
          </p:cNvSpPr>
          <p:nvPr>
            <p:ph type="pic" sz="quarter" idx="12" hasCustomPrompt="1"/>
          </p:nvPr>
        </p:nvSpPr>
        <p:spPr>
          <a:xfrm>
            <a:off x="4091764" y="2405188"/>
            <a:ext cx="1367284" cy="1367284"/>
          </a:xfrm>
          <a:prstGeom prst="ellipse">
            <a:avLst/>
          </a:pr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16" name="Picture Placeholder 2"/>
          <p:cNvSpPr>
            <a:spLocks noGrp="1"/>
          </p:cNvSpPr>
          <p:nvPr>
            <p:ph type="pic" sz="quarter" idx="13" hasCustomPrompt="1"/>
          </p:nvPr>
        </p:nvSpPr>
        <p:spPr>
          <a:xfrm>
            <a:off x="6708584" y="2405188"/>
            <a:ext cx="1367284" cy="1367284"/>
          </a:xfrm>
          <a:prstGeom prst="ellipse">
            <a:avLst/>
          </a:pr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17" name="Picture Placeholder 2"/>
          <p:cNvSpPr>
            <a:spLocks noGrp="1"/>
          </p:cNvSpPr>
          <p:nvPr>
            <p:ph type="pic" sz="quarter" idx="14" hasCustomPrompt="1"/>
          </p:nvPr>
        </p:nvSpPr>
        <p:spPr>
          <a:xfrm>
            <a:off x="9325403" y="2405188"/>
            <a:ext cx="1367284" cy="1367284"/>
          </a:xfrm>
          <a:prstGeom prst="ellipse">
            <a:avLst/>
          </a:pr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76861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1000"/>
                                        <p:tgtEl>
                                          <p:spTgt spid="15"/>
                                        </p:tgtEl>
                                      </p:cBhvr>
                                    </p:animEffect>
                                  </p:childTnLst>
                                </p:cTn>
                              </p:par>
                              <p:par>
                                <p:cTn id="11" presetID="10" presetClass="entr" presetSubtype="0" fill="hold" grpId="0" nodeType="withEffect">
                                  <p:stCondLst>
                                    <p:cond delay="200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childTnLst>
                                </p:cTn>
                              </p:par>
                              <p:par>
                                <p:cTn id="14" presetID="10" presetClass="entr" presetSubtype="0" fill="hold" grpId="0" nodeType="withEffect">
                                  <p:stCondLst>
                                    <p:cond delay="250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9_Title Slide">
    <p:spTree>
      <p:nvGrpSpPr>
        <p:cNvPr id="1" name=""/>
        <p:cNvGrpSpPr/>
        <p:nvPr/>
      </p:nvGrpSpPr>
      <p:grpSpPr>
        <a:xfrm>
          <a:off x="0" y="0"/>
          <a:ext cx="0" cy="0"/>
          <a:chOff x="0" y="0"/>
          <a:chExt cx="0" cy="0"/>
        </a:xfrm>
      </p:grpSpPr>
      <p:sp>
        <p:nvSpPr>
          <p:cNvPr id="9" name="Title 8"/>
          <p:cNvSpPr>
            <a:spLocks noGrp="1"/>
          </p:cNvSpPr>
          <p:nvPr>
            <p:ph type="title"/>
          </p:nvPr>
        </p:nvSpPr>
        <p:spPr>
          <a:xfrm>
            <a:off x="1261947" y="4791307"/>
            <a:ext cx="3287752" cy="1325563"/>
          </a:xfrm>
          <a:prstGeom prst="rect">
            <a:avLst/>
          </a:prstGeom>
        </p:spPr>
        <p:txBody>
          <a:bodyPr/>
          <a:lstStyle>
            <a:lvl1pPr>
              <a:lnSpc>
                <a:spcPct val="70000"/>
              </a:lnSpc>
              <a:defRPr sz="3600" b="1" i="0">
                <a:latin typeface="Roboto Thin" charset="0"/>
                <a:ea typeface="Roboto Thin" charset="0"/>
                <a:cs typeface="Roboto Thin" charset="0"/>
              </a:defRPr>
            </a:lvl1pPr>
          </a:lstStyle>
          <a:p>
            <a:r>
              <a:rPr lang="en-US"/>
              <a:t>Click to edit Master title style</a:t>
            </a:r>
          </a:p>
        </p:txBody>
      </p:sp>
      <p:sp>
        <p:nvSpPr>
          <p:cNvPr id="6" name="Picture Placeholder 11"/>
          <p:cNvSpPr>
            <a:spLocks noGrp="1"/>
          </p:cNvSpPr>
          <p:nvPr>
            <p:ph type="pic" sz="quarter" idx="12" hasCustomPrompt="1"/>
          </p:nvPr>
        </p:nvSpPr>
        <p:spPr>
          <a:xfrm>
            <a:off x="4123308" y="1349450"/>
            <a:ext cx="4339048" cy="4339048"/>
          </a:xfrm>
          <a:custGeom>
            <a:avLst/>
            <a:gdLst>
              <a:gd name="connsiteX0" fmla="*/ 897241 w 4999205"/>
              <a:gd name="connsiteY0" fmla="*/ 349012 h 2498048"/>
              <a:gd name="connsiteX1" fmla="*/ 1794482 w 4999205"/>
              <a:gd name="connsiteY1" fmla="*/ 1246253 h 2498048"/>
              <a:gd name="connsiteX2" fmla="*/ 897241 w 4999205"/>
              <a:gd name="connsiteY2" fmla="*/ 2143494 h 2498048"/>
              <a:gd name="connsiteX3" fmla="*/ 0 w 4999205"/>
              <a:gd name="connsiteY3" fmla="*/ 1246253 h 2498048"/>
              <a:gd name="connsiteX4" fmla="*/ 897241 w 4999205"/>
              <a:gd name="connsiteY4" fmla="*/ 349012 h 2498048"/>
              <a:gd name="connsiteX5" fmla="*/ 3750181 w 4999205"/>
              <a:gd name="connsiteY5" fmla="*/ 0 h 2498048"/>
              <a:gd name="connsiteX6" fmla="*/ 4277993 w 4999205"/>
              <a:gd name="connsiteY6" fmla="*/ 218627 h 2498048"/>
              <a:gd name="connsiteX7" fmla="*/ 4780578 w 4999205"/>
              <a:gd name="connsiteY7" fmla="*/ 721212 h 2498048"/>
              <a:gd name="connsiteX8" fmla="*/ 4780578 w 4999205"/>
              <a:gd name="connsiteY8" fmla="*/ 1776836 h 2498048"/>
              <a:gd name="connsiteX9" fmla="*/ 4277993 w 4999205"/>
              <a:gd name="connsiteY9" fmla="*/ 2279421 h 2498048"/>
              <a:gd name="connsiteX10" fmla="*/ 3222369 w 4999205"/>
              <a:gd name="connsiteY10" fmla="*/ 2279421 h 2498048"/>
              <a:gd name="connsiteX11" fmla="*/ 2719785 w 4999205"/>
              <a:gd name="connsiteY11" fmla="*/ 1776836 h 2498048"/>
              <a:gd name="connsiteX12" fmla="*/ 2719785 w 4999205"/>
              <a:gd name="connsiteY12" fmla="*/ 721212 h 2498048"/>
              <a:gd name="connsiteX13" fmla="*/ 3222369 w 4999205"/>
              <a:gd name="connsiteY13" fmla="*/ 218627 h 2498048"/>
              <a:gd name="connsiteX14" fmla="*/ 3750181 w 4999205"/>
              <a:gd name="connsiteY14" fmla="*/ 0 h 2498048"/>
              <a:gd name="connsiteX0" fmla="*/ 24941 w 5024146"/>
              <a:gd name="connsiteY0" fmla="*/ 1246253 h 2498048"/>
              <a:gd name="connsiteX1" fmla="*/ 1819423 w 5024146"/>
              <a:gd name="connsiteY1" fmla="*/ 1246253 h 2498048"/>
              <a:gd name="connsiteX2" fmla="*/ 922182 w 5024146"/>
              <a:gd name="connsiteY2" fmla="*/ 2143494 h 2498048"/>
              <a:gd name="connsiteX3" fmla="*/ 24941 w 5024146"/>
              <a:gd name="connsiteY3" fmla="*/ 1246253 h 2498048"/>
              <a:gd name="connsiteX4" fmla="*/ 3775122 w 5024146"/>
              <a:gd name="connsiteY4" fmla="*/ 0 h 2498048"/>
              <a:gd name="connsiteX5" fmla="*/ 4302934 w 5024146"/>
              <a:gd name="connsiteY5" fmla="*/ 218627 h 2498048"/>
              <a:gd name="connsiteX6" fmla="*/ 4805519 w 5024146"/>
              <a:gd name="connsiteY6" fmla="*/ 721212 h 2498048"/>
              <a:gd name="connsiteX7" fmla="*/ 4805519 w 5024146"/>
              <a:gd name="connsiteY7" fmla="*/ 1776836 h 2498048"/>
              <a:gd name="connsiteX8" fmla="*/ 4302934 w 5024146"/>
              <a:gd name="connsiteY8" fmla="*/ 2279421 h 2498048"/>
              <a:gd name="connsiteX9" fmla="*/ 3247310 w 5024146"/>
              <a:gd name="connsiteY9" fmla="*/ 2279421 h 2498048"/>
              <a:gd name="connsiteX10" fmla="*/ 2744726 w 5024146"/>
              <a:gd name="connsiteY10" fmla="*/ 1776836 h 2498048"/>
              <a:gd name="connsiteX11" fmla="*/ 2744726 w 5024146"/>
              <a:gd name="connsiteY11" fmla="*/ 721212 h 2498048"/>
              <a:gd name="connsiteX12" fmla="*/ 3247310 w 5024146"/>
              <a:gd name="connsiteY12" fmla="*/ 218627 h 2498048"/>
              <a:gd name="connsiteX13" fmla="*/ 3775122 w 5024146"/>
              <a:gd name="connsiteY13" fmla="*/ 0 h 2498048"/>
              <a:gd name="connsiteX0" fmla="*/ 24941 w 5024146"/>
              <a:gd name="connsiteY0" fmla="*/ 1246253 h 2498048"/>
              <a:gd name="connsiteX1" fmla="*/ 922182 w 5024146"/>
              <a:gd name="connsiteY1" fmla="*/ 2143494 h 2498048"/>
              <a:gd name="connsiteX2" fmla="*/ 24941 w 5024146"/>
              <a:gd name="connsiteY2" fmla="*/ 1246253 h 2498048"/>
              <a:gd name="connsiteX3" fmla="*/ 3775122 w 5024146"/>
              <a:gd name="connsiteY3" fmla="*/ 0 h 2498048"/>
              <a:gd name="connsiteX4" fmla="*/ 4302934 w 5024146"/>
              <a:gd name="connsiteY4" fmla="*/ 218627 h 2498048"/>
              <a:gd name="connsiteX5" fmla="*/ 4805519 w 5024146"/>
              <a:gd name="connsiteY5" fmla="*/ 721212 h 2498048"/>
              <a:gd name="connsiteX6" fmla="*/ 4805519 w 5024146"/>
              <a:gd name="connsiteY6" fmla="*/ 1776836 h 2498048"/>
              <a:gd name="connsiteX7" fmla="*/ 4302934 w 5024146"/>
              <a:gd name="connsiteY7" fmla="*/ 2279421 h 2498048"/>
              <a:gd name="connsiteX8" fmla="*/ 3247310 w 5024146"/>
              <a:gd name="connsiteY8" fmla="*/ 2279421 h 2498048"/>
              <a:gd name="connsiteX9" fmla="*/ 2744726 w 5024146"/>
              <a:gd name="connsiteY9" fmla="*/ 1776836 h 2498048"/>
              <a:gd name="connsiteX10" fmla="*/ 2744726 w 5024146"/>
              <a:gd name="connsiteY10" fmla="*/ 721212 h 2498048"/>
              <a:gd name="connsiteX11" fmla="*/ 3247310 w 5024146"/>
              <a:gd name="connsiteY11" fmla="*/ 218627 h 2498048"/>
              <a:gd name="connsiteX12" fmla="*/ 3775122 w 5024146"/>
              <a:gd name="connsiteY12" fmla="*/ 0 h 2498048"/>
              <a:gd name="connsiteX0" fmla="*/ 1249024 w 2498048"/>
              <a:gd name="connsiteY0" fmla="*/ 0 h 2498048"/>
              <a:gd name="connsiteX1" fmla="*/ 1776836 w 2498048"/>
              <a:gd name="connsiteY1" fmla="*/ 218627 h 2498048"/>
              <a:gd name="connsiteX2" fmla="*/ 2279421 w 2498048"/>
              <a:gd name="connsiteY2" fmla="*/ 721212 h 2498048"/>
              <a:gd name="connsiteX3" fmla="*/ 2279421 w 2498048"/>
              <a:gd name="connsiteY3" fmla="*/ 1776836 h 2498048"/>
              <a:gd name="connsiteX4" fmla="*/ 1776836 w 2498048"/>
              <a:gd name="connsiteY4" fmla="*/ 2279421 h 2498048"/>
              <a:gd name="connsiteX5" fmla="*/ 721212 w 2498048"/>
              <a:gd name="connsiteY5" fmla="*/ 2279421 h 2498048"/>
              <a:gd name="connsiteX6" fmla="*/ 218628 w 2498048"/>
              <a:gd name="connsiteY6" fmla="*/ 1776836 h 2498048"/>
              <a:gd name="connsiteX7" fmla="*/ 218628 w 2498048"/>
              <a:gd name="connsiteY7" fmla="*/ 721212 h 2498048"/>
              <a:gd name="connsiteX8" fmla="*/ 721212 w 2498048"/>
              <a:gd name="connsiteY8" fmla="*/ 218627 h 2498048"/>
              <a:gd name="connsiteX9" fmla="*/ 1249024 w 2498048"/>
              <a:gd name="connsiteY9" fmla="*/ 0 h 2498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98048" h="2498048">
                <a:moveTo>
                  <a:pt x="1249024" y="0"/>
                </a:moveTo>
                <a:cubicBezTo>
                  <a:pt x="1440055" y="0"/>
                  <a:pt x="1631085" y="72876"/>
                  <a:pt x="1776836" y="218627"/>
                </a:cubicBezTo>
                <a:lnTo>
                  <a:pt x="2279421" y="721212"/>
                </a:lnTo>
                <a:cubicBezTo>
                  <a:pt x="2570924" y="1012715"/>
                  <a:pt x="2570924" y="1485334"/>
                  <a:pt x="2279421" y="1776836"/>
                </a:cubicBezTo>
                <a:lnTo>
                  <a:pt x="1776836" y="2279421"/>
                </a:lnTo>
                <a:cubicBezTo>
                  <a:pt x="1485334" y="2570924"/>
                  <a:pt x="1012715" y="2570924"/>
                  <a:pt x="721212" y="2279421"/>
                </a:cubicBezTo>
                <a:lnTo>
                  <a:pt x="218628" y="1776836"/>
                </a:lnTo>
                <a:cubicBezTo>
                  <a:pt x="-72875" y="1485334"/>
                  <a:pt x="-72875" y="1012715"/>
                  <a:pt x="218628" y="721212"/>
                </a:cubicBezTo>
                <a:lnTo>
                  <a:pt x="721212" y="218627"/>
                </a:lnTo>
                <a:cubicBezTo>
                  <a:pt x="866963" y="72876"/>
                  <a:pt x="1057994" y="0"/>
                  <a:pt x="1249024" y="0"/>
                </a:cubicBezTo>
                <a:close/>
              </a:path>
            </a:pathLst>
          </a:custGeom>
          <a:pattFill prst="pct5">
            <a:fgClr>
              <a:schemeClr val="tx1"/>
            </a:fgClr>
            <a:bgClr>
              <a:schemeClr val="bg1">
                <a:lumMod val="85000"/>
              </a:schemeClr>
            </a:bgClr>
          </a:pattFill>
          <a:effectLst>
            <a:outerShdw blurRad="50800" dist="25400" dir="5400000" algn="t" rotWithShape="0">
              <a:prstClr val="black">
                <a:alpha val="15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2889220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68_Title Slide">
    <p:spTree>
      <p:nvGrpSpPr>
        <p:cNvPr id="1" name=""/>
        <p:cNvGrpSpPr/>
        <p:nvPr/>
      </p:nvGrpSpPr>
      <p:grpSpPr>
        <a:xfrm>
          <a:off x="0" y="0"/>
          <a:ext cx="0" cy="0"/>
          <a:chOff x="0" y="0"/>
          <a:chExt cx="0" cy="0"/>
        </a:xfrm>
      </p:grpSpPr>
      <p:sp>
        <p:nvSpPr>
          <p:cNvPr id="9" name="Title 8"/>
          <p:cNvSpPr>
            <a:spLocks noGrp="1"/>
          </p:cNvSpPr>
          <p:nvPr>
            <p:ph type="title"/>
          </p:nvPr>
        </p:nvSpPr>
        <p:spPr>
          <a:xfrm>
            <a:off x="1246049" y="815516"/>
            <a:ext cx="9699902" cy="528838"/>
          </a:xfrm>
          <a:prstGeom prst="rect">
            <a:avLst/>
          </a:prstGeom>
        </p:spPr>
        <p:txBody>
          <a:bodyPr/>
          <a:lstStyle>
            <a:lvl1pPr algn="ctr">
              <a:lnSpc>
                <a:spcPct val="70000"/>
              </a:lnSpc>
              <a:defRPr sz="3600" b="1" i="0">
                <a:latin typeface="Roboto Thin" charset="0"/>
                <a:ea typeface="Roboto Thin" charset="0"/>
                <a:cs typeface="Roboto Thin" charset="0"/>
              </a:defRPr>
            </a:lvl1pPr>
          </a:lstStyle>
          <a:p>
            <a:r>
              <a:rPr lang="en-US" dirty="0"/>
              <a:t>Click to edit Master title style</a:t>
            </a:r>
          </a:p>
        </p:txBody>
      </p:sp>
      <p:sp>
        <p:nvSpPr>
          <p:cNvPr id="4" name="Content Placeholder 3"/>
          <p:cNvSpPr>
            <a:spLocks noGrp="1"/>
          </p:cNvSpPr>
          <p:nvPr>
            <p:ph sz="quarter" idx="10"/>
          </p:nvPr>
        </p:nvSpPr>
        <p:spPr>
          <a:xfrm>
            <a:off x="1246049" y="1277850"/>
            <a:ext cx="9699901" cy="310169"/>
          </a:xfrm>
          <a:prstGeom prst="rect">
            <a:avLst/>
          </a:prstGeom>
        </p:spPr>
        <p:txBody>
          <a:bodyPr/>
          <a:lstStyle>
            <a:lvl1pPr marL="0" indent="0" algn="ctr">
              <a:buNone/>
              <a:defRPr sz="1100" b="0" i="0" spc="300">
                <a:solidFill>
                  <a:schemeClr val="tx1">
                    <a:alpha val="50000"/>
                  </a:schemeClr>
                </a:solidFill>
                <a:latin typeface="Roboto Medium" charset="0"/>
                <a:ea typeface="Roboto Medium" charset="0"/>
                <a:cs typeface="Roboto Medium" charset="0"/>
              </a:defRPr>
            </a:lvl1pPr>
          </a:lstStyle>
          <a:p>
            <a:pPr lvl="0"/>
            <a:r>
              <a:rPr lang="en-US" dirty="0"/>
              <a:t>Click to edit Master </a:t>
            </a:r>
            <a:r>
              <a:rPr lang="en-US"/>
              <a:t>text styles</a:t>
            </a:r>
            <a:endParaRPr lang="en-US" dirty="0"/>
          </a:p>
        </p:txBody>
      </p:sp>
      <p:sp>
        <p:nvSpPr>
          <p:cNvPr id="12" name="Picture Placeholder 11"/>
          <p:cNvSpPr>
            <a:spLocks noGrp="1"/>
          </p:cNvSpPr>
          <p:nvPr>
            <p:ph type="pic" sz="quarter" idx="12" hasCustomPrompt="1"/>
          </p:nvPr>
        </p:nvSpPr>
        <p:spPr>
          <a:xfrm>
            <a:off x="4846975" y="2180244"/>
            <a:ext cx="2498048" cy="2498048"/>
          </a:xfrm>
          <a:custGeom>
            <a:avLst/>
            <a:gdLst>
              <a:gd name="connsiteX0" fmla="*/ 897241 w 4999205"/>
              <a:gd name="connsiteY0" fmla="*/ 349012 h 2498048"/>
              <a:gd name="connsiteX1" fmla="*/ 1794482 w 4999205"/>
              <a:gd name="connsiteY1" fmla="*/ 1246253 h 2498048"/>
              <a:gd name="connsiteX2" fmla="*/ 897241 w 4999205"/>
              <a:gd name="connsiteY2" fmla="*/ 2143494 h 2498048"/>
              <a:gd name="connsiteX3" fmla="*/ 0 w 4999205"/>
              <a:gd name="connsiteY3" fmla="*/ 1246253 h 2498048"/>
              <a:gd name="connsiteX4" fmla="*/ 897241 w 4999205"/>
              <a:gd name="connsiteY4" fmla="*/ 349012 h 2498048"/>
              <a:gd name="connsiteX5" fmla="*/ 3750181 w 4999205"/>
              <a:gd name="connsiteY5" fmla="*/ 0 h 2498048"/>
              <a:gd name="connsiteX6" fmla="*/ 4277993 w 4999205"/>
              <a:gd name="connsiteY6" fmla="*/ 218627 h 2498048"/>
              <a:gd name="connsiteX7" fmla="*/ 4780578 w 4999205"/>
              <a:gd name="connsiteY7" fmla="*/ 721212 h 2498048"/>
              <a:gd name="connsiteX8" fmla="*/ 4780578 w 4999205"/>
              <a:gd name="connsiteY8" fmla="*/ 1776836 h 2498048"/>
              <a:gd name="connsiteX9" fmla="*/ 4277993 w 4999205"/>
              <a:gd name="connsiteY9" fmla="*/ 2279421 h 2498048"/>
              <a:gd name="connsiteX10" fmla="*/ 3222369 w 4999205"/>
              <a:gd name="connsiteY10" fmla="*/ 2279421 h 2498048"/>
              <a:gd name="connsiteX11" fmla="*/ 2719785 w 4999205"/>
              <a:gd name="connsiteY11" fmla="*/ 1776836 h 2498048"/>
              <a:gd name="connsiteX12" fmla="*/ 2719785 w 4999205"/>
              <a:gd name="connsiteY12" fmla="*/ 721212 h 2498048"/>
              <a:gd name="connsiteX13" fmla="*/ 3222369 w 4999205"/>
              <a:gd name="connsiteY13" fmla="*/ 218627 h 2498048"/>
              <a:gd name="connsiteX14" fmla="*/ 3750181 w 4999205"/>
              <a:gd name="connsiteY14" fmla="*/ 0 h 2498048"/>
              <a:gd name="connsiteX0" fmla="*/ 24941 w 5024146"/>
              <a:gd name="connsiteY0" fmla="*/ 1246253 h 2498048"/>
              <a:gd name="connsiteX1" fmla="*/ 1819423 w 5024146"/>
              <a:gd name="connsiteY1" fmla="*/ 1246253 h 2498048"/>
              <a:gd name="connsiteX2" fmla="*/ 922182 w 5024146"/>
              <a:gd name="connsiteY2" fmla="*/ 2143494 h 2498048"/>
              <a:gd name="connsiteX3" fmla="*/ 24941 w 5024146"/>
              <a:gd name="connsiteY3" fmla="*/ 1246253 h 2498048"/>
              <a:gd name="connsiteX4" fmla="*/ 3775122 w 5024146"/>
              <a:gd name="connsiteY4" fmla="*/ 0 h 2498048"/>
              <a:gd name="connsiteX5" fmla="*/ 4302934 w 5024146"/>
              <a:gd name="connsiteY5" fmla="*/ 218627 h 2498048"/>
              <a:gd name="connsiteX6" fmla="*/ 4805519 w 5024146"/>
              <a:gd name="connsiteY6" fmla="*/ 721212 h 2498048"/>
              <a:gd name="connsiteX7" fmla="*/ 4805519 w 5024146"/>
              <a:gd name="connsiteY7" fmla="*/ 1776836 h 2498048"/>
              <a:gd name="connsiteX8" fmla="*/ 4302934 w 5024146"/>
              <a:gd name="connsiteY8" fmla="*/ 2279421 h 2498048"/>
              <a:gd name="connsiteX9" fmla="*/ 3247310 w 5024146"/>
              <a:gd name="connsiteY9" fmla="*/ 2279421 h 2498048"/>
              <a:gd name="connsiteX10" fmla="*/ 2744726 w 5024146"/>
              <a:gd name="connsiteY10" fmla="*/ 1776836 h 2498048"/>
              <a:gd name="connsiteX11" fmla="*/ 2744726 w 5024146"/>
              <a:gd name="connsiteY11" fmla="*/ 721212 h 2498048"/>
              <a:gd name="connsiteX12" fmla="*/ 3247310 w 5024146"/>
              <a:gd name="connsiteY12" fmla="*/ 218627 h 2498048"/>
              <a:gd name="connsiteX13" fmla="*/ 3775122 w 5024146"/>
              <a:gd name="connsiteY13" fmla="*/ 0 h 2498048"/>
              <a:gd name="connsiteX0" fmla="*/ 24941 w 5024146"/>
              <a:gd name="connsiteY0" fmla="*/ 1246253 h 2498048"/>
              <a:gd name="connsiteX1" fmla="*/ 922182 w 5024146"/>
              <a:gd name="connsiteY1" fmla="*/ 2143494 h 2498048"/>
              <a:gd name="connsiteX2" fmla="*/ 24941 w 5024146"/>
              <a:gd name="connsiteY2" fmla="*/ 1246253 h 2498048"/>
              <a:gd name="connsiteX3" fmla="*/ 3775122 w 5024146"/>
              <a:gd name="connsiteY3" fmla="*/ 0 h 2498048"/>
              <a:gd name="connsiteX4" fmla="*/ 4302934 w 5024146"/>
              <a:gd name="connsiteY4" fmla="*/ 218627 h 2498048"/>
              <a:gd name="connsiteX5" fmla="*/ 4805519 w 5024146"/>
              <a:gd name="connsiteY5" fmla="*/ 721212 h 2498048"/>
              <a:gd name="connsiteX6" fmla="*/ 4805519 w 5024146"/>
              <a:gd name="connsiteY6" fmla="*/ 1776836 h 2498048"/>
              <a:gd name="connsiteX7" fmla="*/ 4302934 w 5024146"/>
              <a:gd name="connsiteY7" fmla="*/ 2279421 h 2498048"/>
              <a:gd name="connsiteX8" fmla="*/ 3247310 w 5024146"/>
              <a:gd name="connsiteY8" fmla="*/ 2279421 h 2498048"/>
              <a:gd name="connsiteX9" fmla="*/ 2744726 w 5024146"/>
              <a:gd name="connsiteY9" fmla="*/ 1776836 h 2498048"/>
              <a:gd name="connsiteX10" fmla="*/ 2744726 w 5024146"/>
              <a:gd name="connsiteY10" fmla="*/ 721212 h 2498048"/>
              <a:gd name="connsiteX11" fmla="*/ 3247310 w 5024146"/>
              <a:gd name="connsiteY11" fmla="*/ 218627 h 2498048"/>
              <a:gd name="connsiteX12" fmla="*/ 3775122 w 5024146"/>
              <a:gd name="connsiteY12" fmla="*/ 0 h 2498048"/>
              <a:gd name="connsiteX0" fmla="*/ 1249024 w 2498048"/>
              <a:gd name="connsiteY0" fmla="*/ 0 h 2498048"/>
              <a:gd name="connsiteX1" fmla="*/ 1776836 w 2498048"/>
              <a:gd name="connsiteY1" fmla="*/ 218627 h 2498048"/>
              <a:gd name="connsiteX2" fmla="*/ 2279421 w 2498048"/>
              <a:gd name="connsiteY2" fmla="*/ 721212 h 2498048"/>
              <a:gd name="connsiteX3" fmla="*/ 2279421 w 2498048"/>
              <a:gd name="connsiteY3" fmla="*/ 1776836 h 2498048"/>
              <a:gd name="connsiteX4" fmla="*/ 1776836 w 2498048"/>
              <a:gd name="connsiteY4" fmla="*/ 2279421 h 2498048"/>
              <a:gd name="connsiteX5" fmla="*/ 721212 w 2498048"/>
              <a:gd name="connsiteY5" fmla="*/ 2279421 h 2498048"/>
              <a:gd name="connsiteX6" fmla="*/ 218628 w 2498048"/>
              <a:gd name="connsiteY6" fmla="*/ 1776836 h 2498048"/>
              <a:gd name="connsiteX7" fmla="*/ 218628 w 2498048"/>
              <a:gd name="connsiteY7" fmla="*/ 721212 h 2498048"/>
              <a:gd name="connsiteX8" fmla="*/ 721212 w 2498048"/>
              <a:gd name="connsiteY8" fmla="*/ 218627 h 2498048"/>
              <a:gd name="connsiteX9" fmla="*/ 1249024 w 2498048"/>
              <a:gd name="connsiteY9" fmla="*/ 0 h 2498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98048" h="2498048">
                <a:moveTo>
                  <a:pt x="1249024" y="0"/>
                </a:moveTo>
                <a:cubicBezTo>
                  <a:pt x="1440055" y="0"/>
                  <a:pt x="1631085" y="72876"/>
                  <a:pt x="1776836" y="218627"/>
                </a:cubicBezTo>
                <a:lnTo>
                  <a:pt x="2279421" y="721212"/>
                </a:lnTo>
                <a:cubicBezTo>
                  <a:pt x="2570924" y="1012715"/>
                  <a:pt x="2570924" y="1485334"/>
                  <a:pt x="2279421" y="1776836"/>
                </a:cubicBezTo>
                <a:lnTo>
                  <a:pt x="1776836" y="2279421"/>
                </a:lnTo>
                <a:cubicBezTo>
                  <a:pt x="1485334" y="2570924"/>
                  <a:pt x="1012715" y="2570924"/>
                  <a:pt x="721212" y="2279421"/>
                </a:cubicBezTo>
                <a:lnTo>
                  <a:pt x="218628" y="1776836"/>
                </a:lnTo>
                <a:cubicBezTo>
                  <a:pt x="-72875" y="1485334"/>
                  <a:pt x="-72875" y="1012715"/>
                  <a:pt x="218628" y="721212"/>
                </a:cubicBezTo>
                <a:lnTo>
                  <a:pt x="721212" y="218627"/>
                </a:lnTo>
                <a:cubicBezTo>
                  <a:pt x="866963" y="72876"/>
                  <a:pt x="1057994" y="0"/>
                  <a:pt x="1249024" y="0"/>
                </a:cubicBezTo>
                <a:close/>
              </a:path>
            </a:pathLst>
          </a:custGeom>
          <a:pattFill prst="pct5">
            <a:fgClr>
              <a:schemeClr val="tx1"/>
            </a:fgClr>
            <a:bgClr>
              <a:schemeClr val="bg1">
                <a:lumMod val="85000"/>
              </a:schemeClr>
            </a:bgClr>
          </a:pattFill>
          <a:effectLst>
            <a:outerShdw blurRad="50800" dist="25400" dir="5400000" algn="t" rotWithShape="0">
              <a:prstClr val="black">
                <a:alpha val="15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1801641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1354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5049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1"/>
            <a:ext cx="12192001" cy="6858000"/>
          </a:xfrm>
          <a:prstGeom prst="rect">
            <a:avLst/>
          </a:prstGeom>
          <a:blipFill dpi="0" rotWithShape="1">
            <a:blip r:embed="rId16"/>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32363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62" r:id="rId10"/>
    <p:sldLayoutId id="2147483657" r:id="rId11"/>
    <p:sldLayoutId id="2147483658" r:id="rId12"/>
    <p:sldLayoutId id="2147483659" r:id="rId13"/>
    <p:sldLayoutId id="214748366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karec/cookiecutter-flask-restful"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www.runoob.com/design-pattern/design-pattern-tutorial.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mp.weixin.qq.com/s/Wdrj5vbIKXMZ7AJORiXpEQ"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nvSpPr>
        <p:spPr>
          <a:xfrm>
            <a:off x="1100797" y="-341224"/>
            <a:ext cx="9959926" cy="7540448"/>
          </a:xfrm>
          <a:custGeom>
            <a:avLst/>
            <a:gdLst>
              <a:gd name="connsiteX0" fmla="*/ 1572046 w 9058502"/>
              <a:gd name="connsiteY0" fmla="*/ 0 h 6858000"/>
              <a:gd name="connsiteX1" fmla="*/ 7486457 w 9058502"/>
              <a:gd name="connsiteY1" fmla="*/ 0 h 6858000"/>
              <a:gd name="connsiteX2" fmla="*/ 7574617 w 9058502"/>
              <a:gd name="connsiteY2" fmla="*/ 76367 h 6858000"/>
              <a:gd name="connsiteX3" fmla="*/ 9058502 w 9058502"/>
              <a:gd name="connsiteY3" fmla="*/ 3429000 h 6858000"/>
              <a:gd name="connsiteX4" fmla="*/ 7574617 w 9058502"/>
              <a:gd name="connsiteY4" fmla="*/ 6781634 h 6858000"/>
              <a:gd name="connsiteX5" fmla="*/ 7486457 w 9058502"/>
              <a:gd name="connsiteY5" fmla="*/ 6858000 h 6858000"/>
              <a:gd name="connsiteX6" fmla="*/ 1572046 w 9058502"/>
              <a:gd name="connsiteY6" fmla="*/ 6858000 h 6858000"/>
              <a:gd name="connsiteX7" fmla="*/ 1483885 w 9058502"/>
              <a:gd name="connsiteY7" fmla="*/ 6781634 h 6858000"/>
              <a:gd name="connsiteX8" fmla="*/ 0 w 9058502"/>
              <a:gd name="connsiteY8" fmla="*/ 3429000 h 6858000"/>
              <a:gd name="connsiteX9" fmla="*/ 1483885 w 9058502"/>
              <a:gd name="connsiteY9" fmla="*/ 763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58502" h="6858000">
                <a:moveTo>
                  <a:pt x="1572046" y="0"/>
                </a:moveTo>
                <a:lnTo>
                  <a:pt x="7486457" y="0"/>
                </a:lnTo>
                <a:lnTo>
                  <a:pt x="7574617" y="76367"/>
                </a:lnTo>
                <a:cubicBezTo>
                  <a:pt x="8486199" y="904893"/>
                  <a:pt x="9058502" y="2100112"/>
                  <a:pt x="9058502" y="3429000"/>
                </a:cubicBezTo>
                <a:cubicBezTo>
                  <a:pt x="9058502" y="4757888"/>
                  <a:pt x="8486199" y="5953108"/>
                  <a:pt x="7574617" y="6781634"/>
                </a:cubicBezTo>
                <a:lnTo>
                  <a:pt x="7486457" y="6858000"/>
                </a:lnTo>
                <a:lnTo>
                  <a:pt x="1572046" y="6858000"/>
                </a:lnTo>
                <a:lnTo>
                  <a:pt x="1483885" y="6781634"/>
                </a:lnTo>
                <a:cubicBezTo>
                  <a:pt x="572304" y="5953108"/>
                  <a:pt x="0" y="4757888"/>
                  <a:pt x="0" y="3429000"/>
                </a:cubicBezTo>
                <a:cubicBezTo>
                  <a:pt x="0" y="2100112"/>
                  <a:pt x="572304" y="904893"/>
                  <a:pt x="1483885" y="76367"/>
                </a:cubicBezTo>
                <a:close/>
              </a:path>
            </a:pathLst>
          </a:cu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25" name="任意多边形 24"/>
          <p:cNvSpPr/>
          <p:nvPr/>
        </p:nvSpPr>
        <p:spPr>
          <a:xfrm rot="16200000">
            <a:off x="2651761" y="-1100252"/>
            <a:ext cx="6857999" cy="9058502"/>
          </a:xfrm>
          <a:custGeom>
            <a:avLst/>
            <a:gdLst>
              <a:gd name="connsiteX0" fmla="*/ 6857999 w 6857999"/>
              <a:gd name="connsiteY0" fmla="*/ 1572046 h 9058502"/>
              <a:gd name="connsiteX1" fmla="*/ 6857999 w 6857999"/>
              <a:gd name="connsiteY1" fmla="*/ 7486457 h 9058502"/>
              <a:gd name="connsiteX2" fmla="*/ 6781632 w 6857999"/>
              <a:gd name="connsiteY2" fmla="*/ 7574617 h 9058502"/>
              <a:gd name="connsiteX3" fmla="*/ 3428999 w 6857999"/>
              <a:gd name="connsiteY3" fmla="*/ 9058502 h 9058502"/>
              <a:gd name="connsiteX4" fmla="*/ 76365 w 6857999"/>
              <a:gd name="connsiteY4" fmla="*/ 7574617 h 9058502"/>
              <a:gd name="connsiteX5" fmla="*/ 0 w 6857999"/>
              <a:gd name="connsiteY5" fmla="*/ 7486458 h 9058502"/>
              <a:gd name="connsiteX6" fmla="*/ 0 w 6857999"/>
              <a:gd name="connsiteY6" fmla="*/ 1572045 h 9058502"/>
              <a:gd name="connsiteX7" fmla="*/ 76365 w 6857999"/>
              <a:gd name="connsiteY7" fmla="*/ 1483885 h 9058502"/>
              <a:gd name="connsiteX8" fmla="*/ 3428999 w 6857999"/>
              <a:gd name="connsiteY8" fmla="*/ 0 h 9058502"/>
              <a:gd name="connsiteX9" fmla="*/ 6781632 w 6857999"/>
              <a:gd name="connsiteY9" fmla="*/ 1483885 h 905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57999" h="9058502">
                <a:moveTo>
                  <a:pt x="6857999" y="1572046"/>
                </a:moveTo>
                <a:lnTo>
                  <a:pt x="6857999" y="7486457"/>
                </a:lnTo>
                <a:lnTo>
                  <a:pt x="6781632" y="7574617"/>
                </a:lnTo>
                <a:cubicBezTo>
                  <a:pt x="5953106" y="8486199"/>
                  <a:pt x="4757887" y="9058502"/>
                  <a:pt x="3428999" y="9058502"/>
                </a:cubicBezTo>
                <a:cubicBezTo>
                  <a:pt x="2100111" y="9058502"/>
                  <a:pt x="904891" y="8486199"/>
                  <a:pt x="76365" y="7574617"/>
                </a:cubicBezTo>
                <a:lnTo>
                  <a:pt x="0" y="7486458"/>
                </a:lnTo>
                <a:lnTo>
                  <a:pt x="0" y="1572045"/>
                </a:lnTo>
                <a:lnTo>
                  <a:pt x="76365" y="1483885"/>
                </a:lnTo>
                <a:cubicBezTo>
                  <a:pt x="904891" y="572304"/>
                  <a:pt x="2100111" y="0"/>
                  <a:pt x="3428999" y="0"/>
                </a:cubicBezTo>
                <a:cubicBezTo>
                  <a:pt x="4757887" y="0"/>
                  <a:pt x="5953106" y="572304"/>
                  <a:pt x="6781632" y="1483885"/>
                </a:cubicBezTo>
                <a:close/>
              </a:path>
            </a:pathLst>
          </a:custGeom>
          <a:blipFill dpi="0" rotWithShape="1">
            <a:blip r:embed="rId3" cstate="screen">
              <a:duotone>
                <a:schemeClr val="accent5">
                  <a:shade val="45000"/>
                  <a:satMod val="135000"/>
                </a:schemeClr>
                <a:prstClr val="white"/>
              </a:duotone>
              <a:extLst>
                <a:ext uri="{28A0092B-C50C-407E-A947-70E740481C1C}">
                  <a14:useLocalDpi xmlns:a14="http://schemas.microsoft.com/office/drawing/2010/main"/>
                </a:ext>
              </a:extLst>
            </a:blip>
            <a:srcRect/>
            <a:stretch>
              <a:fillRect/>
            </a:stretch>
          </a:blipFill>
          <a:ln>
            <a:noFill/>
          </a:ln>
          <a:effectLst>
            <a:outerShdw blurRad="698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ea typeface="方正黑体简体" panose="02010601030101010101" pitchFamily="2" charset="-122"/>
            </a:endParaRPr>
          </a:p>
        </p:txBody>
      </p:sp>
      <p:sp>
        <p:nvSpPr>
          <p:cNvPr id="3" name="椭圆 2"/>
          <p:cNvSpPr/>
          <p:nvPr/>
        </p:nvSpPr>
        <p:spPr>
          <a:xfrm>
            <a:off x="2138250" y="-487529"/>
            <a:ext cx="7885021" cy="7885021"/>
          </a:xfrm>
          <a:prstGeom prst="ellipse">
            <a:avLst/>
          </a:prstGeom>
          <a:solidFill>
            <a:schemeClr val="bg1"/>
          </a:solidFill>
          <a:ln>
            <a:noFill/>
          </a:ln>
          <a:effectLst>
            <a:glow rad="228600">
              <a:schemeClr val="tx1">
                <a:lumMod val="50000"/>
                <a:lumOff val="50000"/>
                <a:alpha val="14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2644593" y="3167375"/>
            <a:ext cx="6884894" cy="830997"/>
          </a:xfrm>
          <a:prstGeom prst="rect">
            <a:avLst/>
          </a:prstGeom>
          <a:noFill/>
        </p:spPr>
        <p:txBody>
          <a:bodyPr wrap="square" rtlCol="0">
            <a:spAutoFit/>
            <a:scene3d>
              <a:camera prst="orthographicFront"/>
              <a:lightRig rig="threePt" dir="t"/>
            </a:scene3d>
            <a:sp3d contourW="12700"/>
          </a:bodyPr>
          <a:lstStyle/>
          <a:p>
            <a:pPr algn="dist"/>
            <a:r>
              <a:rPr lang="en-US" altLang="zh-CN" sz="4800" dirty="0">
                <a:solidFill>
                  <a:srgbClr val="414141"/>
                </a:solidFill>
                <a:latin typeface="微软雅黑" panose="020B0503020204020204" pitchFamily="34" charset="-122"/>
                <a:ea typeface="微软雅黑" panose="020B0503020204020204" pitchFamily="34" charset="-122"/>
              </a:rPr>
              <a:t>Web</a:t>
            </a:r>
            <a:r>
              <a:rPr lang="zh-CN" altLang="en-US" sz="4800" dirty="0">
                <a:solidFill>
                  <a:srgbClr val="414141"/>
                </a:solidFill>
                <a:latin typeface="微软雅黑" panose="020B0503020204020204" pitchFamily="34" charset="-122"/>
                <a:ea typeface="微软雅黑" panose="020B0503020204020204" pitchFamily="34" charset="-122"/>
              </a:rPr>
              <a:t>框架的设计模式</a:t>
            </a:r>
          </a:p>
        </p:txBody>
      </p:sp>
      <p:sp>
        <p:nvSpPr>
          <p:cNvPr id="42" name="文本框 41"/>
          <p:cNvSpPr txBox="1"/>
          <p:nvPr/>
        </p:nvSpPr>
        <p:spPr>
          <a:xfrm>
            <a:off x="4870253" y="1178458"/>
            <a:ext cx="2460930" cy="2554545"/>
          </a:xfrm>
          <a:prstGeom prst="rect">
            <a:avLst/>
          </a:prstGeom>
          <a:noFill/>
          <a:effectLst>
            <a:outerShdw blurRad="254000" dist="63500" dir="2700000" algn="tl" rotWithShape="0">
              <a:prstClr val="black">
                <a:alpha val="30000"/>
              </a:prstClr>
            </a:outerShdw>
          </a:effectLst>
        </p:spPr>
        <p:txBody>
          <a:bodyPr wrap="none" rtlCol="0">
            <a:spAutoFit/>
            <a:scene3d>
              <a:camera prst="orthographicFront"/>
              <a:lightRig rig="threePt" dir="t"/>
            </a:scene3d>
            <a:sp3d contourW="12700"/>
          </a:bodyPr>
          <a:lstStyle/>
          <a:p>
            <a:pPr algn="ctr"/>
            <a:r>
              <a:rPr lang="en-US" altLang="zh-CN" sz="8000" dirty="0">
                <a:solidFill>
                  <a:srgbClr val="1D4C77"/>
                </a:solidFill>
                <a:latin typeface="Century Gothic" panose="020B0502020202020204" pitchFamily="34" charset="0"/>
                <a:ea typeface="方正黑体简体" panose="02010601030101010101" pitchFamily="2" charset="-122"/>
              </a:rPr>
              <a:t>2021</a:t>
            </a:r>
            <a:endParaRPr lang="zh-CN" altLang="en-US" sz="8000" dirty="0">
              <a:solidFill>
                <a:srgbClr val="1D4C77"/>
              </a:solidFill>
              <a:latin typeface="Century Gothic" panose="020B0502020202020204" pitchFamily="34" charset="0"/>
              <a:ea typeface="方正黑体简体" panose="02010601030101010101" pitchFamily="2" charset="-122"/>
            </a:endParaRPr>
          </a:p>
          <a:p>
            <a:pPr algn="ctr"/>
            <a:endParaRPr lang="zh-CN" altLang="en-US" sz="8000" dirty="0">
              <a:solidFill>
                <a:srgbClr val="1D4C77"/>
              </a:solidFill>
              <a:latin typeface="Century Gothic" panose="020B0502020202020204" pitchFamily="34" charset="0"/>
              <a:ea typeface="方正黑体简体" panose="02010601030101010101" pitchFamily="2" charset="-122"/>
            </a:endParaRPr>
          </a:p>
        </p:txBody>
      </p:sp>
      <p:grpSp>
        <p:nvGrpSpPr>
          <p:cNvPr id="55" name="组合 54"/>
          <p:cNvGrpSpPr/>
          <p:nvPr/>
        </p:nvGrpSpPr>
        <p:grpSpPr>
          <a:xfrm>
            <a:off x="5168900" y="5627254"/>
            <a:ext cx="1863636" cy="337783"/>
            <a:chOff x="4193094" y="5370940"/>
            <a:chExt cx="1863636" cy="337783"/>
          </a:xfrm>
        </p:grpSpPr>
        <p:sp>
          <p:nvSpPr>
            <p:cNvPr id="47" name="Rectangle: Rounded Corners 100"/>
            <p:cNvSpPr/>
            <p:nvPr/>
          </p:nvSpPr>
          <p:spPr>
            <a:xfrm>
              <a:off x="4193094" y="5370940"/>
              <a:ext cx="1863636" cy="337783"/>
            </a:xfrm>
            <a:prstGeom prst="roundRect">
              <a:avLst>
                <a:gd name="adj" fmla="val 50000"/>
              </a:avLst>
            </a:prstGeom>
            <a:gradFill>
              <a:gsLst>
                <a:gs pos="0">
                  <a:srgbClr val="595959"/>
                </a:gs>
                <a:gs pos="100000">
                  <a:schemeClr val="tx1">
                    <a:lumMod val="85000"/>
                    <a:lumOff val="15000"/>
                  </a:schemeClr>
                </a:gs>
              </a:gsLst>
              <a:lin ang="5400000" scaled="0"/>
            </a:gradFill>
            <a:ln w="19050">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bg1"/>
                </a:solidFill>
                <a:latin typeface="Century Gothic" panose="020B0502020202020204" pitchFamily="34" charset="0"/>
                <a:ea typeface="方正黑体简体" panose="02010601030101010101" pitchFamily="2" charset="-122"/>
              </a:endParaRPr>
            </a:p>
          </p:txBody>
        </p:sp>
        <p:sp>
          <p:nvSpPr>
            <p:cNvPr id="49" name="原创设计师          _5"/>
            <p:cNvSpPr/>
            <p:nvPr/>
          </p:nvSpPr>
          <p:spPr>
            <a:xfrm>
              <a:off x="4293620" y="5394477"/>
              <a:ext cx="1662583" cy="276963"/>
            </a:xfrm>
            <a:prstGeom prst="rect">
              <a:avLst/>
            </a:prstGeom>
            <a:effectLst/>
          </p:spPr>
          <p:txBody>
            <a:bodyPr wrap="square">
              <a:spAutoFit/>
              <a:scene3d>
                <a:camera prst="orthographicFront"/>
                <a:lightRig rig="threePt" dir="t"/>
              </a:scene3d>
              <a:sp3d contourW="12700"/>
            </a:bodyPr>
            <a:lstStyle/>
            <a:p>
              <a:pPr algn="ctr"/>
              <a:r>
                <a:rPr lang="zh-CN" altLang="en-US" sz="1200" dirty="0">
                  <a:solidFill>
                    <a:schemeClr val="bg1"/>
                  </a:solidFill>
                  <a:latin typeface="方正黑体简体" panose="02010601030101010101" pitchFamily="2" charset="-122"/>
                  <a:ea typeface="方正黑体简体" panose="02010601030101010101" pitchFamily="2" charset="-122"/>
                </a:rPr>
                <a:t>汇报人：李柯凡</a:t>
              </a:r>
            </a:p>
          </p:txBody>
        </p:sp>
      </p:grpSp>
      <p:sp>
        <p:nvSpPr>
          <p:cNvPr id="26" name="文本框 25"/>
          <p:cNvSpPr txBox="1"/>
          <p:nvPr/>
        </p:nvSpPr>
        <p:spPr>
          <a:xfrm>
            <a:off x="4372679" y="2552395"/>
            <a:ext cx="3497910" cy="646331"/>
          </a:xfrm>
          <a:prstGeom prst="rect">
            <a:avLst/>
          </a:prstGeom>
          <a:noFill/>
        </p:spPr>
        <p:txBody>
          <a:bodyPr wrap="square" rtlCol="0">
            <a:spAutoFit/>
            <a:scene3d>
              <a:camera prst="orthographicFront"/>
              <a:lightRig rig="threePt" dir="t"/>
            </a:scene3d>
            <a:sp3d contourW="12700"/>
          </a:bodyPr>
          <a:lstStyle/>
          <a:p>
            <a:pPr algn="dist"/>
            <a:r>
              <a:rPr lang="en-US" altLang="zh-CN" sz="3600" i="1" dirty="0">
                <a:solidFill>
                  <a:srgbClr val="414141"/>
                </a:solidFill>
                <a:ea typeface="方正黑体简体" panose="02010601030101010101" pitchFamily="2" charset="-122"/>
              </a:rPr>
              <a:t>FLASK</a:t>
            </a:r>
            <a:endParaRPr lang="zh-CN" altLang="en-US" sz="3600" i="1" dirty="0">
              <a:solidFill>
                <a:srgbClr val="414141"/>
              </a:solidFill>
              <a:ea typeface="方正黑体简体" panose="02010601030101010101" pitchFamily="2" charset="-122"/>
            </a:endParaRPr>
          </a:p>
        </p:txBody>
      </p:sp>
    </p:spTree>
    <p:extLst>
      <p:ext uri="{BB962C8B-B14F-4D97-AF65-F5344CB8AC3E}">
        <p14:creationId xmlns:p14="http://schemas.microsoft.com/office/powerpoint/2010/main" val="169929945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 calcmode="lin" valueType="num">
                                          <p:cBhvr>
                                            <p:cTn id="10" dur="500" fill="hold"/>
                                            <p:tgtEl>
                                              <p:spTgt spid="25"/>
                                            </p:tgtEl>
                                            <p:attrNameLst>
                                              <p:attrName>ppt_w</p:attrName>
                                            </p:attrNameLst>
                                          </p:cBhvr>
                                          <p:tavLst>
                                            <p:tav tm="0">
                                              <p:val>
                                                <p:fltVal val="0"/>
                                              </p:val>
                                            </p:tav>
                                            <p:tav tm="100000">
                                              <p:val>
                                                <p:strVal val="#ppt_w"/>
                                              </p:val>
                                            </p:tav>
                                          </p:tavLst>
                                        </p:anim>
                                        <p:anim calcmode="lin" valueType="num">
                                          <p:cBhvr>
                                            <p:cTn id="11" dur="500" fill="hold"/>
                                            <p:tgtEl>
                                              <p:spTgt spid="25"/>
                                            </p:tgtEl>
                                            <p:attrNameLst>
                                              <p:attrName>ppt_h</p:attrName>
                                            </p:attrNameLst>
                                          </p:cBhvr>
                                          <p:tavLst>
                                            <p:tav tm="0">
                                              <p:val>
                                                <p:fltVal val="0"/>
                                              </p:val>
                                            </p:tav>
                                            <p:tav tm="100000">
                                              <p:val>
                                                <p:strVal val="#ppt_h"/>
                                              </p:val>
                                            </p:tav>
                                          </p:tavLst>
                                        </p:anim>
                                        <p:animEffect transition="in" filter="fade">
                                          <p:cBhvr>
                                            <p:cTn id="12" dur="500"/>
                                            <p:tgtEl>
                                              <p:spTgt spid="25"/>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childTnLst>
                              </p:cTn>
                            </p:par>
                            <p:par>
                              <p:cTn id="18" fill="hold">
                                <p:stCondLst>
                                  <p:cond delay="750"/>
                                </p:stCondLst>
                                <p:childTnLst>
                                  <p:par>
                                    <p:cTn id="19" presetID="53" presetClass="entr" presetSubtype="16"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p:cTn id="21" dur="500" fill="hold"/>
                                            <p:tgtEl>
                                              <p:spTgt spid="42"/>
                                            </p:tgtEl>
                                            <p:attrNameLst>
                                              <p:attrName>ppt_w</p:attrName>
                                            </p:attrNameLst>
                                          </p:cBhvr>
                                          <p:tavLst>
                                            <p:tav tm="0">
                                              <p:val>
                                                <p:fltVal val="0"/>
                                              </p:val>
                                            </p:tav>
                                            <p:tav tm="100000">
                                              <p:val>
                                                <p:strVal val="#ppt_w"/>
                                              </p:val>
                                            </p:tav>
                                          </p:tavLst>
                                        </p:anim>
                                        <p:anim calcmode="lin" valueType="num">
                                          <p:cBhvr>
                                            <p:cTn id="22" dur="500" fill="hold"/>
                                            <p:tgtEl>
                                              <p:spTgt spid="42"/>
                                            </p:tgtEl>
                                            <p:attrNameLst>
                                              <p:attrName>ppt_h</p:attrName>
                                            </p:attrNameLst>
                                          </p:cBhvr>
                                          <p:tavLst>
                                            <p:tav tm="0">
                                              <p:val>
                                                <p:fltVal val="0"/>
                                              </p:val>
                                            </p:tav>
                                            <p:tav tm="100000">
                                              <p:val>
                                                <p:strVal val="#ppt_h"/>
                                              </p:val>
                                            </p:tav>
                                          </p:tavLst>
                                        </p:anim>
                                        <p:animEffect transition="in" filter="fade">
                                          <p:cBhvr>
                                            <p:cTn id="23" dur="500"/>
                                            <p:tgtEl>
                                              <p:spTgt spid="42"/>
                                            </p:tgtEl>
                                          </p:cBhvr>
                                        </p:animEffect>
                                      </p:childTnLst>
                                    </p:cTn>
                                  </p:par>
                                </p:childTnLst>
                              </p:cTn>
                            </p:par>
                            <p:par>
                              <p:cTn id="24" fill="hold">
                                <p:stCondLst>
                                  <p:cond delay="1250"/>
                                </p:stCondLst>
                                <p:childTnLst>
                                  <p:par>
                                    <p:cTn id="25" presetID="50" presetClass="entr" presetSubtype="0" decel="10000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p:cTn id="27" dur="1000" fill="hold"/>
                                            <p:tgtEl>
                                              <p:spTgt spid="26"/>
                                            </p:tgtEl>
                                            <p:attrNameLst>
                                              <p:attrName>ppt_w</p:attrName>
                                            </p:attrNameLst>
                                          </p:cBhvr>
                                          <p:tavLst>
                                            <p:tav tm="0">
                                              <p:val>
                                                <p:strVal val="#ppt_w+.3"/>
                                              </p:val>
                                            </p:tav>
                                            <p:tav tm="100000">
                                              <p:val>
                                                <p:strVal val="#ppt_w"/>
                                              </p:val>
                                            </p:tav>
                                          </p:tavLst>
                                        </p:anim>
                                        <p:anim calcmode="lin" valueType="num">
                                          <p:cBhvr>
                                            <p:cTn id="28" dur="1000" fill="hold"/>
                                            <p:tgtEl>
                                              <p:spTgt spid="26"/>
                                            </p:tgtEl>
                                            <p:attrNameLst>
                                              <p:attrName>ppt_h</p:attrName>
                                            </p:attrNameLst>
                                          </p:cBhvr>
                                          <p:tavLst>
                                            <p:tav tm="0">
                                              <p:val>
                                                <p:strVal val="#ppt_h"/>
                                              </p:val>
                                            </p:tav>
                                            <p:tav tm="100000">
                                              <p:val>
                                                <p:strVal val="#ppt_h"/>
                                              </p:val>
                                            </p:tav>
                                          </p:tavLst>
                                        </p:anim>
                                        <p:animEffect transition="in" filter="fade">
                                          <p:cBhvr>
                                            <p:cTn id="29" dur="1000"/>
                                            <p:tgtEl>
                                              <p:spTgt spid="26"/>
                                            </p:tgtEl>
                                          </p:cBhvr>
                                        </p:animEffect>
                                      </p:childTnLst>
                                    </p:cTn>
                                  </p:par>
                                </p:childTnLst>
                              </p:cTn>
                            </p:par>
                            <p:par>
                              <p:cTn id="30" fill="hold">
                                <p:stCondLst>
                                  <p:cond delay="2250"/>
                                </p:stCondLst>
                                <p:childTnLst>
                                  <p:par>
                                    <p:cTn id="31" presetID="50" presetClass="entr" presetSubtype="0" decel="10000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 calcmode="lin" valueType="num">
                                          <p:cBhvr>
                                            <p:cTn id="33" dur="1000" fill="hold"/>
                                            <p:tgtEl>
                                              <p:spTgt spid="41"/>
                                            </p:tgtEl>
                                            <p:attrNameLst>
                                              <p:attrName>ppt_w</p:attrName>
                                            </p:attrNameLst>
                                          </p:cBhvr>
                                          <p:tavLst>
                                            <p:tav tm="0">
                                              <p:val>
                                                <p:strVal val="#ppt_w+.3"/>
                                              </p:val>
                                            </p:tav>
                                            <p:tav tm="100000">
                                              <p:val>
                                                <p:strVal val="#ppt_w"/>
                                              </p:val>
                                            </p:tav>
                                          </p:tavLst>
                                        </p:anim>
                                        <p:anim calcmode="lin" valueType="num">
                                          <p:cBhvr>
                                            <p:cTn id="34" dur="1000" fill="hold"/>
                                            <p:tgtEl>
                                              <p:spTgt spid="41"/>
                                            </p:tgtEl>
                                            <p:attrNameLst>
                                              <p:attrName>ppt_h</p:attrName>
                                            </p:attrNameLst>
                                          </p:cBhvr>
                                          <p:tavLst>
                                            <p:tav tm="0">
                                              <p:val>
                                                <p:strVal val="#ppt_h"/>
                                              </p:val>
                                            </p:tav>
                                            <p:tav tm="100000">
                                              <p:val>
                                                <p:strVal val="#ppt_h"/>
                                              </p:val>
                                            </p:tav>
                                          </p:tavLst>
                                        </p:anim>
                                        <p:animEffect transition="in" filter="fade">
                                          <p:cBhvr>
                                            <p:cTn id="35" dur="1000"/>
                                            <p:tgtEl>
                                              <p:spTgt spid="41"/>
                                            </p:tgtEl>
                                          </p:cBhvr>
                                        </p:animEffect>
                                      </p:childTnLst>
                                    </p:cTn>
                                  </p:par>
                                </p:childTnLst>
                              </p:cTn>
                            </p:par>
                            <p:par>
                              <p:cTn id="36" fill="hold">
                                <p:stCondLst>
                                  <p:cond delay="3250"/>
                                </p:stCondLst>
                                <p:childTnLst>
                                  <p:par>
                                    <p:cTn id="37" presetID="2" presetClass="entr" presetSubtype="4" fill="hold" nodeType="afterEffect" p14:presetBounceEnd="40000">
                                      <p:stCondLst>
                                        <p:cond delay="0"/>
                                      </p:stCondLst>
                                      <p:childTnLst>
                                        <p:set>
                                          <p:cBhvr>
                                            <p:cTn id="38" dur="1" fill="hold">
                                              <p:stCondLst>
                                                <p:cond delay="0"/>
                                              </p:stCondLst>
                                            </p:cTn>
                                            <p:tgtEl>
                                              <p:spTgt spid="55"/>
                                            </p:tgtEl>
                                            <p:attrNameLst>
                                              <p:attrName>style.visibility</p:attrName>
                                            </p:attrNameLst>
                                          </p:cBhvr>
                                          <p:to>
                                            <p:strVal val="visible"/>
                                          </p:to>
                                        </p:set>
                                        <p:anim calcmode="lin" valueType="num" p14:bounceEnd="40000">
                                          <p:cBhvr additive="base">
                                            <p:cTn id="39" dur="750" fill="hold"/>
                                            <p:tgtEl>
                                              <p:spTgt spid="55"/>
                                            </p:tgtEl>
                                            <p:attrNameLst>
                                              <p:attrName>ppt_x</p:attrName>
                                            </p:attrNameLst>
                                          </p:cBhvr>
                                          <p:tavLst>
                                            <p:tav tm="0">
                                              <p:val>
                                                <p:strVal val="#ppt_x"/>
                                              </p:val>
                                            </p:tav>
                                            <p:tav tm="100000">
                                              <p:val>
                                                <p:strVal val="#ppt_x"/>
                                              </p:val>
                                            </p:tav>
                                          </p:tavLst>
                                        </p:anim>
                                        <p:anim calcmode="lin" valueType="num" p14:bounceEnd="40000">
                                          <p:cBhvr additive="base">
                                            <p:cTn id="40" dur="75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25" grpId="0" animBg="1"/>
          <p:bldP spid="3" grpId="0" animBg="1"/>
          <p:bldP spid="41" grpId="0"/>
          <p:bldP spid="42" grpId="0"/>
          <p:bldP spid="2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 calcmode="lin" valueType="num">
                                          <p:cBhvr>
                                            <p:cTn id="10" dur="500" fill="hold"/>
                                            <p:tgtEl>
                                              <p:spTgt spid="25"/>
                                            </p:tgtEl>
                                            <p:attrNameLst>
                                              <p:attrName>ppt_w</p:attrName>
                                            </p:attrNameLst>
                                          </p:cBhvr>
                                          <p:tavLst>
                                            <p:tav tm="0">
                                              <p:val>
                                                <p:fltVal val="0"/>
                                              </p:val>
                                            </p:tav>
                                            <p:tav tm="100000">
                                              <p:val>
                                                <p:strVal val="#ppt_w"/>
                                              </p:val>
                                            </p:tav>
                                          </p:tavLst>
                                        </p:anim>
                                        <p:anim calcmode="lin" valueType="num">
                                          <p:cBhvr>
                                            <p:cTn id="11" dur="500" fill="hold"/>
                                            <p:tgtEl>
                                              <p:spTgt spid="25"/>
                                            </p:tgtEl>
                                            <p:attrNameLst>
                                              <p:attrName>ppt_h</p:attrName>
                                            </p:attrNameLst>
                                          </p:cBhvr>
                                          <p:tavLst>
                                            <p:tav tm="0">
                                              <p:val>
                                                <p:fltVal val="0"/>
                                              </p:val>
                                            </p:tav>
                                            <p:tav tm="100000">
                                              <p:val>
                                                <p:strVal val="#ppt_h"/>
                                              </p:val>
                                            </p:tav>
                                          </p:tavLst>
                                        </p:anim>
                                        <p:animEffect transition="in" filter="fade">
                                          <p:cBhvr>
                                            <p:cTn id="12" dur="500"/>
                                            <p:tgtEl>
                                              <p:spTgt spid="25"/>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childTnLst>
                              </p:cTn>
                            </p:par>
                            <p:par>
                              <p:cTn id="18" fill="hold">
                                <p:stCondLst>
                                  <p:cond delay="750"/>
                                </p:stCondLst>
                                <p:childTnLst>
                                  <p:par>
                                    <p:cTn id="19" presetID="53" presetClass="entr" presetSubtype="16"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p:cTn id="21" dur="500" fill="hold"/>
                                            <p:tgtEl>
                                              <p:spTgt spid="42"/>
                                            </p:tgtEl>
                                            <p:attrNameLst>
                                              <p:attrName>ppt_w</p:attrName>
                                            </p:attrNameLst>
                                          </p:cBhvr>
                                          <p:tavLst>
                                            <p:tav tm="0">
                                              <p:val>
                                                <p:fltVal val="0"/>
                                              </p:val>
                                            </p:tav>
                                            <p:tav tm="100000">
                                              <p:val>
                                                <p:strVal val="#ppt_w"/>
                                              </p:val>
                                            </p:tav>
                                          </p:tavLst>
                                        </p:anim>
                                        <p:anim calcmode="lin" valueType="num">
                                          <p:cBhvr>
                                            <p:cTn id="22" dur="500" fill="hold"/>
                                            <p:tgtEl>
                                              <p:spTgt spid="42"/>
                                            </p:tgtEl>
                                            <p:attrNameLst>
                                              <p:attrName>ppt_h</p:attrName>
                                            </p:attrNameLst>
                                          </p:cBhvr>
                                          <p:tavLst>
                                            <p:tav tm="0">
                                              <p:val>
                                                <p:fltVal val="0"/>
                                              </p:val>
                                            </p:tav>
                                            <p:tav tm="100000">
                                              <p:val>
                                                <p:strVal val="#ppt_h"/>
                                              </p:val>
                                            </p:tav>
                                          </p:tavLst>
                                        </p:anim>
                                        <p:animEffect transition="in" filter="fade">
                                          <p:cBhvr>
                                            <p:cTn id="23" dur="500"/>
                                            <p:tgtEl>
                                              <p:spTgt spid="42"/>
                                            </p:tgtEl>
                                          </p:cBhvr>
                                        </p:animEffect>
                                      </p:childTnLst>
                                    </p:cTn>
                                  </p:par>
                                </p:childTnLst>
                              </p:cTn>
                            </p:par>
                            <p:par>
                              <p:cTn id="24" fill="hold">
                                <p:stCondLst>
                                  <p:cond delay="1250"/>
                                </p:stCondLst>
                                <p:childTnLst>
                                  <p:par>
                                    <p:cTn id="25" presetID="50" presetClass="entr" presetSubtype="0" decel="10000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p:cTn id="27" dur="1000" fill="hold"/>
                                            <p:tgtEl>
                                              <p:spTgt spid="26"/>
                                            </p:tgtEl>
                                            <p:attrNameLst>
                                              <p:attrName>ppt_w</p:attrName>
                                            </p:attrNameLst>
                                          </p:cBhvr>
                                          <p:tavLst>
                                            <p:tav tm="0">
                                              <p:val>
                                                <p:strVal val="#ppt_w+.3"/>
                                              </p:val>
                                            </p:tav>
                                            <p:tav tm="100000">
                                              <p:val>
                                                <p:strVal val="#ppt_w"/>
                                              </p:val>
                                            </p:tav>
                                          </p:tavLst>
                                        </p:anim>
                                        <p:anim calcmode="lin" valueType="num">
                                          <p:cBhvr>
                                            <p:cTn id="28" dur="1000" fill="hold"/>
                                            <p:tgtEl>
                                              <p:spTgt spid="26"/>
                                            </p:tgtEl>
                                            <p:attrNameLst>
                                              <p:attrName>ppt_h</p:attrName>
                                            </p:attrNameLst>
                                          </p:cBhvr>
                                          <p:tavLst>
                                            <p:tav tm="0">
                                              <p:val>
                                                <p:strVal val="#ppt_h"/>
                                              </p:val>
                                            </p:tav>
                                            <p:tav tm="100000">
                                              <p:val>
                                                <p:strVal val="#ppt_h"/>
                                              </p:val>
                                            </p:tav>
                                          </p:tavLst>
                                        </p:anim>
                                        <p:animEffect transition="in" filter="fade">
                                          <p:cBhvr>
                                            <p:cTn id="29" dur="1000"/>
                                            <p:tgtEl>
                                              <p:spTgt spid="26"/>
                                            </p:tgtEl>
                                          </p:cBhvr>
                                        </p:animEffect>
                                      </p:childTnLst>
                                    </p:cTn>
                                  </p:par>
                                </p:childTnLst>
                              </p:cTn>
                            </p:par>
                            <p:par>
                              <p:cTn id="30" fill="hold">
                                <p:stCondLst>
                                  <p:cond delay="2250"/>
                                </p:stCondLst>
                                <p:childTnLst>
                                  <p:par>
                                    <p:cTn id="31" presetID="50" presetClass="entr" presetSubtype="0" decel="10000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 calcmode="lin" valueType="num">
                                          <p:cBhvr>
                                            <p:cTn id="33" dur="1000" fill="hold"/>
                                            <p:tgtEl>
                                              <p:spTgt spid="41"/>
                                            </p:tgtEl>
                                            <p:attrNameLst>
                                              <p:attrName>ppt_w</p:attrName>
                                            </p:attrNameLst>
                                          </p:cBhvr>
                                          <p:tavLst>
                                            <p:tav tm="0">
                                              <p:val>
                                                <p:strVal val="#ppt_w+.3"/>
                                              </p:val>
                                            </p:tav>
                                            <p:tav tm="100000">
                                              <p:val>
                                                <p:strVal val="#ppt_w"/>
                                              </p:val>
                                            </p:tav>
                                          </p:tavLst>
                                        </p:anim>
                                        <p:anim calcmode="lin" valueType="num">
                                          <p:cBhvr>
                                            <p:cTn id="34" dur="1000" fill="hold"/>
                                            <p:tgtEl>
                                              <p:spTgt spid="41"/>
                                            </p:tgtEl>
                                            <p:attrNameLst>
                                              <p:attrName>ppt_h</p:attrName>
                                            </p:attrNameLst>
                                          </p:cBhvr>
                                          <p:tavLst>
                                            <p:tav tm="0">
                                              <p:val>
                                                <p:strVal val="#ppt_h"/>
                                              </p:val>
                                            </p:tav>
                                            <p:tav tm="100000">
                                              <p:val>
                                                <p:strVal val="#ppt_h"/>
                                              </p:val>
                                            </p:tav>
                                          </p:tavLst>
                                        </p:anim>
                                        <p:animEffect transition="in" filter="fade">
                                          <p:cBhvr>
                                            <p:cTn id="35" dur="1000"/>
                                            <p:tgtEl>
                                              <p:spTgt spid="41"/>
                                            </p:tgtEl>
                                          </p:cBhvr>
                                        </p:animEffect>
                                      </p:childTnLst>
                                    </p:cTn>
                                  </p:par>
                                </p:childTnLst>
                              </p:cTn>
                            </p:par>
                            <p:par>
                              <p:cTn id="36" fill="hold">
                                <p:stCondLst>
                                  <p:cond delay="3250"/>
                                </p:stCondLst>
                                <p:childTnLst>
                                  <p:par>
                                    <p:cTn id="37" presetID="2" presetClass="entr" presetSubtype="4" fill="hold" nodeType="afterEffect">
                                      <p:stCondLst>
                                        <p:cond delay="0"/>
                                      </p:stCondLst>
                                      <p:childTnLst>
                                        <p:set>
                                          <p:cBhvr>
                                            <p:cTn id="38" dur="1" fill="hold">
                                              <p:stCondLst>
                                                <p:cond delay="0"/>
                                              </p:stCondLst>
                                            </p:cTn>
                                            <p:tgtEl>
                                              <p:spTgt spid="55"/>
                                            </p:tgtEl>
                                            <p:attrNameLst>
                                              <p:attrName>style.visibility</p:attrName>
                                            </p:attrNameLst>
                                          </p:cBhvr>
                                          <p:to>
                                            <p:strVal val="visible"/>
                                          </p:to>
                                        </p:set>
                                        <p:anim calcmode="lin" valueType="num">
                                          <p:cBhvr additive="base">
                                            <p:cTn id="39" dur="750" fill="hold"/>
                                            <p:tgtEl>
                                              <p:spTgt spid="55"/>
                                            </p:tgtEl>
                                            <p:attrNameLst>
                                              <p:attrName>ppt_x</p:attrName>
                                            </p:attrNameLst>
                                          </p:cBhvr>
                                          <p:tavLst>
                                            <p:tav tm="0">
                                              <p:val>
                                                <p:strVal val="#ppt_x"/>
                                              </p:val>
                                            </p:tav>
                                            <p:tav tm="100000">
                                              <p:val>
                                                <p:strVal val="#ppt_x"/>
                                              </p:val>
                                            </p:tav>
                                          </p:tavLst>
                                        </p:anim>
                                        <p:anim calcmode="lin" valueType="num">
                                          <p:cBhvr additive="base">
                                            <p:cTn id="40" dur="75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25" grpId="0" animBg="1"/>
          <p:bldP spid="3" grpId="0" animBg="1"/>
          <p:bldP spid="41" grpId="0"/>
          <p:bldP spid="42" grpId="0"/>
          <p:bldP spid="26"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a:extLst>
              <a:ext uri="{FF2B5EF4-FFF2-40B4-BE49-F238E27FC236}">
                <a16:creationId xmlns:a16="http://schemas.microsoft.com/office/drawing/2014/main" id="{503E0C68-DA60-417A-94AF-3E2A39D1D51A}"/>
              </a:ext>
            </a:extLst>
          </p:cNvPr>
          <p:cNvSpPr txBox="1"/>
          <p:nvPr/>
        </p:nvSpPr>
        <p:spPr>
          <a:xfrm>
            <a:off x="904154" y="1472140"/>
            <a:ext cx="4454961" cy="1650452"/>
          </a:xfrm>
          <a:prstGeom prst="rect">
            <a:avLst/>
          </a:prstGeom>
          <a:noFill/>
        </p:spPr>
        <p:txBody>
          <a:bodyPr wrap="square" rtlCol="0">
            <a:spAutoFit/>
          </a:bodyPr>
          <a:lstStyle/>
          <a:p>
            <a:pPr algn="just">
              <a:lnSpc>
                <a:spcPct val="130000"/>
              </a:lnSpc>
            </a:pPr>
            <a:r>
              <a:rPr lang="en-US" altLang="zh-CN" sz="2000" dirty="0"/>
              <a:t>MVC</a:t>
            </a:r>
            <a:r>
              <a:rPr lang="zh-CN" altLang="en-US" sz="2000" dirty="0"/>
              <a:t>不是框架，不是设计模式，更不是架构，而是一种架构模式。它不描述系统架构，也不指定使用什么技术，仅仅是描述系统架构的一种模式</a:t>
            </a:r>
            <a:endParaRPr lang="zh-CN" altLang="en-US" sz="2000" dirty="0">
              <a:solidFill>
                <a:srgbClr val="686769"/>
              </a:solidFill>
              <a:latin typeface="方正黑体简体" panose="02010601030101010101" pitchFamily="2" charset="-122"/>
              <a:ea typeface="方正黑体简体" panose="02010601030101010101" pitchFamily="2" charset="-122"/>
              <a:cs typeface="+mn-ea"/>
              <a:sym typeface="+mn-lt"/>
            </a:endParaRPr>
          </a:p>
        </p:txBody>
      </p:sp>
      <p:sp>
        <p:nvSpPr>
          <p:cNvPr id="28" name="椭圆 27"/>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01</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35" name="文本框 34"/>
          <p:cNvSpPr txBox="1"/>
          <p:nvPr/>
        </p:nvSpPr>
        <p:spPr>
          <a:xfrm>
            <a:off x="1568385" y="432980"/>
            <a:ext cx="895438"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rgbClr val="414141"/>
                </a:solidFill>
                <a:ea typeface="方正黑体简体" panose="02010601030101010101" pitchFamily="2" charset="-122"/>
              </a:rPr>
              <a:t>MVC</a:t>
            </a:r>
            <a:endParaRPr lang="zh-CN" altLang="en-US" sz="2800" b="1" dirty="0">
              <a:solidFill>
                <a:srgbClr val="414141"/>
              </a:solidFill>
              <a:ea typeface="方正黑体简体" panose="02010601030101010101" pitchFamily="2" charset="-122"/>
            </a:endParaRPr>
          </a:p>
        </p:txBody>
      </p:sp>
      <p:sp>
        <p:nvSpPr>
          <p:cNvPr id="26" name="文本框 25">
            <a:extLst>
              <a:ext uri="{FF2B5EF4-FFF2-40B4-BE49-F238E27FC236}">
                <a16:creationId xmlns:a16="http://schemas.microsoft.com/office/drawing/2014/main" id="{337B145B-E160-4B0F-8250-E88663456CF4}"/>
              </a:ext>
            </a:extLst>
          </p:cNvPr>
          <p:cNvSpPr txBox="1"/>
          <p:nvPr/>
        </p:nvSpPr>
        <p:spPr>
          <a:xfrm>
            <a:off x="931902" y="3638532"/>
            <a:ext cx="4454961" cy="1250342"/>
          </a:xfrm>
          <a:prstGeom prst="rect">
            <a:avLst/>
          </a:prstGeom>
          <a:noFill/>
        </p:spPr>
        <p:txBody>
          <a:bodyPr wrap="square" rtlCol="0">
            <a:spAutoFit/>
          </a:bodyPr>
          <a:lstStyle/>
          <a:p>
            <a:pPr algn="just">
              <a:lnSpc>
                <a:spcPct val="130000"/>
              </a:lnSpc>
            </a:pPr>
            <a:r>
              <a:rPr lang="en-US" altLang="zh-CN" sz="2000" dirty="0"/>
              <a:t>MVC</a:t>
            </a:r>
            <a:r>
              <a:rPr lang="zh-CN" altLang="en-US" sz="2000" dirty="0"/>
              <a:t>是最常用的架构模式，适用于分层架构，将应用程序分为模型、视图、控制器三层</a:t>
            </a:r>
            <a:endParaRPr lang="zh-CN" altLang="en-US" sz="2000" dirty="0">
              <a:solidFill>
                <a:srgbClr val="686769"/>
              </a:solidFill>
              <a:latin typeface="方正黑体简体" panose="02010601030101010101" pitchFamily="2" charset="-122"/>
              <a:ea typeface="方正黑体简体" panose="02010601030101010101" pitchFamily="2" charset="-122"/>
              <a:cs typeface="+mn-ea"/>
              <a:sym typeface="+mn-lt"/>
            </a:endParaRPr>
          </a:p>
        </p:txBody>
      </p:sp>
      <p:sp>
        <p:nvSpPr>
          <p:cNvPr id="30" name="文本框 29">
            <a:extLst>
              <a:ext uri="{FF2B5EF4-FFF2-40B4-BE49-F238E27FC236}">
                <a16:creationId xmlns:a16="http://schemas.microsoft.com/office/drawing/2014/main" id="{081CDA98-9610-4B82-9005-0DE4F08735D2}"/>
              </a:ext>
            </a:extLst>
          </p:cNvPr>
          <p:cNvSpPr txBox="1"/>
          <p:nvPr/>
        </p:nvSpPr>
        <p:spPr>
          <a:xfrm>
            <a:off x="6096000" y="1454088"/>
            <a:ext cx="5066479" cy="2809615"/>
          </a:xfrm>
          <a:prstGeom prst="rect">
            <a:avLst/>
          </a:prstGeom>
          <a:noFill/>
        </p:spPr>
        <p:txBody>
          <a:bodyPr wrap="square">
            <a:spAutoFit/>
          </a:bodyPr>
          <a:lstStyle/>
          <a:p>
            <a:pPr>
              <a:lnSpc>
                <a:spcPct val="150000"/>
              </a:lnSpc>
            </a:pPr>
            <a:r>
              <a:rPr lang="en-US" altLang="zh-CN" sz="2000" dirty="0"/>
              <a:t>- </a:t>
            </a:r>
            <a:r>
              <a:rPr lang="zh-CN" altLang="en-US" sz="2000" dirty="0"/>
              <a:t>模型 </a:t>
            </a:r>
            <a:r>
              <a:rPr lang="en-US" altLang="zh-CN" sz="2000" dirty="0"/>
              <a:t>(Model) : </a:t>
            </a:r>
            <a:r>
              <a:rPr lang="zh-CN" altLang="en-US" sz="2000" dirty="0"/>
              <a:t>存取数据的对象</a:t>
            </a:r>
          </a:p>
          <a:p>
            <a:pPr>
              <a:lnSpc>
                <a:spcPct val="150000"/>
              </a:lnSpc>
            </a:pPr>
            <a:r>
              <a:rPr lang="en-US" altLang="zh-CN" sz="2000" dirty="0"/>
              <a:t>- </a:t>
            </a:r>
            <a:r>
              <a:rPr lang="zh-CN" altLang="en-US" sz="2000" dirty="0"/>
              <a:t>视图 </a:t>
            </a:r>
            <a:r>
              <a:rPr lang="en-US" altLang="zh-CN" sz="2000" dirty="0"/>
              <a:t>(View) : </a:t>
            </a:r>
            <a:r>
              <a:rPr lang="zh-CN" altLang="en-US" sz="2000" dirty="0"/>
              <a:t>用户界面，将控制器返回的数据显示在用户界面上</a:t>
            </a:r>
          </a:p>
          <a:p>
            <a:pPr>
              <a:lnSpc>
                <a:spcPct val="150000"/>
              </a:lnSpc>
            </a:pPr>
            <a:r>
              <a:rPr lang="en-US" altLang="zh-CN" sz="2000" dirty="0"/>
              <a:t>- </a:t>
            </a:r>
            <a:r>
              <a:rPr lang="zh-CN" altLang="en-US" sz="2000" dirty="0"/>
              <a:t>控制器 </a:t>
            </a:r>
            <a:r>
              <a:rPr lang="en-US" altLang="zh-CN" sz="2000" dirty="0"/>
              <a:t>(Controller) : </a:t>
            </a:r>
            <a:r>
              <a:rPr lang="zh-CN" altLang="en-US" sz="2000" dirty="0"/>
              <a:t>作用于模型和视图之间，根据用户的操作调用模型进行操作或获取数据，返回给视图</a:t>
            </a:r>
          </a:p>
        </p:txBody>
      </p:sp>
    </p:spTree>
    <p:extLst>
      <p:ext uri="{BB962C8B-B14F-4D97-AF65-F5344CB8AC3E}">
        <p14:creationId xmlns:p14="http://schemas.microsoft.com/office/powerpoint/2010/main" val="187049306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14:bounceEnd="40000">
                                          <p:cBhvr additive="base">
                                            <p:cTn id="7" dur="750" fill="hold"/>
                                            <p:tgtEl>
                                              <p:spTgt spid="28"/>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2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14:bounceEnd="40000">
                                          <p:cBhvr additive="base">
                                            <p:cTn id="11" dur="750" fill="hold"/>
                                            <p:tgtEl>
                                              <p:spTgt spid="29"/>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2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ppt_w</p:attrName>
                                            </p:attrNameLst>
                                          </p:cBhvr>
                                          <p:tavLst>
                                            <p:tav tm="0">
                                              <p:val>
                                                <p:fltVal val="0"/>
                                              </p:val>
                                            </p:tav>
                                            <p:tav tm="100000">
                                              <p:val>
                                                <p:strVal val="#ppt_w"/>
                                              </p:val>
                                            </p:tav>
                                          </p:tavLst>
                                        </p:anim>
                                        <p:anim calcmode="lin" valueType="num">
                                          <p:cBhvr>
                                            <p:cTn id="16" dur="500" fill="hold"/>
                                            <p:tgtEl>
                                              <p:spTgt spid="33"/>
                                            </p:tgtEl>
                                            <p:attrNameLst>
                                              <p:attrName>ppt_h</p:attrName>
                                            </p:attrNameLst>
                                          </p:cBhvr>
                                          <p:tavLst>
                                            <p:tav tm="0">
                                              <p:val>
                                                <p:fltVal val="0"/>
                                              </p:val>
                                            </p:tav>
                                            <p:tav tm="100000">
                                              <p:val>
                                                <p:strVal val="#ppt_h"/>
                                              </p:val>
                                            </p:tav>
                                          </p:tavLst>
                                        </p:anim>
                                        <p:animEffect transition="in" filter="fade">
                                          <p:cBhvr>
                                            <p:cTn id="17" dur="500"/>
                                            <p:tgtEl>
                                              <p:spTgt spid="33"/>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p:tgtEl>
                                              <p:spTgt spid="35"/>
                                            </p:tgtEl>
                                            <p:attrNameLst>
                                              <p:attrName>ppt_y</p:attrName>
                                            </p:attrNameLst>
                                          </p:cBhvr>
                                          <p:tavLst>
                                            <p:tav tm="0">
                                              <p:val>
                                                <p:strVal val="#ppt_y+#ppt_h*1.125000"/>
                                              </p:val>
                                            </p:tav>
                                            <p:tav tm="100000">
                                              <p:val>
                                                <p:strVal val="#ppt_y"/>
                                              </p:val>
                                            </p:tav>
                                          </p:tavLst>
                                        </p:anim>
                                        <p:animEffect transition="in" filter="wipe(up)">
                                          <p:cBhvr>
                                            <p:cTn id="22" dur="500"/>
                                            <p:tgtEl>
                                              <p:spTgt spid="35"/>
                                            </p:tgtEl>
                                          </p:cBhvr>
                                        </p:animEffect>
                                      </p:childTnLst>
                                    </p:cTn>
                                  </p:par>
                                </p:childTnLst>
                              </p:cTn>
                            </p:par>
                            <p:par>
                              <p:cTn id="23" fill="hold">
                                <p:stCondLst>
                                  <p:cond delay="1250"/>
                                </p:stCondLst>
                                <p:childTnLst>
                                  <p:par>
                                    <p:cTn id="24" presetID="2" presetClass="entr" presetSubtype="4"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fill="hold"/>
                                            <p:tgtEl>
                                              <p:spTgt spid="31"/>
                                            </p:tgtEl>
                                            <p:attrNameLst>
                                              <p:attrName>ppt_x</p:attrName>
                                            </p:attrNameLst>
                                          </p:cBhvr>
                                          <p:tavLst>
                                            <p:tav tm="0">
                                              <p:val>
                                                <p:strVal val="#ppt_x"/>
                                              </p:val>
                                            </p:tav>
                                            <p:tav tm="100000">
                                              <p:val>
                                                <p:strVal val="#ppt_x"/>
                                              </p:val>
                                            </p:tav>
                                          </p:tavLst>
                                        </p:anim>
                                        <p:anim calcmode="lin" valueType="num">
                                          <p:cBhvr additive="base">
                                            <p:cTn id="27" dur="500" fill="hold"/>
                                            <p:tgtEl>
                                              <p:spTgt spid="31"/>
                                            </p:tgtEl>
                                            <p:attrNameLst>
                                              <p:attrName>ppt_y</p:attrName>
                                            </p:attrNameLst>
                                          </p:cBhvr>
                                          <p:tavLst>
                                            <p:tav tm="0">
                                              <p:val>
                                                <p:strVal val="1+#ppt_h/2"/>
                                              </p:val>
                                            </p:tav>
                                            <p:tav tm="100000">
                                              <p:val>
                                                <p:strVal val="#ppt_y"/>
                                              </p:val>
                                            </p:tav>
                                          </p:tavLst>
                                        </p:anim>
                                      </p:childTnLst>
                                    </p:cTn>
                                  </p:par>
                                </p:childTnLst>
                              </p:cTn>
                            </p:par>
                            <p:par>
                              <p:cTn id="28" fill="hold">
                                <p:stCondLst>
                                  <p:cond delay="1750"/>
                                </p:stCondLst>
                                <p:childTnLst>
                                  <p:par>
                                    <p:cTn id="29" presetID="2" presetClass="entr" presetSubtype="4"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animBg="1"/>
          <p:bldP spid="29" grpId="0" animBg="1"/>
          <p:bldP spid="33" grpId="0"/>
          <p:bldP spid="35" grpId="0"/>
          <p:bldP spid="2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750" fill="hold"/>
                                            <p:tgtEl>
                                              <p:spTgt spid="28"/>
                                            </p:tgtEl>
                                            <p:attrNameLst>
                                              <p:attrName>ppt_x</p:attrName>
                                            </p:attrNameLst>
                                          </p:cBhvr>
                                          <p:tavLst>
                                            <p:tav tm="0">
                                              <p:val>
                                                <p:strVal val="0-#ppt_w/2"/>
                                              </p:val>
                                            </p:tav>
                                            <p:tav tm="100000">
                                              <p:val>
                                                <p:strVal val="#ppt_x"/>
                                              </p:val>
                                            </p:tav>
                                          </p:tavLst>
                                        </p:anim>
                                        <p:anim calcmode="lin" valueType="num">
                                          <p:cBhvr additive="base">
                                            <p:cTn id="8" dur="750" fill="hold"/>
                                            <p:tgtEl>
                                              <p:spTgt spid="2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750" fill="hold"/>
                                            <p:tgtEl>
                                              <p:spTgt spid="29"/>
                                            </p:tgtEl>
                                            <p:attrNameLst>
                                              <p:attrName>ppt_x</p:attrName>
                                            </p:attrNameLst>
                                          </p:cBhvr>
                                          <p:tavLst>
                                            <p:tav tm="0">
                                              <p:val>
                                                <p:strVal val="1+#ppt_w/2"/>
                                              </p:val>
                                            </p:tav>
                                            <p:tav tm="100000">
                                              <p:val>
                                                <p:strVal val="#ppt_x"/>
                                              </p:val>
                                            </p:tav>
                                          </p:tavLst>
                                        </p:anim>
                                        <p:anim calcmode="lin" valueType="num">
                                          <p:cBhvr additive="base">
                                            <p:cTn id="12" dur="750" fill="hold"/>
                                            <p:tgtEl>
                                              <p:spTgt spid="2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ppt_w</p:attrName>
                                            </p:attrNameLst>
                                          </p:cBhvr>
                                          <p:tavLst>
                                            <p:tav tm="0">
                                              <p:val>
                                                <p:fltVal val="0"/>
                                              </p:val>
                                            </p:tav>
                                            <p:tav tm="100000">
                                              <p:val>
                                                <p:strVal val="#ppt_w"/>
                                              </p:val>
                                            </p:tav>
                                          </p:tavLst>
                                        </p:anim>
                                        <p:anim calcmode="lin" valueType="num">
                                          <p:cBhvr>
                                            <p:cTn id="16" dur="500" fill="hold"/>
                                            <p:tgtEl>
                                              <p:spTgt spid="33"/>
                                            </p:tgtEl>
                                            <p:attrNameLst>
                                              <p:attrName>ppt_h</p:attrName>
                                            </p:attrNameLst>
                                          </p:cBhvr>
                                          <p:tavLst>
                                            <p:tav tm="0">
                                              <p:val>
                                                <p:fltVal val="0"/>
                                              </p:val>
                                            </p:tav>
                                            <p:tav tm="100000">
                                              <p:val>
                                                <p:strVal val="#ppt_h"/>
                                              </p:val>
                                            </p:tav>
                                          </p:tavLst>
                                        </p:anim>
                                        <p:animEffect transition="in" filter="fade">
                                          <p:cBhvr>
                                            <p:cTn id="17" dur="500"/>
                                            <p:tgtEl>
                                              <p:spTgt spid="33"/>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p:tgtEl>
                                              <p:spTgt spid="35"/>
                                            </p:tgtEl>
                                            <p:attrNameLst>
                                              <p:attrName>ppt_y</p:attrName>
                                            </p:attrNameLst>
                                          </p:cBhvr>
                                          <p:tavLst>
                                            <p:tav tm="0">
                                              <p:val>
                                                <p:strVal val="#ppt_y+#ppt_h*1.125000"/>
                                              </p:val>
                                            </p:tav>
                                            <p:tav tm="100000">
                                              <p:val>
                                                <p:strVal val="#ppt_y"/>
                                              </p:val>
                                            </p:tav>
                                          </p:tavLst>
                                        </p:anim>
                                        <p:animEffect transition="in" filter="wipe(up)">
                                          <p:cBhvr>
                                            <p:cTn id="22" dur="500"/>
                                            <p:tgtEl>
                                              <p:spTgt spid="35"/>
                                            </p:tgtEl>
                                          </p:cBhvr>
                                        </p:animEffect>
                                      </p:childTnLst>
                                    </p:cTn>
                                  </p:par>
                                </p:childTnLst>
                              </p:cTn>
                            </p:par>
                            <p:par>
                              <p:cTn id="23" fill="hold">
                                <p:stCondLst>
                                  <p:cond delay="1250"/>
                                </p:stCondLst>
                                <p:childTnLst>
                                  <p:par>
                                    <p:cTn id="24" presetID="2" presetClass="entr" presetSubtype="4"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fill="hold"/>
                                            <p:tgtEl>
                                              <p:spTgt spid="31"/>
                                            </p:tgtEl>
                                            <p:attrNameLst>
                                              <p:attrName>ppt_x</p:attrName>
                                            </p:attrNameLst>
                                          </p:cBhvr>
                                          <p:tavLst>
                                            <p:tav tm="0">
                                              <p:val>
                                                <p:strVal val="#ppt_x"/>
                                              </p:val>
                                            </p:tav>
                                            <p:tav tm="100000">
                                              <p:val>
                                                <p:strVal val="#ppt_x"/>
                                              </p:val>
                                            </p:tav>
                                          </p:tavLst>
                                        </p:anim>
                                        <p:anim calcmode="lin" valueType="num">
                                          <p:cBhvr additive="base">
                                            <p:cTn id="27" dur="500" fill="hold"/>
                                            <p:tgtEl>
                                              <p:spTgt spid="31"/>
                                            </p:tgtEl>
                                            <p:attrNameLst>
                                              <p:attrName>ppt_y</p:attrName>
                                            </p:attrNameLst>
                                          </p:cBhvr>
                                          <p:tavLst>
                                            <p:tav tm="0">
                                              <p:val>
                                                <p:strVal val="1+#ppt_h/2"/>
                                              </p:val>
                                            </p:tav>
                                            <p:tav tm="100000">
                                              <p:val>
                                                <p:strVal val="#ppt_y"/>
                                              </p:val>
                                            </p:tav>
                                          </p:tavLst>
                                        </p:anim>
                                      </p:childTnLst>
                                    </p:cTn>
                                  </p:par>
                                </p:childTnLst>
                              </p:cTn>
                            </p:par>
                            <p:par>
                              <p:cTn id="28" fill="hold">
                                <p:stCondLst>
                                  <p:cond delay="1750"/>
                                </p:stCondLst>
                                <p:childTnLst>
                                  <p:par>
                                    <p:cTn id="29" presetID="2" presetClass="entr" presetSubtype="4"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animBg="1"/>
          <p:bldP spid="29" grpId="0" animBg="1"/>
          <p:bldP spid="33" grpId="0"/>
          <p:bldP spid="35" grpId="0"/>
          <p:bldP spid="26"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a:extLst>
              <a:ext uri="{FF2B5EF4-FFF2-40B4-BE49-F238E27FC236}">
                <a16:creationId xmlns:a16="http://schemas.microsoft.com/office/drawing/2014/main" id="{503E0C68-DA60-417A-94AF-3E2A39D1D51A}"/>
              </a:ext>
            </a:extLst>
          </p:cNvPr>
          <p:cNvSpPr txBox="1"/>
          <p:nvPr/>
        </p:nvSpPr>
        <p:spPr>
          <a:xfrm>
            <a:off x="866145" y="1081996"/>
            <a:ext cx="6095487" cy="2809615"/>
          </a:xfrm>
          <a:prstGeom prst="rect">
            <a:avLst/>
          </a:prstGeom>
          <a:noFill/>
        </p:spPr>
        <p:txBody>
          <a:bodyPr wrap="square" rtlCol="0">
            <a:spAutoFit/>
          </a:bodyPr>
          <a:lstStyle/>
          <a:p>
            <a:pPr>
              <a:lnSpc>
                <a:spcPct val="150000"/>
              </a:lnSpc>
            </a:pPr>
            <a:r>
              <a:rPr lang="zh-CN" altLang="en-US" sz="2000" dirty="0"/>
              <a:t>最开始，</a:t>
            </a:r>
            <a:r>
              <a:rPr lang="en-US" altLang="zh-CN" sz="2000" dirty="0"/>
              <a:t>MVC</a:t>
            </a:r>
            <a:r>
              <a:rPr lang="zh-CN" altLang="en-US" sz="2000" dirty="0"/>
              <a:t>是后端的一种设计模式。</a:t>
            </a:r>
          </a:p>
          <a:p>
            <a:pPr>
              <a:lnSpc>
                <a:spcPct val="150000"/>
              </a:lnSpc>
            </a:pPr>
            <a:r>
              <a:rPr lang="zh-CN" altLang="en-US" sz="2000" dirty="0"/>
              <a:t>绝大部分后端服务器，都做一件事情：接收用户发来的请求，返回一段响应内容。</a:t>
            </a:r>
          </a:p>
          <a:p>
            <a:pPr>
              <a:lnSpc>
                <a:spcPct val="150000"/>
              </a:lnSpc>
            </a:pPr>
            <a:r>
              <a:rPr lang="zh-CN" altLang="en-US" sz="2000" dirty="0"/>
              <a:t>根据不同的</a:t>
            </a:r>
            <a:r>
              <a:rPr lang="en-US" altLang="zh-CN" sz="2000" dirty="0"/>
              <a:t>URL</a:t>
            </a:r>
            <a:r>
              <a:rPr lang="zh-CN" altLang="en-US" sz="2000" dirty="0"/>
              <a:t>，</a:t>
            </a:r>
            <a:r>
              <a:rPr lang="en-US" altLang="zh-CN" sz="2000" dirty="0"/>
              <a:t>Router</a:t>
            </a:r>
            <a:r>
              <a:rPr lang="zh-CN" altLang="en-US" sz="2000" dirty="0"/>
              <a:t>调用不同的</a:t>
            </a:r>
            <a:r>
              <a:rPr lang="en-US" altLang="zh-CN" sz="2000" dirty="0"/>
              <a:t>Controller</a:t>
            </a:r>
            <a:r>
              <a:rPr lang="zh-CN" altLang="en-US" sz="2000" dirty="0"/>
              <a:t>来处理。</a:t>
            </a:r>
          </a:p>
          <a:p>
            <a:pPr>
              <a:lnSpc>
                <a:spcPct val="150000"/>
              </a:lnSpc>
            </a:pPr>
            <a:r>
              <a:rPr lang="en-US" altLang="zh-CN" sz="2000" dirty="0"/>
              <a:t>Router</a:t>
            </a:r>
            <a:r>
              <a:rPr lang="zh-CN" altLang="en-US" sz="2000" dirty="0"/>
              <a:t>的作用就是让每个</a:t>
            </a:r>
            <a:r>
              <a:rPr lang="en-US" altLang="zh-CN" sz="2000" dirty="0"/>
              <a:t>URL</a:t>
            </a:r>
            <a:r>
              <a:rPr lang="zh-CN" altLang="en-US" sz="2000" dirty="0"/>
              <a:t>都有一段代码来负责响应</a:t>
            </a:r>
            <a:endParaRPr lang="en-US" altLang="zh-CN" sz="2000" dirty="0"/>
          </a:p>
        </p:txBody>
      </p:sp>
      <p:sp>
        <p:nvSpPr>
          <p:cNvPr id="28" name="椭圆 27"/>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01</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35" name="文本框 34"/>
          <p:cNvSpPr txBox="1"/>
          <p:nvPr/>
        </p:nvSpPr>
        <p:spPr>
          <a:xfrm>
            <a:off x="1568385" y="432980"/>
            <a:ext cx="1980029"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rgbClr val="414141"/>
                </a:solidFill>
                <a:ea typeface="方正黑体简体" panose="02010601030101010101" pitchFamily="2" charset="-122"/>
              </a:rPr>
              <a:t>前后端分离</a:t>
            </a:r>
          </a:p>
        </p:txBody>
      </p:sp>
      <p:sp>
        <p:nvSpPr>
          <p:cNvPr id="3" name="Rectangle 2">
            <a:extLst>
              <a:ext uri="{FF2B5EF4-FFF2-40B4-BE49-F238E27FC236}">
                <a16:creationId xmlns:a16="http://schemas.microsoft.com/office/drawing/2014/main" id="{F37FEB1D-279A-4375-A9EA-4114F1D183BB}"/>
              </a:ext>
            </a:extLst>
          </p:cNvPr>
          <p:cNvSpPr>
            <a:spLocks noChangeArrowheads="1"/>
          </p:cNvSpPr>
          <p:nvPr/>
        </p:nvSpPr>
        <p:spPr bwMode="auto">
          <a:xfrm>
            <a:off x="7248847" y="1355575"/>
            <a:ext cx="4194048" cy="1866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rgbClr val="333333"/>
                </a:solidFill>
                <a:effectLst/>
                <a:latin typeface="+mn-ea"/>
              </a:rPr>
              <a:t>现在最常用的开发方式是前后端分离</a:t>
            </a:r>
            <a:r>
              <a:rPr lang="zh-CN" altLang="en-US" sz="2000" dirty="0">
                <a:solidFill>
                  <a:srgbClr val="333333"/>
                </a:solidFill>
                <a:latin typeface="+mn-ea"/>
              </a:rPr>
              <a:t>，将浏览器视为前端，而服务器视为后端</a:t>
            </a:r>
            <a:r>
              <a:rPr kumimoji="0" lang="zh-CN" altLang="zh-CN" sz="2000" b="0" i="0" u="none" strike="noStrike" cap="none" normalizeH="0" baseline="0" dirty="0">
                <a:ln>
                  <a:noFill/>
                </a:ln>
                <a:solidFill>
                  <a:srgbClr val="333333"/>
                </a:solidFill>
                <a:effectLst/>
                <a:latin typeface="+mn-ea"/>
              </a:rPr>
              <a:t>，使用RESTful API进行交互，后端只需要关注api的实现</a:t>
            </a:r>
            <a:r>
              <a:rPr kumimoji="0" lang="zh-CN" altLang="zh-CN" sz="2000" b="0" i="0" u="none" strike="noStrike" cap="none" normalizeH="0" baseline="0" dirty="0">
                <a:ln>
                  <a:noFill/>
                </a:ln>
                <a:solidFill>
                  <a:schemeClr val="tx1"/>
                </a:solidFill>
                <a:effectLst/>
                <a:latin typeface="+mn-ea"/>
              </a:rPr>
              <a:t> </a:t>
            </a:r>
          </a:p>
        </p:txBody>
      </p:sp>
      <p:pic>
        <p:nvPicPr>
          <p:cNvPr id="4" name="图片 3">
            <a:extLst>
              <a:ext uri="{FF2B5EF4-FFF2-40B4-BE49-F238E27FC236}">
                <a16:creationId xmlns:a16="http://schemas.microsoft.com/office/drawing/2014/main" id="{D1515557-A9DB-4153-B680-B959A9C86A8C}"/>
              </a:ext>
            </a:extLst>
          </p:cNvPr>
          <p:cNvPicPr>
            <a:picLocks noChangeAspect="1"/>
          </p:cNvPicPr>
          <p:nvPr/>
        </p:nvPicPr>
        <p:blipFill>
          <a:blip r:embed="rId3"/>
          <a:stretch>
            <a:fillRect/>
          </a:stretch>
        </p:blipFill>
        <p:spPr>
          <a:xfrm>
            <a:off x="1553205" y="3478969"/>
            <a:ext cx="9772650" cy="2390775"/>
          </a:xfrm>
          <a:prstGeom prst="rect">
            <a:avLst/>
          </a:prstGeom>
        </p:spPr>
      </p:pic>
      <p:sp>
        <p:nvSpPr>
          <p:cNvPr id="13" name="文本框 12">
            <a:extLst>
              <a:ext uri="{FF2B5EF4-FFF2-40B4-BE49-F238E27FC236}">
                <a16:creationId xmlns:a16="http://schemas.microsoft.com/office/drawing/2014/main" id="{1219E467-0BC1-442F-95BE-46A9A69A3043}"/>
              </a:ext>
            </a:extLst>
          </p:cNvPr>
          <p:cNvSpPr txBox="1"/>
          <p:nvPr/>
        </p:nvSpPr>
        <p:spPr>
          <a:xfrm>
            <a:off x="464151" y="5908945"/>
            <a:ext cx="10861704" cy="879087"/>
          </a:xfrm>
          <a:prstGeom prst="rect">
            <a:avLst/>
          </a:prstGeom>
          <a:noFill/>
        </p:spPr>
        <p:txBody>
          <a:bodyPr wrap="square">
            <a:spAutoFit/>
          </a:bodyPr>
          <a:lstStyle/>
          <a:p>
            <a:pPr>
              <a:lnSpc>
                <a:spcPct val="150000"/>
              </a:lnSpc>
            </a:pPr>
            <a:r>
              <a:rPr lang="zh-CN" altLang="en-US" dirty="0">
                <a:effectLst/>
                <a:latin typeface="+mn-ea"/>
              </a:rPr>
              <a:t>前端</a:t>
            </a:r>
            <a:r>
              <a:rPr lang="en-US" altLang="zh-CN" dirty="0">
                <a:effectLst/>
                <a:latin typeface="+mn-ea"/>
              </a:rPr>
              <a:t>MVC</a:t>
            </a:r>
            <a:r>
              <a:rPr lang="zh-CN" altLang="en-US" dirty="0">
                <a:effectLst/>
                <a:latin typeface="+mn-ea"/>
              </a:rPr>
              <a:t>需要向服务器端传递和接收的数据量都少很多，前端要做的等待和渲染工作也少很多，这意味着更好、更快的用户体验和更低的服务器端负载</a:t>
            </a:r>
            <a:endParaRPr lang="zh-CN" altLang="en-US" dirty="0">
              <a:latin typeface="+mn-ea"/>
            </a:endParaRPr>
          </a:p>
        </p:txBody>
      </p:sp>
    </p:spTree>
    <p:extLst>
      <p:ext uri="{BB962C8B-B14F-4D97-AF65-F5344CB8AC3E}">
        <p14:creationId xmlns:p14="http://schemas.microsoft.com/office/powerpoint/2010/main" val="2283991052"/>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14:bounceEnd="40000">
                                          <p:cBhvr additive="base">
                                            <p:cTn id="7" dur="750" fill="hold"/>
                                            <p:tgtEl>
                                              <p:spTgt spid="28"/>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2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14:bounceEnd="40000">
                                          <p:cBhvr additive="base">
                                            <p:cTn id="11" dur="750" fill="hold"/>
                                            <p:tgtEl>
                                              <p:spTgt spid="29"/>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2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ppt_w</p:attrName>
                                            </p:attrNameLst>
                                          </p:cBhvr>
                                          <p:tavLst>
                                            <p:tav tm="0">
                                              <p:val>
                                                <p:fltVal val="0"/>
                                              </p:val>
                                            </p:tav>
                                            <p:tav tm="100000">
                                              <p:val>
                                                <p:strVal val="#ppt_w"/>
                                              </p:val>
                                            </p:tav>
                                          </p:tavLst>
                                        </p:anim>
                                        <p:anim calcmode="lin" valueType="num">
                                          <p:cBhvr>
                                            <p:cTn id="16" dur="500" fill="hold"/>
                                            <p:tgtEl>
                                              <p:spTgt spid="33"/>
                                            </p:tgtEl>
                                            <p:attrNameLst>
                                              <p:attrName>ppt_h</p:attrName>
                                            </p:attrNameLst>
                                          </p:cBhvr>
                                          <p:tavLst>
                                            <p:tav tm="0">
                                              <p:val>
                                                <p:fltVal val="0"/>
                                              </p:val>
                                            </p:tav>
                                            <p:tav tm="100000">
                                              <p:val>
                                                <p:strVal val="#ppt_h"/>
                                              </p:val>
                                            </p:tav>
                                          </p:tavLst>
                                        </p:anim>
                                        <p:animEffect transition="in" filter="fade">
                                          <p:cBhvr>
                                            <p:cTn id="17" dur="500"/>
                                            <p:tgtEl>
                                              <p:spTgt spid="33"/>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p:tgtEl>
                                              <p:spTgt spid="35"/>
                                            </p:tgtEl>
                                            <p:attrNameLst>
                                              <p:attrName>ppt_y</p:attrName>
                                            </p:attrNameLst>
                                          </p:cBhvr>
                                          <p:tavLst>
                                            <p:tav tm="0">
                                              <p:val>
                                                <p:strVal val="#ppt_y+#ppt_h*1.125000"/>
                                              </p:val>
                                            </p:tav>
                                            <p:tav tm="100000">
                                              <p:val>
                                                <p:strVal val="#ppt_y"/>
                                              </p:val>
                                            </p:tav>
                                          </p:tavLst>
                                        </p:anim>
                                        <p:animEffect transition="in" filter="wipe(up)">
                                          <p:cBhvr>
                                            <p:cTn id="22" dur="500"/>
                                            <p:tgtEl>
                                              <p:spTgt spid="35"/>
                                            </p:tgtEl>
                                          </p:cBhvr>
                                        </p:animEffect>
                                      </p:childTnLst>
                                    </p:cTn>
                                  </p:par>
                                </p:childTnLst>
                              </p:cTn>
                            </p:par>
                            <p:par>
                              <p:cTn id="23" fill="hold">
                                <p:stCondLst>
                                  <p:cond delay="1250"/>
                                </p:stCondLst>
                                <p:childTnLst>
                                  <p:par>
                                    <p:cTn id="24" presetID="2" presetClass="entr" presetSubtype="4"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fill="hold"/>
                                            <p:tgtEl>
                                              <p:spTgt spid="31"/>
                                            </p:tgtEl>
                                            <p:attrNameLst>
                                              <p:attrName>ppt_x</p:attrName>
                                            </p:attrNameLst>
                                          </p:cBhvr>
                                          <p:tavLst>
                                            <p:tav tm="0">
                                              <p:val>
                                                <p:strVal val="#ppt_x"/>
                                              </p:val>
                                            </p:tav>
                                            <p:tav tm="100000">
                                              <p:val>
                                                <p:strVal val="#ppt_x"/>
                                              </p:val>
                                            </p:tav>
                                          </p:tavLst>
                                        </p:anim>
                                        <p:anim calcmode="lin" valueType="num">
                                          <p:cBhvr additive="base">
                                            <p:cTn id="2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animBg="1"/>
          <p:bldP spid="29" grpId="0" animBg="1"/>
          <p:bldP spid="33" grpId="0"/>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750" fill="hold"/>
                                            <p:tgtEl>
                                              <p:spTgt spid="28"/>
                                            </p:tgtEl>
                                            <p:attrNameLst>
                                              <p:attrName>ppt_x</p:attrName>
                                            </p:attrNameLst>
                                          </p:cBhvr>
                                          <p:tavLst>
                                            <p:tav tm="0">
                                              <p:val>
                                                <p:strVal val="0-#ppt_w/2"/>
                                              </p:val>
                                            </p:tav>
                                            <p:tav tm="100000">
                                              <p:val>
                                                <p:strVal val="#ppt_x"/>
                                              </p:val>
                                            </p:tav>
                                          </p:tavLst>
                                        </p:anim>
                                        <p:anim calcmode="lin" valueType="num">
                                          <p:cBhvr additive="base">
                                            <p:cTn id="8" dur="750" fill="hold"/>
                                            <p:tgtEl>
                                              <p:spTgt spid="2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750" fill="hold"/>
                                            <p:tgtEl>
                                              <p:spTgt spid="29"/>
                                            </p:tgtEl>
                                            <p:attrNameLst>
                                              <p:attrName>ppt_x</p:attrName>
                                            </p:attrNameLst>
                                          </p:cBhvr>
                                          <p:tavLst>
                                            <p:tav tm="0">
                                              <p:val>
                                                <p:strVal val="1+#ppt_w/2"/>
                                              </p:val>
                                            </p:tav>
                                            <p:tav tm="100000">
                                              <p:val>
                                                <p:strVal val="#ppt_x"/>
                                              </p:val>
                                            </p:tav>
                                          </p:tavLst>
                                        </p:anim>
                                        <p:anim calcmode="lin" valueType="num">
                                          <p:cBhvr additive="base">
                                            <p:cTn id="12" dur="750" fill="hold"/>
                                            <p:tgtEl>
                                              <p:spTgt spid="2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ppt_w</p:attrName>
                                            </p:attrNameLst>
                                          </p:cBhvr>
                                          <p:tavLst>
                                            <p:tav tm="0">
                                              <p:val>
                                                <p:fltVal val="0"/>
                                              </p:val>
                                            </p:tav>
                                            <p:tav tm="100000">
                                              <p:val>
                                                <p:strVal val="#ppt_w"/>
                                              </p:val>
                                            </p:tav>
                                          </p:tavLst>
                                        </p:anim>
                                        <p:anim calcmode="lin" valueType="num">
                                          <p:cBhvr>
                                            <p:cTn id="16" dur="500" fill="hold"/>
                                            <p:tgtEl>
                                              <p:spTgt spid="33"/>
                                            </p:tgtEl>
                                            <p:attrNameLst>
                                              <p:attrName>ppt_h</p:attrName>
                                            </p:attrNameLst>
                                          </p:cBhvr>
                                          <p:tavLst>
                                            <p:tav tm="0">
                                              <p:val>
                                                <p:fltVal val="0"/>
                                              </p:val>
                                            </p:tav>
                                            <p:tav tm="100000">
                                              <p:val>
                                                <p:strVal val="#ppt_h"/>
                                              </p:val>
                                            </p:tav>
                                          </p:tavLst>
                                        </p:anim>
                                        <p:animEffect transition="in" filter="fade">
                                          <p:cBhvr>
                                            <p:cTn id="17" dur="500"/>
                                            <p:tgtEl>
                                              <p:spTgt spid="33"/>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p:tgtEl>
                                              <p:spTgt spid="35"/>
                                            </p:tgtEl>
                                            <p:attrNameLst>
                                              <p:attrName>ppt_y</p:attrName>
                                            </p:attrNameLst>
                                          </p:cBhvr>
                                          <p:tavLst>
                                            <p:tav tm="0">
                                              <p:val>
                                                <p:strVal val="#ppt_y+#ppt_h*1.125000"/>
                                              </p:val>
                                            </p:tav>
                                            <p:tav tm="100000">
                                              <p:val>
                                                <p:strVal val="#ppt_y"/>
                                              </p:val>
                                            </p:tav>
                                          </p:tavLst>
                                        </p:anim>
                                        <p:animEffect transition="in" filter="wipe(up)">
                                          <p:cBhvr>
                                            <p:cTn id="22" dur="500"/>
                                            <p:tgtEl>
                                              <p:spTgt spid="35"/>
                                            </p:tgtEl>
                                          </p:cBhvr>
                                        </p:animEffect>
                                      </p:childTnLst>
                                    </p:cTn>
                                  </p:par>
                                </p:childTnLst>
                              </p:cTn>
                            </p:par>
                            <p:par>
                              <p:cTn id="23" fill="hold">
                                <p:stCondLst>
                                  <p:cond delay="1250"/>
                                </p:stCondLst>
                                <p:childTnLst>
                                  <p:par>
                                    <p:cTn id="24" presetID="2" presetClass="entr" presetSubtype="4"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fill="hold"/>
                                            <p:tgtEl>
                                              <p:spTgt spid="31"/>
                                            </p:tgtEl>
                                            <p:attrNameLst>
                                              <p:attrName>ppt_x</p:attrName>
                                            </p:attrNameLst>
                                          </p:cBhvr>
                                          <p:tavLst>
                                            <p:tav tm="0">
                                              <p:val>
                                                <p:strVal val="#ppt_x"/>
                                              </p:val>
                                            </p:tav>
                                            <p:tav tm="100000">
                                              <p:val>
                                                <p:strVal val="#ppt_x"/>
                                              </p:val>
                                            </p:tav>
                                          </p:tavLst>
                                        </p:anim>
                                        <p:anim calcmode="lin" valueType="num">
                                          <p:cBhvr additive="base">
                                            <p:cTn id="2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animBg="1"/>
          <p:bldP spid="29" grpId="0" animBg="1"/>
          <p:bldP spid="33" grpId="0"/>
          <p:bldP spid="35"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flipH="1">
            <a:off x="106741" y="0"/>
            <a:ext cx="6436113" cy="6873596"/>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0" fmla="*/ 1572046 w 10639698"/>
              <a:gd name="connsiteY0" fmla="*/ 0 h 6866632"/>
              <a:gd name="connsiteX1" fmla="*/ 5264571 w 10639698"/>
              <a:gd name="connsiteY1" fmla="*/ 0 h 6866632"/>
              <a:gd name="connsiteX2" fmla="*/ 7309994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11" fmla="*/ 1572046 w 10639698"/>
              <a:gd name="connsiteY11" fmla="*/ 0 h 6866632"/>
              <a:gd name="connsiteX0" fmla="*/ 1572046 w 10639698"/>
              <a:gd name="connsiteY0" fmla="*/ 0 h 6866632"/>
              <a:gd name="connsiteX1" fmla="*/ 5264571 w 10639698"/>
              <a:gd name="connsiteY1" fmla="*/ 0 h 6866632"/>
              <a:gd name="connsiteX2" fmla="*/ 10639698 w 10639698"/>
              <a:gd name="connsiteY2" fmla="*/ 0 h 6866632"/>
              <a:gd name="connsiteX3" fmla="*/ 10639698 w 10639698"/>
              <a:gd name="connsiteY3" fmla="*/ 6857554 h 6866632"/>
              <a:gd name="connsiteX4" fmla="*/ 7496924 w 10639698"/>
              <a:gd name="connsiteY4" fmla="*/ 6857554 h 6866632"/>
              <a:gd name="connsiteX5" fmla="*/ 7486457 w 10639698"/>
              <a:gd name="connsiteY5" fmla="*/ 6866632 h 6866632"/>
              <a:gd name="connsiteX6" fmla="*/ 1572046 w 10639698"/>
              <a:gd name="connsiteY6" fmla="*/ 6866632 h 6866632"/>
              <a:gd name="connsiteX7" fmla="*/ 1483885 w 10639698"/>
              <a:gd name="connsiteY7" fmla="*/ 6790170 h 6866632"/>
              <a:gd name="connsiteX8" fmla="*/ 0 w 10639698"/>
              <a:gd name="connsiteY8" fmla="*/ 3433316 h 6866632"/>
              <a:gd name="connsiteX9" fmla="*/ 1483885 w 10639698"/>
              <a:gd name="connsiteY9" fmla="*/ 76463 h 6866632"/>
              <a:gd name="connsiteX10" fmla="*/ 1572046 w 10639698"/>
              <a:gd name="connsiteY10"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7486457 w 10639698"/>
              <a:gd name="connsiteY4" fmla="*/ 6866632 h 6866632"/>
              <a:gd name="connsiteX5" fmla="*/ 1572046 w 10639698"/>
              <a:gd name="connsiteY5" fmla="*/ 6866632 h 6866632"/>
              <a:gd name="connsiteX6" fmla="*/ 1483885 w 10639698"/>
              <a:gd name="connsiteY6" fmla="*/ 6790170 h 6866632"/>
              <a:gd name="connsiteX7" fmla="*/ 0 w 10639698"/>
              <a:gd name="connsiteY7" fmla="*/ 3433316 h 6866632"/>
              <a:gd name="connsiteX8" fmla="*/ 1483885 w 10639698"/>
              <a:gd name="connsiteY8" fmla="*/ 76463 h 6866632"/>
              <a:gd name="connsiteX9" fmla="*/ 1572046 w 10639698"/>
              <a:gd name="connsiteY9"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1572046 w 10639698"/>
              <a:gd name="connsiteY4" fmla="*/ 6866632 h 6866632"/>
              <a:gd name="connsiteX5" fmla="*/ 1483885 w 10639698"/>
              <a:gd name="connsiteY5" fmla="*/ 6790170 h 6866632"/>
              <a:gd name="connsiteX6" fmla="*/ 0 w 10639698"/>
              <a:gd name="connsiteY6" fmla="*/ 3433316 h 6866632"/>
              <a:gd name="connsiteX7" fmla="*/ 1483885 w 10639698"/>
              <a:gd name="connsiteY7" fmla="*/ 76463 h 6866632"/>
              <a:gd name="connsiteX8" fmla="*/ 1572046 w 10639698"/>
              <a:gd name="connsiteY8"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1572046 w 10639698"/>
              <a:gd name="connsiteY3" fmla="*/ 6866632 h 6866632"/>
              <a:gd name="connsiteX4" fmla="*/ 1483885 w 10639698"/>
              <a:gd name="connsiteY4" fmla="*/ 6790170 h 6866632"/>
              <a:gd name="connsiteX5" fmla="*/ 0 w 10639698"/>
              <a:gd name="connsiteY5" fmla="*/ 3433316 h 6866632"/>
              <a:gd name="connsiteX6" fmla="*/ 1483885 w 10639698"/>
              <a:gd name="connsiteY6" fmla="*/ 76463 h 6866632"/>
              <a:gd name="connsiteX7" fmla="*/ 1572046 w 10639698"/>
              <a:gd name="connsiteY7" fmla="*/ 0 h 6866632"/>
              <a:gd name="connsiteX0" fmla="*/ 1572046 w 10639698"/>
              <a:gd name="connsiteY0" fmla="*/ 0 h 6866632"/>
              <a:gd name="connsiteX1" fmla="*/ 6597087 w 10639698"/>
              <a:gd name="connsiteY1" fmla="*/ 32084 h 6866632"/>
              <a:gd name="connsiteX2" fmla="*/ 10639698 w 10639698"/>
              <a:gd name="connsiteY2" fmla="*/ 6857554 h 6866632"/>
              <a:gd name="connsiteX3" fmla="*/ 1572046 w 10639698"/>
              <a:gd name="connsiteY3" fmla="*/ 6866632 h 6866632"/>
              <a:gd name="connsiteX4" fmla="*/ 1483885 w 10639698"/>
              <a:gd name="connsiteY4" fmla="*/ 6790170 h 6866632"/>
              <a:gd name="connsiteX5" fmla="*/ 0 w 10639698"/>
              <a:gd name="connsiteY5" fmla="*/ 3433316 h 6866632"/>
              <a:gd name="connsiteX6" fmla="*/ 1483885 w 10639698"/>
              <a:gd name="connsiteY6" fmla="*/ 76463 h 6866632"/>
              <a:gd name="connsiteX7" fmla="*/ 1572046 w 10639698"/>
              <a:gd name="connsiteY7" fmla="*/ 0 h 6866632"/>
              <a:gd name="connsiteX0" fmla="*/ 1572046 w 6629171"/>
              <a:gd name="connsiteY0" fmla="*/ 0 h 6873596"/>
              <a:gd name="connsiteX1" fmla="*/ 6597087 w 6629171"/>
              <a:gd name="connsiteY1" fmla="*/ 32084 h 6873596"/>
              <a:gd name="connsiteX2" fmla="*/ 6629171 w 6629171"/>
              <a:gd name="connsiteY2" fmla="*/ 6873596 h 6873596"/>
              <a:gd name="connsiteX3" fmla="*/ 1572046 w 6629171"/>
              <a:gd name="connsiteY3" fmla="*/ 6866632 h 6873596"/>
              <a:gd name="connsiteX4" fmla="*/ 1483885 w 6629171"/>
              <a:gd name="connsiteY4" fmla="*/ 6790170 h 6873596"/>
              <a:gd name="connsiteX5" fmla="*/ 0 w 6629171"/>
              <a:gd name="connsiteY5" fmla="*/ 3433316 h 6873596"/>
              <a:gd name="connsiteX6" fmla="*/ 1483885 w 6629171"/>
              <a:gd name="connsiteY6" fmla="*/ 76463 h 6873596"/>
              <a:gd name="connsiteX7" fmla="*/ 1572046 w 6629171"/>
              <a:gd name="connsiteY7" fmla="*/ 0 h 6873596"/>
              <a:gd name="connsiteX0" fmla="*/ 1572046 w 6597087"/>
              <a:gd name="connsiteY0" fmla="*/ 0 h 6873596"/>
              <a:gd name="connsiteX1" fmla="*/ 6597087 w 6597087"/>
              <a:gd name="connsiteY1" fmla="*/ 32084 h 6873596"/>
              <a:gd name="connsiteX2" fmla="*/ 6581045 w 6597087"/>
              <a:gd name="connsiteY2" fmla="*/ 6873596 h 6873596"/>
              <a:gd name="connsiteX3" fmla="*/ 1572046 w 6597087"/>
              <a:gd name="connsiteY3" fmla="*/ 6866632 h 6873596"/>
              <a:gd name="connsiteX4" fmla="*/ 1483885 w 6597087"/>
              <a:gd name="connsiteY4" fmla="*/ 6790170 h 6873596"/>
              <a:gd name="connsiteX5" fmla="*/ 0 w 6597087"/>
              <a:gd name="connsiteY5" fmla="*/ 3433316 h 6873596"/>
              <a:gd name="connsiteX6" fmla="*/ 1483885 w 6597087"/>
              <a:gd name="connsiteY6" fmla="*/ 76463 h 6873596"/>
              <a:gd name="connsiteX7" fmla="*/ 1572046 w 6597087"/>
              <a:gd name="connsiteY7" fmla="*/ 0 h 687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7087" h="6873596">
                <a:moveTo>
                  <a:pt x="1572046" y="0"/>
                </a:moveTo>
                <a:lnTo>
                  <a:pt x="6597087" y="32084"/>
                </a:lnTo>
                <a:cubicBezTo>
                  <a:pt x="6591740" y="2312588"/>
                  <a:pt x="6586392" y="4593092"/>
                  <a:pt x="6581045" y="6873596"/>
                </a:cubicBezTo>
                <a:lnTo>
                  <a:pt x="1572046" y="6866632"/>
                </a:lnTo>
                <a:lnTo>
                  <a:pt x="1483885" y="6790170"/>
                </a:lnTo>
                <a:cubicBezTo>
                  <a:pt x="572304" y="5960601"/>
                  <a:pt x="0" y="4763877"/>
                  <a:pt x="0" y="3433316"/>
                </a:cubicBezTo>
                <a:cubicBezTo>
                  <a:pt x="0" y="2102756"/>
                  <a:pt x="572304" y="906032"/>
                  <a:pt x="1483885" y="76463"/>
                </a:cubicBezTo>
                <a:lnTo>
                  <a:pt x="1572046" y="0"/>
                </a:lnTo>
                <a:close/>
              </a:path>
            </a:pathLst>
          </a:custGeom>
          <a:solidFill>
            <a:srgbClr val="1D4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19" name="任意多边形 18"/>
          <p:cNvSpPr/>
          <p:nvPr/>
        </p:nvSpPr>
        <p:spPr>
          <a:xfrm flipH="1">
            <a:off x="-14607" y="6964"/>
            <a:ext cx="6163950"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0" fmla="*/ 1572046 w 10639698"/>
              <a:gd name="connsiteY0" fmla="*/ 0 h 6866632"/>
              <a:gd name="connsiteX1" fmla="*/ 5264571 w 10639698"/>
              <a:gd name="connsiteY1" fmla="*/ 0 h 6866632"/>
              <a:gd name="connsiteX2" fmla="*/ 10639698 w 10639698"/>
              <a:gd name="connsiteY2" fmla="*/ 0 h 6866632"/>
              <a:gd name="connsiteX3" fmla="*/ 10639698 w 10639698"/>
              <a:gd name="connsiteY3" fmla="*/ 6857554 h 6866632"/>
              <a:gd name="connsiteX4" fmla="*/ 7496924 w 10639698"/>
              <a:gd name="connsiteY4" fmla="*/ 6857554 h 6866632"/>
              <a:gd name="connsiteX5" fmla="*/ 7486457 w 10639698"/>
              <a:gd name="connsiteY5" fmla="*/ 6866632 h 6866632"/>
              <a:gd name="connsiteX6" fmla="*/ 1572046 w 10639698"/>
              <a:gd name="connsiteY6" fmla="*/ 6866632 h 6866632"/>
              <a:gd name="connsiteX7" fmla="*/ 1483885 w 10639698"/>
              <a:gd name="connsiteY7" fmla="*/ 6790170 h 6866632"/>
              <a:gd name="connsiteX8" fmla="*/ 0 w 10639698"/>
              <a:gd name="connsiteY8" fmla="*/ 3433316 h 6866632"/>
              <a:gd name="connsiteX9" fmla="*/ 1483885 w 10639698"/>
              <a:gd name="connsiteY9" fmla="*/ 76463 h 6866632"/>
              <a:gd name="connsiteX10" fmla="*/ 1572046 w 10639698"/>
              <a:gd name="connsiteY10"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7486457 w 10639698"/>
              <a:gd name="connsiteY4" fmla="*/ 6866632 h 6866632"/>
              <a:gd name="connsiteX5" fmla="*/ 1572046 w 10639698"/>
              <a:gd name="connsiteY5" fmla="*/ 6866632 h 6866632"/>
              <a:gd name="connsiteX6" fmla="*/ 1483885 w 10639698"/>
              <a:gd name="connsiteY6" fmla="*/ 6790170 h 6866632"/>
              <a:gd name="connsiteX7" fmla="*/ 0 w 10639698"/>
              <a:gd name="connsiteY7" fmla="*/ 3433316 h 6866632"/>
              <a:gd name="connsiteX8" fmla="*/ 1483885 w 10639698"/>
              <a:gd name="connsiteY8" fmla="*/ 76463 h 6866632"/>
              <a:gd name="connsiteX9" fmla="*/ 1572046 w 10639698"/>
              <a:gd name="connsiteY9"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1572046 w 10639698"/>
              <a:gd name="connsiteY4" fmla="*/ 6866632 h 6866632"/>
              <a:gd name="connsiteX5" fmla="*/ 1483885 w 10639698"/>
              <a:gd name="connsiteY5" fmla="*/ 6790170 h 6866632"/>
              <a:gd name="connsiteX6" fmla="*/ 0 w 10639698"/>
              <a:gd name="connsiteY6" fmla="*/ 3433316 h 6866632"/>
              <a:gd name="connsiteX7" fmla="*/ 1483885 w 10639698"/>
              <a:gd name="connsiteY7" fmla="*/ 76463 h 6866632"/>
              <a:gd name="connsiteX8" fmla="*/ 1572046 w 10639698"/>
              <a:gd name="connsiteY8" fmla="*/ 0 h 6866632"/>
              <a:gd name="connsiteX0" fmla="*/ 1572046 w 10639698"/>
              <a:gd name="connsiteY0" fmla="*/ 0 h 6866632"/>
              <a:gd name="connsiteX1" fmla="*/ 6163950 w 10639698"/>
              <a:gd name="connsiteY1" fmla="*/ 0 h 6866632"/>
              <a:gd name="connsiteX2" fmla="*/ 10639698 w 10639698"/>
              <a:gd name="connsiteY2" fmla="*/ 6857554 h 6866632"/>
              <a:gd name="connsiteX3" fmla="*/ 7496924 w 10639698"/>
              <a:gd name="connsiteY3" fmla="*/ 6857554 h 6866632"/>
              <a:gd name="connsiteX4" fmla="*/ 1572046 w 10639698"/>
              <a:gd name="connsiteY4" fmla="*/ 6866632 h 6866632"/>
              <a:gd name="connsiteX5" fmla="*/ 1483885 w 10639698"/>
              <a:gd name="connsiteY5" fmla="*/ 6790170 h 6866632"/>
              <a:gd name="connsiteX6" fmla="*/ 0 w 10639698"/>
              <a:gd name="connsiteY6" fmla="*/ 3433316 h 6866632"/>
              <a:gd name="connsiteX7" fmla="*/ 1483885 w 10639698"/>
              <a:gd name="connsiteY7" fmla="*/ 76463 h 6866632"/>
              <a:gd name="connsiteX8" fmla="*/ 1572046 w 10639698"/>
              <a:gd name="connsiteY8" fmla="*/ 0 h 6866632"/>
              <a:gd name="connsiteX0" fmla="*/ 1572046 w 10639698"/>
              <a:gd name="connsiteY0" fmla="*/ 0 h 6866632"/>
              <a:gd name="connsiteX1" fmla="*/ 6163950 w 10639698"/>
              <a:gd name="connsiteY1" fmla="*/ 0 h 6866632"/>
              <a:gd name="connsiteX2" fmla="*/ 10639698 w 10639698"/>
              <a:gd name="connsiteY2" fmla="*/ 6857554 h 6866632"/>
              <a:gd name="connsiteX3" fmla="*/ 1572046 w 10639698"/>
              <a:gd name="connsiteY3" fmla="*/ 6866632 h 6866632"/>
              <a:gd name="connsiteX4" fmla="*/ 1483885 w 10639698"/>
              <a:gd name="connsiteY4" fmla="*/ 6790170 h 6866632"/>
              <a:gd name="connsiteX5" fmla="*/ 0 w 10639698"/>
              <a:gd name="connsiteY5" fmla="*/ 3433316 h 6866632"/>
              <a:gd name="connsiteX6" fmla="*/ 1483885 w 10639698"/>
              <a:gd name="connsiteY6" fmla="*/ 76463 h 6866632"/>
              <a:gd name="connsiteX7" fmla="*/ 1572046 w 10639698"/>
              <a:gd name="connsiteY7" fmla="*/ 0 h 6866632"/>
              <a:gd name="connsiteX0" fmla="*/ 1572046 w 6163950"/>
              <a:gd name="connsiteY0" fmla="*/ 0 h 6866632"/>
              <a:gd name="connsiteX1" fmla="*/ 6163950 w 6163950"/>
              <a:gd name="connsiteY1" fmla="*/ 0 h 6866632"/>
              <a:gd name="connsiteX2" fmla="*/ 6147909 w 6163950"/>
              <a:gd name="connsiteY2" fmla="*/ 6857554 h 6866632"/>
              <a:gd name="connsiteX3" fmla="*/ 1572046 w 6163950"/>
              <a:gd name="connsiteY3" fmla="*/ 6866632 h 6866632"/>
              <a:gd name="connsiteX4" fmla="*/ 1483885 w 6163950"/>
              <a:gd name="connsiteY4" fmla="*/ 6790170 h 6866632"/>
              <a:gd name="connsiteX5" fmla="*/ 0 w 6163950"/>
              <a:gd name="connsiteY5" fmla="*/ 3433316 h 6866632"/>
              <a:gd name="connsiteX6" fmla="*/ 1483885 w 6163950"/>
              <a:gd name="connsiteY6" fmla="*/ 76463 h 6866632"/>
              <a:gd name="connsiteX7" fmla="*/ 1572046 w 6163950"/>
              <a:gd name="connsiteY7" fmla="*/ 0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63950" h="6866632">
                <a:moveTo>
                  <a:pt x="1572046" y="0"/>
                </a:moveTo>
                <a:lnTo>
                  <a:pt x="6163950" y="0"/>
                </a:lnTo>
                <a:lnTo>
                  <a:pt x="6147909" y="6857554"/>
                </a:lnTo>
                <a:lnTo>
                  <a:pt x="1572046" y="6866632"/>
                </a:lnTo>
                <a:lnTo>
                  <a:pt x="1483885" y="6790170"/>
                </a:lnTo>
                <a:cubicBezTo>
                  <a:pt x="572304" y="5960601"/>
                  <a:pt x="0" y="4763877"/>
                  <a:pt x="0" y="3433316"/>
                </a:cubicBezTo>
                <a:cubicBezTo>
                  <a:pt x="0" y="2102756"/>
                  <a:pt x="572304" y="906032"/>
                  <a:pt x="1483885" y="76463"/>
                </a:cubicBezTo>
                <a:lnTo>
                  <a:pt x="1572046" y="0"/>
                </a:lnTo>
                <a:close/>
              </a:path>
            </a:pathLst>
          </a:custGeom>
          <a:blipFill dpi="0" rotWithShape="1">
            <a:blip r:embed="rId3" cstate="screen">
              <a:duotone>
                <a:schemeClr val="accent5">
                  <a:shade val="45000"/>
                  <a:satMod val="135000"/>
                </a:schemeClr>
                <a:prstClr val="white"/>
              </a:duotone>
              <a:extLst>
                <a:ext uri="{28A0092B-C50C-407E-A947-70E740481C1C}">
                  <a14:useLocalDpi xmlns:a14="http://schemas.microsoft.com/office/drawing/2010/main"/>
                </a:ext>
              </a:extLst>
            </a:blip>
            <a:srcRect/>
            <a:stretch>
              <a:fillRect/>
            </a:stretch>
          </a:blip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20" name="椭圆 19"/>
          <p:cNvSpPr/>
          <p:nvPr/>
        </p:nvSpPr>
        <p:spPr>
          <a:xfrm>
            <a:off x="1244079" y="1315264"/>
            <a:ext cx="2154014" cy="4050564"/>
          </a:xfrm>
          <a:prstGeom prst="ellipse">
            <a:avLst/>
          </a:prstGeom>
          <a:no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9900" dirty="0">
                <a:solidFill>
                  <a:srgbClr val="1D4C77"/>
                </a:solidFill>
                <a:latin typeface="Agency FB" panose="020B0503020202020204" pitchFamily="34" charset="0"/>
                <a:ea typeface="方正黑体简体" panose="02010601030101010101" pitchFamily="2" charset="-122"/>
              </a:rPr>
              <a:t>02</a:t>
            </a:r>
            <a:endParaRPr lang="zh-CN" altLang="en-US" sz="19900" dirty="0">
              <a:solidFill>
                <a:srgbClr val="1D4C77"/>
              </a:solidFill>
              <a:latin typeface="Agency FB" panose="020B0503020202020204" pitchFamily="34" charset="0"/>
              <a:ea typeface="方正黑体简体" panose="02010601030101010101" pitchFamily="2" charset="-122"/>
            </a:endParaRPr>
          </a:p>
        </p:txBody>
      </p:sp>
      <p:sp>
        <p:nvSpPr>
          <p:cNvPr id="23" name="文本框 22"/>
          <p:cNvSpPr txBox="1"/>
          <p:nvPr/>
        </p:nvSpPr>
        <p:spPr>
          <a:xfrm>
            <a:off x="1249642" y="4554194"/>
            <a:ext cx="2142889" cy="523220"/>
          </a:xfrm>
          <a:prstGeom prst="rect">
            <a:avLst/>
          </a:prstGeom>
          <a:noFill/>
        </p:spPr>
        <p:txBody>
          <a:bodyPr wrap="square" rtlCol="0">
            <a:spAutoFit/>
            <a:scene3d>
              <a:camera prst="orthographicFront"/>
              <a:lightRig rig="threePt" dir="t"/>
            </a:scene3d>
            <a:sp3d contourW="12700"/>
          </a:bodyPr>
          <a:lstStyle/>
          <a:p>
            <a:pPr algn="dist"/>
            <a:r>
              <a:rPr lang="en-US" altLang="zh-CN" sz="2800" b="1" spc="300" dirty="0">
                <a:solidFill>
                  <a:srgbClr val="595959"/>
                </a:solidFill>
                <a:latin typeface="Agency FB" panose="020B0503020202020204" pitchFamily="34" charset="0"/>
                <a:ea typeface="方正黑体简体" panose="02010601030101010101" pitchFamily="2" charset="-122"/>
              </a:rPr>
              <a:t>PART TWO</a:t>
            </a:r>
            <a:endParaRPr lang="zh-CN" altLang="en-US" sz="2800" b="1" spc="300" dirty="0">
              <a:solidFill>
                <a:srgbClr val="595959"/>
              </a:solidFill>
              <a:latin typeface="Agency FB" panose="020B0503020202020204" pitchFamily="34" charset="0"/>
              <a:ea typeface="方正黑体简体" panose="02010601030101010101" pitchFamily="2" charset="-122"/>
            </a:endParaRPr>
          </a:p>
        </p:txBody>
      </p:sp>
      <p:sp>
        <p:nvSpPr>
          <p:cNvPr id="6" name="矩形 5"/>
          <p:cNvSpPr/>
          <p:nvPr/>
        </p:nvSpPr>
        <p:spPr>
          <a:xfrm>
            <a:off x="5110016" y="2213811"/>
            <a:ext cx="6320589" cy="2775284"/>
          </a:xfrm>
          <a:prstGeom prst="rect">
            <a:avLst/>
          </a:prstGeom>
          <a:solidFill>
            <a:schemeClr val="bg1"/>
          </a:solidFill>
          <a:ln>
            <a:noFill/>
          </a:ln>
          <a:effectLst>
            <a:outerShdw blurRad="1016000" dist="381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675213" y="2796351"/>
            <a:ext cx="3613490" cy="769441"/>
          </a:xfrm>
          <a:prstGeom prst="rect">
            <a:avLst/>
          </a:prstGeom>
          <a:noFill/>
        </p:spPr>
        <p:txBody>
          <a:bodyPr wrap="none" rtlCol="0">
            <a:spAutoFit/>
            <a:scene3d>
              <a:camera prst="orthographicFront"/>
              <a:lightRig rig="threePt" dir="t"/>
            </a:scene3d>
            <a:sp3d contourW="12700"/>
          </a:bodyPr>
          <a:lstStyle/>
          <a:p>
            <a:r>
              <a:rPr lang="en-US" altLang="zh-CN" sz="4400" b="1" dirty="0">
                <a:solidFill>
                  <a:srgbClr val="414141"/>
                </a:solidFill>
                <a:ea typeface="方正黑体简体" panose="02010601030101010101" pitchFamily="2" charset="-122"/>
              </a:rPr>
              <a:t>Flask</a:t>
            </a:r>
            <a:r>
              <a:rPr lang="zh-CN" altLang="en-US" sz="4400" b="1" dirty="0">
                <a:solidFill>
                  <a:srgbClr val="414141"/>
                </a:solidFill>
                <a:ea typeface="方正黑体简体" panose="02010601030101010101" pitchFamily="2" charset="-122"/>
              </a:rPr>
              <a:t>项目结构</a:t>
            </a:r>
          </a:p>
        </p:txBody>
      </p:sp>
      <p:cxnSp>
        <p:nvCxnSpPr>
          <p:cNvPr id="8" name="直接连接符 7"/>
          <p:cNvCxnSpPr/>
          <p:nvPr/>
        </p:nvCxnSpPr>
        <p:spPr>
          <a:xfrm>
            <a:off x="5791201" y="3742254"/>
            <a:ext cx="641683" cy="0"/>
          </a:xfrm>
          <a:prstGeom prst="line">
            <a:avLst/>
          </a:prstGeom>
          <a:ln w="57150">
            <a:solidFill>
              <a:srgbClr val="1D4C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928556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750" fill="hold"/>
                                            <p:tgtEl>
                                              <p:spTgt spid="19"/>
                                            </p:tgtEl>
                                            <p:attrNameLst>
                                              <p:attrName>ppt_x</p:attrName>
                                            </p:attrNameLst>
                                          </p:cBhvr>
                                          <p:tavLst>
                                            <p:tav tm="0">
                                              <p:val>
                                                <p:strVal val="0-#ppt_w/2"/>
                                              </p:val>
                                            </p:tav>
                                            <p:tav tm="100000">
                                              <p:val>
                                                <p:strVal val="#ppt_x"/>
                                              </p:val>
                                            </p:tav>
                                          </p:tavLst>
                                        </p:anim>
                                        <p:anim calcmode="lin" valueType="num">
                                          <p:cBhvr additive="base">
                                            <p:cTn id="12" dur="750" fill="hold"/>
                                            <p:tgtEl>
                                              <p:spTgt spid="19"/>
                                            </p:tgtEl>
                                            <p:attrNameLst>
                                              <p:attrName>ppt_y</p:attrName>
                                            </p:attrNameLst>
                                          </p:cBhvr>
                                          <p:tavLst>
                                            <p:tav tm="0">
                                              <p:val>
                                                <p:strVal val="#ppt_y"/>
                                              </p:val>
                                            </p:tav>
                                            <p:tav tm="100000">
                                              <p:val>
                                                <p:strVal val="#ppt_y"/>
                                              </p:val>
                                            </p:tav>
                                          </p:tavLst>
                                        </p:anim>
                                      </p:childTnLst>
                                    </p:cTn>
                                  </p:par>
                                  <p:par>
                                    <p:cTn id="13" presetID="47" presetClass="entr" presetSubtype="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5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anim calcmode="lin" valueType="num">
                                          <p:cBhvr>
                                            <p:cTn id="21" dur="1000" fill="hold"/>
                                            <p:tgtEl>
                                              <p:spTgt spid="20"/>
                                            </p:tgtEl>
                                            <p:attrNameLst>
                                              <p:attrName>ppt_x</p:attrName>
                                            </p:attrNameLst>
                                          </p:cBhvr>
                                          <p:tavLst>
                                            <p:tav tm="0">
                                              <p:val>
                                                <p:strVal val="#ppt_x"/>
                                              </p:val>
                                            </p:tav>
                                            <p:tav tm="100000">
                                              <p:val>
                                                <p:strVal val="#ppt_x"/>
                                              </p:val>
                                            </p:tav>
                                          </p:tavLst>
                                        </p:anim>
                                        <p:anim calcmode="lin" valueType="num">
                                          <p:cBhvr>
                                            <p:cTn id="22" dur="1000" fill="hold"/>
                                            <p:tgtEl>
                                              <p:spTgt spid="20"/>
                                            </p:tgtEl>
                                            <p:attrNameLst>
                                              <p:attrName>ppt_y</p:attrName>
                                            </p:attrNameLst>
                                          </p:cBhvr>
                                          <p:tavLst>
                                            <p:tav tm="0">
                                              <p:val>
                                                <p:strVal val="#ppt_y+.1"/>
                                              </p:val>
                                            </p:tav>
                                            <p:tav tm="100000">
                                              <p:val>
                                                <p:strVal val="#ppt_y"/>
                                              </p:val>
                                            </p:tav>
                                          </p:tavLst>
                                        </p:anim>
                                      </p:childTnLst>
                                    </p:cTn>
                                  </p:par>
                                  <p:par>
                                    <p:cTn id="23" presetID="2" presetClass="entr" presetSubtype="2" fill="hold" grpId="0" nodeType="withEffect" p14:presetBounceEnd="48000">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14:bounceEnd="48000">
                                          <p:cBhvr additive="base">
                                            <p:cTn id="25" dur="1000" fill="hold"/>
                                            <p:tgtEl>
                                              <p:spTgt spid="6"/>
                                            </p:tgtEl>
                                            <p:attrNameLst>
                                              <p:attrName>ppt_x</p:attrName>
                                            </p:attrNameLst>
                                          </p:cBhvr>
                                          <p:tavLst>
                                            <p:tav tm="0">
                                              <p:val>
                                                <p:strVal val="1+#ppt_w/2"/>
                                              </p:val>
                                            </p:tav>
                                            <p:tav tm="100000">
                                              <p:val>
                                                <p:strVal val="#ppt_x"/>
                                              </p:val>
                                            </p:tav>
                                          </p:tavLst>
                                        </p:anim>
                                        <p:anim calcmode="lin" valueType="num" p14:bounceEnd="48000">
                                          <p:cBhvr additive="base">
                                            <p:cTn id="26" dur="10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1250"/>
                                </p:stCondLst>
                                <p:childTnLst>
                                  <p:par>
                                    <p:cTn id="28" presetID="1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p:tgtEl>
                                              <p:spTgt spid="5"/>
                                            </p:tgtEl>
                                            <p:attrNameLst>
                                              <p:attrName>ppt_y</p:attrName>
                                            </p:attrNameLst>
                                          </p:cBhvr>
                                          <p:tavLst>
                                            <p:tav tm="0">
                                              <p:val>
                                                <p:strVal val="#ppt_y+#ppt_h*1.125000"/>
                                              </p:val>
                                            </p:tav>
                                            <p:tav tm="100000">
                                              <p:val>
                                                <p:strVal val="#ppt_y"/>
                                              </p:val>
                                            </p:tav>
                                          </p:tavLst>
                                        </p:anim>
                                        <p:animEffect transition="in" filter="wipe(up)">
                                          <p:cBhvr>
                                            <p:cTn id="31" dur="500"/>
                                            <p:tgtEl>
                                              <p:spTgt spid="5"/>
                                            </p:tgtEl>
                                          </p:cBhvr>
                                        </p:animEffect>
                                      </p:childTnLst>
                                    </p:cTn>
                                  </p:par>
                                  <p:par>
                                    <p:cTn id="32" presetID="22" presetClass="entr" presetSubtype="8" fill="hold" nodeType="withEffect">
                                      <p:stCondLst>
                                        <p:cond delay="25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P spid="23" grpId="0"/>
          <p:bldP spid="6" grpId="0" animBg="1"/>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750" fill="hold"/>
                                            <p:tgtEl>
                                              <p:spTgt spid="19"/>
                                            </p:tgtEl>
                                            <p:attrNameLst>
                                              <p:attrName>ppt_x</p:attrName>
                                            </p:attrNameLst>
                                          </p:cBhvr>
                                          <p:tavLst>
                                            <p:tav tm="0">
                                              <p:val>
                                                <p:strVal val="0-#ppt_w/2"/>
                                              </p:val>
                                            </p:tav>
                                            <p:tav tm="100000">
                                              <p:val>
                                                <p:strVal val="#ppt_x"/>
                                              </p:val>
                                            </p:tav>
                                          </p:tavLst>
                                        </p:anim>
                                        <p:anim calcmode="lin" valueType="num">
                                          <p:cBhvr additive="base">
                                            <p:cTn id="12" dur="750" fill="hold"/>
                                            <p:tgtEl>
                                              <p:spTgt spid="19"/>
                                            </p:tgtEl>
                                            <p:attrNameLst>
                                              <p:attrName>ppt_y</p:attrName>
                                            </p:attrNameLst>
                                          </p:cBhvr>
                                          <p:tavLst>
                                            <p:tav tm="0">
                                              <p:val>
                                                <p:strVal val="#ppt_y"/>
                                              </p:val>
                                            </p:tav>
                                            <p:tav tm="100000">
                                              <p:val>
                                                <p:strVal val="#ppt_y"/>
                                              </p:val>
                                            </p:tav>
                                          </p:tavLst>
                                        </p:anim>
                                      </p:childTnLst>
                                    </p:cTn>
                                  </p:par>
                                  <p:par>
                                    <p:cTn id="13" presetID="47" presetClass="entr" presetSubtype="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5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anim calcmode="lin" valueType="num">
                                          <p:cBhvr>
                                            <p:cTn id="21" dur="1000" fill="hold"/>
                                            <p:tgtEl>
                                              <p:spTgt spid="20"/>
                                            </p:tgtEl>
                                            <p:attrNameLst>
                                              <p:attrName>ppt_x</p:attrName>
                                            </p:attrNameLst>
                                          </p:cBhvr>
                                          <p:tavLst>
                                            <p:tav tm="0">
                                              <p:val>
                                                <p:strVal val="#ppt_x"/>
                                              </p:val>
                                            </p:tav>
                                            <p:tav tm="100000">
                                              <p:val>
                                                <p:strVal val="#ppt_x"/>
                                              </p:val>
                                            </p:tav>
                                          </p:tavLst>
                                        </p:anim>
                                        <p:anim calcmode="lin" valueType="num">
                                          <p:cBhvr>
                                            <p:cTn id="22" dur="1000" fill="hold"/>
                                            <p:tgtEl>
                                              <p:spTgt spid="20"/>
                                            </p:tgtEl>
                                            <p:attrNameLst>
                                              <p:attrName>ppt_y</p:attrName>
                                            </p:attrNameLst>
                                          </p:cBhvr>
                                          <p:tavLst>
                                            <p:tav tm="0">
                                              <p:val>
                                                <p:strVal val="#ppt_y+.1"/>
                                              </p:val>
                                            </p:tav>
                                            <p:tav tm="100000">
                                              <p:val>
                                                <p:strVal val="#ppt_y"/>
                                              </p:val>
                                            </p:tav>
                                          </p:tavLst>
                                        </p:anim>
                                      </p:childTnLst>
                                    </p:cTn>
                                  </p:par>
                                  <p:par>
                                    <p:cTn id="23" presetID="2" presetClass="entr" presetSubtype="2" fill="hold" grpId="0"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1000" fill="hold"/>
                                            <p:tgtEl>
                                              <p:spTgt spid="6"/>
                                            </p:tgtEl>
                                            <p:attrNameLst>
                                              <p:attrName>ppt_x</p:attrName>
                                            </p:attrNameLst>
                                          </p:cBhvr>
                                          <p:tavLst>
                                            <p:tav tm="0">
                                              <p:val>
                                                <p:strVal val="1+#ppt_w/2"/>
                                              </p:val>
                                            </p:tav>
                                            <p:tav tm="100000">
                                              <p:val>
                                                <p:strVal val="#ppt_x"/>
                                              </p:val>
                                            </p:tav>
                                          </p:tavLst>
                                        </p:anim>
                                        <p:anim calcmode="lin" valueType="num">
                                          <p:cBhvr additive="base">
                                            <p:cTn id="26" dur="10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1250"/>
                                </p:stCondLst>
                                <p:childTnLst>
                                  <p:par>
                                    <p:cTn id="28" presetID="1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p:tgtEl>
                                              <p:spTgt spid="5"/>
                                            </p:tgtEl>
                                            <p:attrNameLst>
                                              <p:attrName>ppt_y</p:attrName>
                                            </p:attrNameLst>
                                          </p:cBhvr>
                                          <p:tavLst>
                                            <p:tav tm="0">
                                              <p:val>
                                                <p:strVal val="#ppt_y+#ppt_h*1.125000"/>
                                              </p:val>
                                            </p:tav>
                                            <p:tav tm="100000">
                                              <p:val>
                                                <p:strVal val="#ppt_y"/>
                                              </p:val>
                                            </p:tav>
                                          </p:tavLst>
                                        </p:anim>
                                        <p:animEffect transition="in" filter="wipe(up)">
                                          <p:cBhvr>
                                            <p:cTn id="31" dur="500"/>
                                            <p:tgtEl>
                                              <p:spTgt spid="5"/>
                                            </p:tgtEl>
                                          </p:cBhvr>
                                        </p:animEffect>
                                      </p:childTnLst>
                                    </p:cTn>
                                  </p:par>
                                  <p:par>
                                    <p:cTn id="32" presetID="22" presetClass="entr" presetSubtype="8" fill="hold" nodeType="withEffect">
                                      <p:stCondLst>
                                        <p:cond delay="25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P spid="23" grpId="0"/>
          <p:bldP spid="6" grpId="0" animBg="1"/>
          <p:bldP spid="5"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315329" y="1619967"/>
            <a:ext cx="471953" cy="473084"/>
          </a:xfrm>
          <a:prstGeom prst="rect">
            <a:avLst/>
          </a:prstGeom>
          <a:noFill/>
          <a:ln w="38100">
            <a:solidFill>
              <a:srgbClr val="1D4C77"/>
            </a:solidFill>
          </a:ln>
          <a:effectLst>
            <a:outerShdw blurRad="381000" dist="127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3600" y="5982789"/>
            <a:ext cx="12195600" cy="875211"/>
          </a:xfrm>
          <a:prstGeom prst="rect">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Subtitle 2">
            <a:extLst>
              <a:ext uri="{FF2B5EF4-FFF2-40B4-BE49-F238E27FC236}">
                <a16:creationId xmlns:a16="http://schemas.microsoft.com/office/drawing/2014/main" id="{360062CF-4239-4286-B703-132EC1F0E32B}"/>
              </a:ext>
            </a:extLst>
          </p:cNvPr>
          <p:cNvSpPr txBox="1">
            <a:spLocks/>
          </p:cNvSpPr>
          <p:nvPr/>
        </p:nvSpPr>
        <p:spPr>
          <a:xfrm>
            <a:off x="2264614" y="1417795"/>
            <a:ext cx="3033470" cy="74794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30000"/>
              </a:lnSpc>
              <a:spcBef>
                <a:spcPts val="0"/>
              </a:spcBef>
              <a:defRPr/>
            </a:pPr>
            <a:r>
              <a:rPr lang="en-US" altLang="zh-CN" b="1" spc="300" dirty="0">
                <a:solidFill>
                  <a:srgbClr val="4F4D50"/>
                </a:solidFill>
                <a:ea typeface="Lato" panose="020F0502020204030203" pitchFamily="34" charset="0"/>
                <a:cs typeface="Lato" panose="020F0502020204030203" pitchFamily="34" charset="0"/>
              </a:rPr>
              <a:t>Flask</a:t>
            </a:r>
            <a:r>
              <a:rPr lang="zh-CN" altLang="en-US" b="1" spc="300" dirty="0">
                <a:solidFill>
                  <a:srgbClr val="4F4D50"/>
                </a:solidFill>
                <a:ea typeface="Lato" panose="020F0502020204030203" pitchFamily="34" charset="0"/>
                <a:cs typeface="Lato" panose="020F0502020204030203" pitchFamily="34" charset="0"/>
              </a:rPr>
              <a:t>框架</a:t>
            </a:r>
            <a:endParaRPr lang="id-ID" b="1" spc="300" dirty="0">
              <a:solidFill>
                <a:srgbClr val="4F4D50"/>
              </a:solidFill>
              <a:ea typeface="Lato" panose="020F0502020204030203" pitchFamily="34" charset="0"/>
              <a:cs typeface="Lato" panose="020F0502020204030203" pitchFamily="34" charset="0"/>
            </a:endParaRPr>
          </a:p>
        </p:txBody>
      </p:sp>
      <p:cxnSp>
        <p:nvCxnSpPr>
          <p:cNvPr id="8" name="直接连接符 7"/>
          <p:cNvCxnSpPr/>
          <p:nvPr/>
        </p:nvCxnSpPr>
        <p:spPr>
          <a:xfrm>
            <a:off x="2370934" y="2214392"/>
            <a:ext cx="680194" cy="0"/>
          </a:xfrm>
          <a:prstGeom prst="line">
            <a:avLst/>
          </a:prstGeom>
          <a:ln w="38100">
            <a:solidFill>
              <a:srgbClr val="1D4C77"/>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02</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33" name="文本框 32"/>
          <p:cNvSpPr txBox="1"/>
          <p:nvPr/>
        </p:nvSpPr>
        <p:spPr>
          <a:xfrm>
            <a:off x="1568385" y="432980"/>
            <a:ext cx="2367956"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rgbClr val="414141"/>
                </a:solidFill>
                <a:ea typeface="方正黑体简体" panose="02010601030101010101" pitchFamily="2" charset="-122"/>
              </a:rPr>
              <a:t>Flask</a:t>
            </a:r>
            <a:r>
              <a:rPr lang="zh-CN" altLang="en-US" sz="2800" b="1" dirty="0">
                <a:solidFill>
                  <a:srgbClr val="414141"/>
                </a:solidFill>
                <a:ea typeface="方正黑体简体" panose="02010601030101010101" pitchFamily="2" charset="-122"/>
              </a:rPr>
              <a:t>项目结构</a:t>
            </a:r>
          </a:p>
        </p:txBody>
      </p:sp>
      <p:sp>
        <p:nvSpPr>
          <p:cNvPr id="39" name="TextBox 21"/>
          <p:cNvSpPr txBox="1"/>
          <p:nvPr/>
        </p:nvSpPr>
        <p:spPr>
          <a:xfrm>
            <a:off x="2370933" y="2507004"/>
            <a:ext cx="9071961" cy="2715615"/>
          </a:xfrm>
          <a:prstGeom prst="rect">
            <a:avLst/>
          </a:prstGeom>
          <a:noFill/>
        </p:spPr>
        <p:txBody>
          <a:bodyPr wrap="square" lIns="0" tIns="0" rIns="0" bIns="0" rtlCol="0">
            <a:spAutoFit/>
          </a:bodyPr>
          <a:lstStyle/>
          <a:p>
            <a:pPr>
              <a:lnSpc>
                <a:spcPct val="150000"/>
              </a:lnSpc>
            </a:pP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Flask</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适合开发者用最快的速度做一个简单的，</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Python</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做后端的网站。</a:t>
            </a:r>
          </a:p>
          <a:p>
            <a:pPr>
              <a:lnSpc>
                <a:spcPct val="150000"/>
              </a:lnSpc>
            </a:pP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它适合一些一次性的工具，或者一些基于 现有</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API</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的简单</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web</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应用。</a:t>
            </a:r>
          </a:p>
          <a:p>
            <a:pPr>
              <a:lnSpc>
                <a:spcPct val="150000"/>
              </a:lnSpc>
            </a:pP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需要实现一个简单的</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Web</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接口时，</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Flask</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可以开发的很快。例如想要将</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Python</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开发的深度学习算法对外开放</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Web </a:t>
            </a:r>
            <a:r>
              <a:rPr lang="en-US" altLang="zh-CN" sz="2000" dirty="0" err="1">
                <a:solidFill>
                  <a:schemeClr val="tx1">
                    <a:lumMod val="50000"/>
                    <a:lumOff val="50000"/>
                  </a:schemeClr>
                </a:solidFill>
                <a:latin typeface="微软雅黑" panose="020B0503020204020204" pitchFamily="34" charset="-122"/>
                <a:ea typeface="微软雅黑" panose="020B0503020204020204" pitchFamily="34" charset="-122"/>
              </a:rPr>
              <a:t>api</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，使用</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Flask</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会比较方便。</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505157"/>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14:bounceEnd="40000">
                                          <p:cBhvr additive="base">
                                            <p:cTn id="7" dur="75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14:bounceEnd="40000">
                                          <p:cBhvr additive="base">
                                            <p:cTn id="11" dur="750" fill="hold"/>
                                            <p:tgtEl>
                                              <p:spTgt spid="30"/>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1750"/>
                                </p:stCondLst>
                                <p:childTnLst>
                                  <p:par>
                                    <p:cTn id="36" presetID="41"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p:cTn id="38" dur="3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39" dur="300" fill="hold"/>
                                            <p:tgtEl>
                                              <p:spTgt spid="39"/>
                                            </p:tgtEl>
                                            <p:attrNameLst>
                                              <p:attrName>ppt_y</p:attrName>
                                            </p:attrNameLst>
                                          </p:cBhvr>
                                          <p:tavLst>
                                            <p:tav tm="0">
                                              <p:val>
                                                <p:strVal val="#ppt_y"/>
                                              </p:val>
                                            </p:tav>
                                            <p:tav tm="100000">
                                              <p:val>
                                                <p:strVal val="#ppt_y"/>
                                              </p:val>
                                            </p:tav>
                                          </p:tavLst>
                                        </p:anim>
                                        <p:anim calcmode="lin" valueType="num">
                                          <p:cBhvr>
                                            <p:cTn id="40" dur="3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41" dur="3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42" dur="3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P spid="3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750" fill="hold"/>
                                            <p:tgtEl>
                                              <p:spTgt spid="29"/>
                                            </p:tgtEl>
                                            <p:attrNameLst>
                                              <p:attrName>ppt_x</p:attrName>
                                            </p:attrNameLst>
                                          </p:cBhvr>
                                          <p:tavLst>
                                            <p:tav tm="0">
                                              <p:val>
                                                <p:strVal val="0-#ppt_w/2"/>
                                              </p:val>
                                            </p:tav>
                                            <p:tav tm="100000">
                                              <p:val>
                                                <p:strVal val="#ppt_x"/>
                                              </p:val>
                                            </p:tav>
                                          </p:tavLst>
                                        </p:anim>
                                        <p:anim calcmode="lin" valueType="num">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1+#ppt_w/2"/>
                                              </p:val>
                                            </p:tav>
                                            <p:tav tm="100000">
                                              <p:val>
                                                <p:strVal val="#ppt_x"/>
                                              </p:val>
                                            </p:tav>
                                          </p:tavLst>
                                        </p:anim>
                                        <p:anim calcmode="lin" valueType="num">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1750"/>
                                </p:stCondLst>
                                <p:childTnLst>
                                  <p:par>
                                    <p:cTn id="36" presetID="41"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p:cTn id="38" dur="3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39" dur="300" fill="hold"/>
                                            <p:tgtEl>
                                              <p:spTgt spid="39"/>
                                            </p:tgtEl>
                                            <p:attrNameLst>
                                              <p:attrName>ppt_y</p:attrName>
                                            </p:attrNameLst>
                                          </p:cBhvr>
                                          <p:tavLst>
                                            <p:tav tm="0">
                                              <p:val>
                                                <p:strVal val="#ppt_y"/>
                                              </p:val>
                                            </p:tav>
                                            <p:tav tm="100000">
                                              <p:val>
                                                <p:strVal val="#ppt_y"/>
                                              </p:val>
                                            </p:tav>
                                          </p:tavLst>
                                        </p:anim>
                                        <p:anim calcmode="lin" valueType="num">
                                          <p:cBhvr>
                                            <p:cTn id="40" dur="3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41" dur="3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42" dur="3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P spid="39"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120960" y="57579"/>
            <a:ext cx="0" cy="71159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019770" y="1137355"/>
            <a:ext cx="234028" cy="234028"/>
            <a:chOff x="7927343" y="2668909"/>
            <a:chExt cx="268762" cy="268762"/>
          </a:xfrm>
        </p:grpSpPr>
        <p:sp>
          <p:nvSpPr>
            <p:cNvPr id="13" name="椭圆 12"/>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1019770" y="3381505"/>
            <a:ext cx="234028" cy="234028"/>
            <a:chOff x="7927343" y="2668909"/>
            <a:chExt cx="268762" cy="268762"/>
          </a:xfrm>
        </p:grpSpPr>
        <p:sp>
          <p:nvSpPr>
            <p:cNvPr id="16" name="椭圆 15"/>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019770" y="5569900"/>
            <a:ext cx="234028" cy="234028"/>
            <a:chOff x="7927343" y="2668909"/>
            <a:chExt cx="268762" cy="268762"/>
          </a:xfrm>
        </p:grpSpPr>
        <p:sp>
          <p:nvSpPr>
            <p:cNvPr id="19" name="椭圆 18"/>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a:extLst>
              <a:ext uri="{FF2B5EF4-FFF2-40B4-BE49-F238E27FC236}">
                <a16:creationId xmlns:a16="http://schemas.microsoft.com/office/drawing/2014/main" id="{6652F532-C207-4733-9226-0A48BE21E1A1}"/>
              </a:ext>
            </a:extLst>
          </p:cNvPr>
          <p:cNvSpPr txBox="1"/>
          <p:nvPr/>
        </p:nvSpPr>
        <p:spPr>
          <a:xfrm>
            <a:off x="2219280" y="428240"/>
            <a:ext cx="9192429" cy="1886286"/>
          </a:xfrm>
          <a:prstGeom prst="rect">
            <a:avLst/>
          </a:prstGeom>
          <a:noFill/>
        </p:spPr>
        <p:txBody>
          <a:bodyPr wrap="square" rtlCol="0">
            <a:spAutoFit/>
          </a:bodyPr>
          <a:lstStyle/>
          <a:p>
            <a:pPr>
              <a:lnSpc>
                <a:spcPct val="150000"/>
              </a:lnSpc>
            </a:pPr>
            <a:r>
              <a:rPr lang="zh-CN" altLang="en-US" sz="2000" dirty="0"/>
              <a:t>虽然</a:t>
            </a:r>
            <a:r>
              <a:rPr lang="en-US" altLang="zh-CN" sz="2000" dirty="0"/>
              <a:t>Flask</a:t>
            </a:r>
            <a:r>
              <a:rPr lang="zh-CN" altLang="en-US" sz="2000" dirty="0"/>
              <a:t>项目较为灵活，没有固定的目录结构，实际上使用</a:t>
            </a:r>
            <a:r>
              <a:rPr lang="en-US" altLang="zh-CN" sz="2000" dirty="0"/>
              <a:t>Flask</a:t>
            </a:r>
            <a:r>
              <a:rPr lang="zh-CN" altLang="en-US" sz="2000" dirty="0"/>
              <a:t>在单文件中即可实现简单的</a:t>
            </a:r>
            <a:r>
              <a:rPr lang="en-US" altLang="zh-CN" sz="2000" dirty="0"/>
              <a:t>Web</a:t>
            </a:r>
            <a:r>
              <a:rPr lang="zh-CN" altLang="en-US" sz="2000" dirty="0"/>
              <a:t>接口；但是这仅仅适用于某个简单功能的测试，对于开发一个较为复杂的项目，将全部代码写在一个文件中是不现实的，所以需要有一定的文件结构。</a:t>
            </a:r>
          </a:p>
        </p:txBody>
      </p:sp>
      <p:pic>
        <p:nvPicPr>
          <p:cNvPr id="52" name="图片 51">
            <a:extLst>
              <a:ext uri="{FF2B5EF4-FFF2-40B4-BE49-F238E27FC236}">
                <a16:creationId xmlns:a16="http://schemas.microsoft.com/office/drawing/2014/main" id="{1E5BA53A-D8F6-4941-A989-133C033934A8}"/>
              </a:ext>
            </a:extLst>
          </p:cNvPr>
          <p:cNvPicPr>
            <a:picLocks noChangeAspect="1"/>
          </p:cNvPicPr>
          <p:nvPr/>
        </p:nvPicPr>
        <p:blipFill>
          <a:blip r:embed="rId3"/>
          <a:stretch>
            <a:fillRect/>
          </a:stretch>
        </p:blipFill>
        <p:spPr>
          <a:xfrm>
            <a:off x="5024502" y="2609900"/>
            <a:ext cx="5924550" cy="3867150"/>
          </a:xfrm>
          <a:prstGeom prst="rect">
            <a:avLst/>
          </a:prstGeom>
        </p:spPr>
      </p:pic>
    </p:spTree>
    <p:extLst>
      <p:ext uri="{BB962C8B-B14F-4D97-AF65-F5344CB8AC3E}">
        <p14:creationId xmlns:p14="http://schemas.microsoft.com/office/powerpoint/2010/main" val="11555785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972142" y="1421022"/>
            <a:ext cx="686373" cy="686373"/>
            <a:chOff x="6357074" y="1008628"/>
            <a:chExt cx="1676757" cy="1676757"/>
          </a:xfrm>
        </p:grpSpPr>
        <p:sp>
          <p:nvSpPr>
            <p:cNvPr id="39" name="椭圆 38"/>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50000"/>
                    <a:lumOff val="50000"/>
                  </a:schemeClr>
                </a:solidFill>
              </a:endParaRPr>
            </a:p>
          </p:txBody>
        </p:sp>
        <p:sp>
          <p:nvSpPr>
            <p:cNvPr id="40" name="椭圆 39"/>
            <p:cNvSpPr/>
            <p:nvPr/>
          </p:nvSpPr>
          <p:spPr>
            <a:xfrm>
              <a:off x="6552150" y="1193250"/>
              <a:ext cx="1307513" cy="1307513"/>
            </a:xfrm>
            <a:prstGeom prst="ellipse">
              <a:avLst/>
            </a:prstGeom>
            <a:solidFill>
              <a:schemeClr val="bg1"/>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50000"/>
                    <a:lumOff val="50000"/>
                  </a:schemeClr>
                </a:solidFill>
              </a:endParaRPr>
            </a:p>
          </p:txBody>
        </p:sp>
      </p:grpSp>
      <p:grpSp>
        <p:nvGrpSpPr>
          <p:cNvPr id="76" name="Group 216"/>
          <p:cNvGrpSpPr/>
          <p:nvPr/>
        </p:nvGrpSpPr>
        <p:grpSpPr>
          <a:xfrm>
            <a:off x="1162723" y="1620389"/>
            <a:ext cx="305212" cy="246973"/>
            <a:chOff x="1209675" y="6354763"/>
            <a:chExt cx="449263" cy="363538"/>
          </a:xfrm>
          <a:solidFill>
            <a:srgbClr val="414141"/>
          </a:solidFill>
        </p:grpSpPr>
        <p:sp>
          <p:nvSpPr>
            <p:cNvPr id="77" name="Freeform 205"/>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noFill/>
            </a:ln>
          </p:spPr>
          <p:txBody>
            <a:bodyPr/>
            <a:lstStyle/>
            <a:p>
              <a:pPr defTabSz="1219170">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78" name="Freeform 207"/>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noFill/>
            </a:ln>
          </p:spPr>
          <p:txBody>
            <a:bodyPr/>
            <a:lstStyle/>
            <a:p>
              <a:pPr defTabSz="1219170">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79" name="Freeform 208"/>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noFill/>
            </a:ln>
          </p:spPr>
          <p:txBody>
            <a:bodyPr/>
            <a:lstStyle/>
            <a:p>
              <a:pPr defTabSz="1219170">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80" name="Freeform 209"/>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noFill/>
            </a:ln>
          </p:spPr>
          <p:txBody>
            <a:bodyPr/>
            <a:lstStyle/>
            <a:p>
              <a:pPr defTabSz="1219170">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grpSp>
      <p:sp>
        <p:nvSpPr>
          <p:cNvPr id="48" name="椭圆 47"/>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02</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54" name="文本框 53"/>
          <p:cNvSpPr txBox="1"/>
          <p:nvPr/>
        </p:nvSpPr>
        <p:spPr>
          <a:xfrm>
            <a:off x="1596521" y="881860"/>
            <a:ext cx="1987927" cy="276999"/>
          </a:xfrm>
          <a:prstGeom prst="rect">
            <a:avLst/>
          </a:prstGeom>
          <a:noFill/>
        </p:spPr>
        <p:txBody>
          <a:bodyPr wrap="square" rtlCol="0">
            <a:spAutoFit/>
            <a:scene3d>
              <a:camera prst="orthographicFront"/>
              <a:lightRig rig="threePt" dir="t"/>
            </a:scene3d>
            <a:sp3d contourW="12700"/>
          </a:bodyPr>
          <a:lstStyle/>
          <a:p>
            <a:r>
              <a:rPr lang="en-US" altLang="zh-CN" sz="1200" strike="sngStrike" dirty="0">
                <a:solidFill>
                  <a:schemeClr val="tx1">
                    <a:lumMod val="65000"/>
                    <a:lumOff val="35000"/>
                  </a:schemeClr>
                </a:solidFill>
                <a:latin typeface="Century Gothic" panose="020B0502020202020204" pitchFamily="34" charset="0"/>
                <a:ea typeface="方正黑体简体" panose="02010601030101010101" pitchFamily="2" charset="-122"/>
              </a:rPr>
              <a:t>import flask as </a:t>
            </a:r>
            <a:r>
              <a:rPr lang="en-US" altLang="zh-CN" sz="1200" strike="sngStrike" dirty="0" err="1">
                <a:solidFill>
                  <a:schemeClr val="tx1">
                    <a:lumMod val="65000"/>
                    <a:lumOff val="35000"/>
                  </a:schemeClr>
                </a:solidFill>
                <a:latin typeface="Century Gothic" panose="020B0502020202020204" pitchFamily="34" charset="0"/>
                <a:ea typeface="方正黑体简体" panose="02010601030101010101" pitchFamily="2" charset="-122"/>
              </a:rPr>
              <a:t>django</a:t>
            </a:r>
            <a:endParaRPr lang="en-US" altLang="zh-CN" sz="1200" strike="sngStrike" dirty="0">
              <a:solidFill>
                <a:schemeClr val="tx1">
                  <a:lumMod val="65000"/>
                  <a:lumOff val="35000"/>
                </a:schemeClr>
              </a:solidFill>
              <a:latin typeface="Century Gothic" panose="020B0502020202020204" pitchFamily="34" charset="0"/>
              <a:ea typeface="方正黑体简体" panose="02010601030101010101" pitchFamily="2" charset="-122"/>
            </a:endParaRPr>
          </a:p>
        </p:txBody>
      </p:sp>
      <p:sp>
        <p:nvSpPr>
          <p:cNvPr id="55" name="文本框 54"/>
          <p:cNvSpPr txBox="1"/>
          <p:nvPr/>
        </p:nvSpPr>
        <p:spPr>
          <a:xfrm>
            <a:off x="1568385" y="432980"/>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rgbClr val="414141"/>
                </a:solidFill>
                <a:ea typeface="方正黑体简体" panose="02010601030101010101" pitchFamily="2" charset="-122"/>
              </a:rPr>
              <a:t>按照类型</a:t>
            </a:r>
          </a:p>
        </p:txBody>
      </p:sp>
      <p:grpSp>
        <p:nvGrpSpPr>
          <p:cNvPr id="57" name="组合 56">
            <a:extLst>
              <a:ext uri="{FF2B5EF4-FFF2-40B4-BE49-F238E27FC236}">
                <a16:creationId xmlns:a16="http://schemas.microsoft.com/office/drawing/2014/main" id="{2558C974-8640-47BB-803C-F6C4FD28EBF0}"/>
              </a:ext>
            </a:extLst>
          </p:cNvPr>
          <p:cNvGrpSpPr/>
          <p:nvPr/>
        </p:nvGrpSpPr>
        <p:grpSpPr>
          <a:xfrm>
            <a:off x="1945595" y="1531219"/>
            <a:ext cx="1638853" cy="670129"/>
            <a:chOff x="8143732" y="1931262"/>
            <a:chExt cx="1323439" cy="453457"/>
          </a:xfrm>
        </p:grpSpPr>
        <p:cxnSp>
          <p:nvCxnSpPr>
            <p:cNvPr id="58" name="直接连接符 57">
              <a:extLst>
                <a:ext uri="{FF2B5EF4-FFF2-40B4-BE49-F238E27FC236}">
                  <a16:creationId xmlns:a16="http://schemas.microsoft.com/office/drawing/2014/main" id="{BB857176-F46C-4690-AE70-84CD27D4E211}"/>
                </a:ext>
              </a:extLst>
            </p:cNvPr>
            <p:cNvCxnSpPr/>
            <p:nvPr/>
          </p:nvCxnSpPr>
          <p:spPr>
            <a:xfrm>
              <a:off x="8251006" y="2346456"/>
              <a:ext cx="312448" cy="0"/>
            </a:xfrm>
            <a:prstGeom prst="line">
              <a:avLst/>
            </a:prstGeom>
            <a:ln w="19050">
              <a:solidFill>
                <a:srgbClr val="9FB8D6"/>
              </a:solidFill>
            </a:ln>
          </p:spPr>
          <p:style>
            <a:lnRef idx="1">
              <a:schemeClr val="accent1"/>
            </a:lnRef>
            <a:fillRef idx="0">
              <a:schemeClr val="accent1"/>
            </a:fillRef>
            <a:effectRef idx="0">
              <a:schemeClr val="accent1"/>
            </a:effectRef>
            <a:fontRef idx="minor">
              <a:schemeClr val="tx1"/>
            </a:fontRef>
          </p:style>
        </p:cxnSp>
        <p:sp>
          <p:nvSpPr>
            <p:cNvPr id="60" name="TextBox 7">
              <a:extLst>
                <a:ext uri="{FF2B5EF4-FFF2-40B4-BE49-F238E27FC236}">
                  <a16:creationId xmlns:a16="http://schemas.microsoft.com/office/drawing/2014/main" id="{E234B275-4F35-470A-8A88-7A9BB8FDDC5D}"/>
                </a:ext>
              </a:extLst>
            </p:cNvPr>
            <p:cNvSpPr txBox="1"/>
            <p:nvPr/>
          </p:nvSpPr>
          <p:spPr>
            <a:xfrm>
              <a:off x="8143732" y="1931262"/>
              <a:ext cx="1323439" cy="453457"/>
            </a:xfrm>
            <a:prstGeom prst="rect">
              <a:avLst/>
            </a:prstGeom>
            <a:noFill/>
          </p:spPr>
          <p:txBody>
            <a:bodyPr wrap="square" rtlCol="0">
              <a:spAutoFit/>
            </a:bodyPr>
            <a:lstStyle/>
            <a:p>
              <a:pPr>
                <a:lnSpc>
                  <a:spcPct val="130000"/>
                </a:lnSpc>
              </a:pPr>
              <a:r>
                <a:rPr lang="zh-CN" altLang="en-US" sz="2000" dirty="0">
                  <a:solidFill>
                    <a:srgbClr val="4F4D50"/>
                  </a:solidFill>
                  <a:latin typeface="方正黑体简体" panose="02010601030101010101" pitchFamily="2" charset="-122"/>
                  <a:ea typeface="方正黑体简体" panose="02010601030101010101" pitchFamily="2" charset="-122"/>
                  <a:cs typeface="+mn-ea"/>
                  <a:sym typeface="+mn-lt"/>
                </a:rPr>
                <a:t>目录结构</a:t>
              </a:r>
              <a:endParaRPr lang="en-US" altLang="zh-CN" sz="20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grpSp>
      <p:pic>
        <p:nvPicPr>
          <p:cNvPr id="2" name="图片 1">
            <a:extLst>
              <a:ext uri="{FF2B5EF4-FFF2-40B4-BE49-F238E27FC236}">
                <a16:creationId xmlns:a16="http://schemas.microsoft.com/office/drawing/2014/main" id="{73F4952F-50C7-40AB-AB26-6B2C85A86122}"/>
              </a:ext>
            </a:extLst>
          </p:cNvPr>
          <p:cNvPicPr>
            <a:picLocks noChangeAspect="1"/>
          </p:cNvPicPr>
          <p:nvPr/>
        </p:nvPicPr>
        <p:blipFill>
          <a:blip r:embed="rId3"/>
          <a:stretch>
            <a:fillRect/>
          </a:stretch>
        </p:blipFill>
        <p:spPr>
          <a:xfrm>
            <a:off x="1051995" y="2182969"/>
            <a:ext cx="2981325" cy="4419600"/>
          </a:xfrm>
          <a:prstGeom prst="rect">
            <a:avLst/>
          </a:prstGeom>
        </p:spPr>
      </p:pic>
      <p:pic>
        <p:nvPicPr>
          <p:cNvPr id="6" name="图片 5">
            <a:extLst>
              <a:ext uri="{FF2B5EF4-FFF2-40B4-BE49-F238E27FC236}">
                <a16:creationId xmlns:a16="http://schemas.microsoft.com/office/drawing/2014/main" id="{E459F2C1-DDA8-4453-AB82-0350E4653A5D}"/>
              </a:ext>
            </a:extLst>
          </p:cNvPr>
          <p:cNvPicPr>
            <a:picLocks noChangeAspect="1"/>
          </p:cNvPicPr>
          <p:nvPr/>
        </p:nvPicPr>
        <p:blipFill>
          <a:blip r:embed="rId4"/>
          <a:stretch>
            <a:fillRect/>
          </a:stretch>
        </p:blipFill>
        <p:spPr>
          <a:xfrm>
            <a:off x="4988605" y="230344"/>
            <a:ext cx="5257800" cy="4162425"/>
          </a:xfrm>
          <a:prstGeom prst="rect">
            <a:avLst/>
          </a:prstGeom>
        </p:spPr>
      </p:pic>
      <p:pic>
        <p:nvPicPr>
          <p:cNvPr id="9" name="图片 8">
            <a:extLst>
              <a:ext uri="{FF2B5EF4-FFF2-40B4-BE49-F238E27FC236}">
                <a16:creationId xmlns:a16="http://schemas.microsoft.com/office/drawing/2014/main" id="{21583471-AB41-4C80-BF6D-585CBE9C722E}"/>
              </a:ext>
            </a:extLst>
          </p:cNvPr>
          <p:cNvPicPr>
            <a:picLocks noChangeAspect="1"/>
          </p:cNvPicPr>
          <p:nvPr/>
        </p:nvPicPr>
        <p:blipFill>
          <a:blip r:embed="rId5"/>
          <a:stretch>
            <a:fillRect/>
          </a:stretch>
        </p:blipFill>
        <p:spPr>
          <a:xfrm>
            <a:off x="4258194" y="4692126"/>
            <a:ext cx="7800975" cy="1409700"/>
          </a:xfrm>
          <a:prstGeom prst="rect">
            <a:avLst/>
          </a:prstGeom>
        </p:spPr>
      </p:pic>
    </p:spTree>
    <p:extLst>
      <p:ext uri="{BB962C8B-B14F-4D97-AF65-F5344CB8AC3E}">
        <p14:creationId xmlns:p14="http://schemas.microsoft.com/office/powerpoint/2010/main" val="3834925308"/>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14:bounceEnd="40000">
                                          <p:cBhvr additive="base">
                                            <p:cTn id="7" dur="750" fill="hold"/>
                                            <p:tgtEl>
                                              <p:spTgt spid="48"/>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4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14:bounceEnd="40000">
                                          <p:cBhvr additive="base">
                                            <p:cTn id="11" dur="750" fill="hold"/>
                                            <p:tgtEl>
                                              <p:spTgt spid="49"/>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4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50"/>
                                            </p:tgtEl>
                                            <p:attrNameLst>
                                              <p:attrName>style.visibility</p:attrName>
                                            </p:attrNameLst>
                                          </p:cBhvr>
                                          <p:to>
                                            <p:strVal val="visible"/>
                                          </p:to>
                                        </p:set>
                                        <p:anim calcmode="lin" valueType="num">
                                          <p:cBhvr>
                                            <p:cTn id="15" dur="500" fill="hold"/>
                                            <p:tgtEl>
                                              <p:spTgt spid="50"/>
                                            </p:tgtEl>
                                            <p:attrNameLst>
                                              <p:attrName>ppt_w</p:attrName>
                                            </p:attrNameLst>
                                          </p:cBhvr>
                                          <p:tavLst>
                                            <p:tav tm="0">
                                              <p:val>
                                                <p:fltVal val="0"/>
                                              </p:val>
                                            </p:tav>
                                            <p:tav tm="100000">
                                              <p:val>
                                                <p:strVal val="#ppt_w"/>
                                              </p:val>
                                            </p:tav>
                                          </p:tavLst>
                                        </p:anim>
                                        <p:anim calcmode="lin" valueType="num">
                                          <p:cBhvr>
                                            <p:cTn id="16" dur="500" fill="hold"/>
                                            <p:tgtEl>
                                              <p:spTgt spid="50"/>
                                            </p:tgtEl>
                                            <p:attrNameLst>
                                              <p:attrName>ppt_h</p:attrName>
                                            </p:attrNameLst>
                                          </p:cBhvr>
                                          <p:tavLst>
                                            <p:tav tm="0">
                                              <p:val>
                                                <p:fltVal val="0"/>
                                              </p:val>
                                            </p:tav>
                                            <p:tav tm="100000">
                                              <p:val>
                                                <p:strVal val="#ppt_h"/>
                                              </p:val>
                                            </p:tav>
                                          </p:tavLst>
                                        </p:anim>
                                        <p:animEffect transition="in" filter="fade">
                                          <p:cBhvr>
                                            <p:cTn id="17" dur="500"/>
                                            <p:tgtEl>
                                              <p:spTgt spid="5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55"/>
                                            </p:tgtEl>
                                            <p:attrNameLst>
                                              <p:attrName>style.visibility</p:attrName>
                                            </p:attrNameLst>
                                          </p:cBhvr>
                                          <p:to>
                                            <p:strVal val="visible"/>
                                          </p:to>
                                        </p:set>
                                        <p:anim calcmode="lin" valueType="num">
                                          <p:cBhvr additive="base">
                                            <p:cTn id="21" dur="500"/>
                                            <p:tgtEl>
                                              <p:spTgt spid="55"/>
                                            </p:tgtEl>
                                            <p:attrNameLst>
                                              <p:attrName>ppt_y</p:attrName>
                                            </p:attrNameLst>
                                          </p:cBhvr>
                                          <p:tavLst>
                                            <p:tav tm="0">
                                              <p:val>
                                                <p:strVal val="#ppt_y+#ppt_h*1.125000"/>
                                              </p:val>
                                            </p:tav>
                                            <p:tav tm="100000">
                                              <p:val>
                                                <p:strVal val="#ppt_y"/>
                                              </p:val>
                                            </p:tav>
                                          </p:tavLst>
                                        </p:anim>
                                        <p:animEffect transition="in" filter="wipe(up)">
                                          <p:cBhvr>
                                            <p:cTn id="22" dur="500"/>
                                            <p:tgtEl>
                                              <p:spTgt spid="55"/>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left)">
                                          <p:cBhvr>
                                            <p:cTn id="26" dur="500"/>
                                            <p:tgtEl>
                                              <p:spTgt spid="54"/>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1+#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anim calcmode="lin" valueType="num">
                                          <p:cBhvr additive="base">
                                            <p:cTn id="35" dur="500" fill="hold"/>
                                            <p:tgtEl>
                                              <p:spTgt spid="57"/>
                                            </p:tgtEl>
                                            <p:attrNameLst>
                                              <p:attrName>ppt_x</p:attrName>
                                            </p:attrNameLst>
                                          </p:cBhvr>
                                          <p:tavLst>
                                            <p:tav tm="0">
                                              <p:val>
                                                <p:strVal val="1+#ppt_w/2"/>
                                              </p:val>
                                            </p:tav>
                                            <p:tav tm="100000">
                                              <p:val>
                                                <p:strVal val="#ppt_x"/>
                                              </p:val>
                                            </p:tav>
                                          </p:tavLst>
                                        </p:anim>
                                        <p:anim calcmode="lin" valueType="num">
                                          <p:cBhvr additive="base">
                                            <p:cTn id="36" dur="500" fill="hold"/>
                                            <p:tgtEl>
                                              <p:spTgt spid="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p:bldP spid="54" grpId="0"/>
          <p:bldP spid="5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750" fill="hold"/>
                                            <p:tgtEl>
                                              <p:spTgt spid="48"/>
                                            </p:tgtEl>
                                            <p:attrNameLst>
                                              <p:attrName>ppt_x</p:attrName>
                                            </p:attrNameLst>
                                          </p:cBhvr>
                                          <p:tavLst>
                                            <p:tav tm="0">
                                              <p:val>
                                                <p:strVal val="0-#ppt_w/2"/>
                                              </p:val>
                                            </p:tav>
                                            <p:tav tm="100000">
                                              <p:val>
                                                <p:strVal val="#ppt_x"/>
                                              </p:val>
                                            </p:tav>
                                          </p:tavLst>
                                        </p:anim>
                                        <p:anim calcmode="lin" valueType="num">
                                          <p:cBhvr additive="base">
                                            <p:cTn id="8" dur="750" fill="hold"/>
                                            <p:tgtEl>
                                              <p:spTgt spid="4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750" fill="hold"/>
                                            <p:tgtEl>
                                              <p:spTgt spid="49"/>
                                            </p:tgtEl>
                                            <p:attrNameLst>
                                              <p:attrName>ppt_x</p:attrName>
                                            </p:attrNameLst>
                                          </p:cBhvr>
                                          <p:tavLst>
                                            <p:tav tm="0">
                                              <p:val>
                                                <p:strVal val="1+#ppt_w/2"/>
                                              </p:val>
                                            </p:tav>
                                            <p:tav tm="100000">
                                              <p:val>
                                                <p:strVal val="#ppt_x"/>
                                              </p:val>
                                            </p:tav>
                                          </p:tavLst>
                                        </p:anim>
                                        <p:anim calcmode="lin" valueType="num">
                                          <p:cBhvr additive="base">
                                            <p:cTn id="12" dur="750" fill="hold"/>
                                            <p:tgtEl>
                                              <p:spTgt spid="4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50"/>
                                            </p:tgtEl>
                                            <p:attrNameLst>
                                              <p:attrName>style.visibility</p:attrName>
                                            </p:attrNameLst>
                                          </p:cBhvr>
                                          <p:to>
                                            <p:strVal val="visible"/>
                                          </p:to>
                                        </p:set>
                                        <p:anim calcmode="lin" valueType="num">
                                          <p:cBhvr>
                                            <p:cTn id="15" dur="500" fill="hold"/>
                                            <p:tgtEl>
                                              <p:spTgt spid="50"/>
                                            </p:tgtEl>
                                            <p:attrNameLst>
                                              <p:attrName>ppt_w</p:attrName>
                                            </p:attrNameLst>
                                          </p:cBhvr>
                                          <p:tavLst>
                                            <p:tav tm="0">
                                              <p:val>
                                                <p:fltVal val="0"/>
                                              </p:val>
                                            </p:tav>
                                            <p:tav tm="100000">
                                              <p:val>
                                                <p:strVal val="#ppt_w"/>
                                              </p:val>
                                            </p:tav>
                                          </p:tavLst>
                                        </p:anim>
                                        <p:anim calcmode="lin" valueType="num">
                                          <p:cBhvr>
                                            <p:cTn id="16" dur="500" fill="hold"/>
                                            <p:tgtEl>
                                              <p:spTgt spid="50"/>
                                            </p:tgtEl>
                                            <p:attrNameLst>
                                              <p:attrName>ppt_h</p:attrName>
                                            </p:attrNameLst>
                                          </p:cBhvr>
                                          <p:tavLst>
                                            <p:tav tm="0">
                                              <p:val>
                                                <p:fltVal val="0"/>
                                              </p:val>
                                            </p:tav>
                                            <p:tav tm="100000">
                                              <p:val>
                                                <p:strVal val="#ppt_h"/>
                                              </p:val>
                                            </p:tav>
                                          </p:tavLst>
                                        </p:anim>
                                        <p:animEffect transition="in" filter="fade">
                                          <p:cBhvr>
                                            <p:cTn id="17" dur="500"/>
                                            <p:tgtEl>
                                              <p:spTgt spid="5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55"/>
                                            </p:tgtEl>
                                            <p:attrNameLst>
                                              <p:attrName>style.visibility</p:attrName>
                                            </p:attrNameLst>
                                          </p:cBhvr>
                                          <p:to>
                                            <p:strVal val="visible"/>
                                          </p:to>
                                        </p:set>
                                        <p:anim calcmode="lin" valueType="num">
                                          <p:cBhvr additive="base">
                                            <p:cTn id="21" dur="500"/>
                                            <p:tgtEl>
                                              <p:spTgt spid="55"/>
                                            </p:tgtEl>
                                            <p:attrNameLst>
                                              <p:attrName>ppt_y</p:attrName>
                                            </p:attrNameLst>
                                          </p:cBhvr>
                                          <p:tavLst>
                                            <p:tav tm="0">
                                              <p:val>
                                                <p:strVal val="#ppt_y+#ppt_h*1.125000"/>
                                              </p:val>
                                            </p:tav>
                                            <p:tav tm="100000">
                                              <p:val>
                                                <p:strVal val="#ppt_y"/>
                                              </p:val>
                                            </p:tav>
                                          </p:tavLst>
                                        </p:anim>
                                        <p:animEffect transition="in" filter="wipe(up)">
                                          <p:cBhvr>
                                            <p:cTn id="22" dur="500"/>
                                            <p:tgtEl>
                                              <p:spTgt spid="55"/>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left)">
                                          <p:cBhvr>
                                            <p:cTn id="26" dur="500"/>
                                            <p:tgtEl>
                                              <p:spTgt spid="54"/>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1+#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anim calcmode="lin" valueType="num">
                                          <p:cBhvr additive="base">
                                            <p:cTn id="35" dur="500" fill="hold"/>
                                            <p:tgtEl>
                                              <p:spTgt spid="57"/>
                                            </p:tgtEl>
                                            <p:attrNameLst>
                                              <p:attrName>ppt_x</p:attrName>
                                            </p:attrNameLst>
                                          </p:cBhvr>
                                          <p:tavLst>
                                            <p:tav tm="0">
                                              <p:val>
                                                <p:strVal val="1+#ppt_w/2"/>
                                              </p:val>
                                            </p:tav>
                                            <p:tav tm="100000">
                                              <p:val>
                                                <p:strVal val="#ppt_x"/>
                                              </p:val>
                                            </p:tav>
                                          </p:tavLst>
                                        </p:anim>
                                        <p:anim calcmode="lin" valueType="num">
                                          <p:cBhvr additive="base">
                                            <p:cTn id="36" dur="500" fill="hold"/>
                                            <p:tgtEl>
                                              <p:spTgt spid="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p:bldP spid="54" grpId="0"/>
          <p:bldP spid="55"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椭圆 47"/>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02</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54" name="文本框 53"/>
          <p:cNvSpPr txBox="1"/>
          <p:nvPr/>
        </p:nvSpPr>
        <p:spPr>
          <a:xfrm>
            <a:off x="1596521" y="881860"/>
            <a:ext cx="1987927" cy="276999"/>
          </a:xfrm>
          <a:prstGeom prst="rect">
            <a:avLst/>
          </a:prstGeom>
          <a:noFill/>
        </p:spPr>
        <p:txBody>
          <a:bodyPr wrap="square" rtlCol="0">
            <a:spAutoFit/>
            <a:scene3d>
              <a:camera prst="orthographicFront"/>
              <a:lightRig rig="threePt" dir="t"/>
            </a:scene3d>
            <a:sp3d contourW="12700"/>
          </a:bodyPr>
          <a:lstStyle/>
          <a:p>
            <a:r>
              <a:rPr lang="en-US" altLang="zh-CN" sz="1200" strike="sngStrike" dirty="0">
                <a:solidFill>
                  <a:schemeClr val="tx1">
                    <a:lumMod val="65000"/>
                    <a:lumOff val="35000"/>
                  </a:schemeClr>
                </a:solidFill>
                <a:latin typeface="Century Gothic" panose="020B0502020202020204" pitchFamily="34" charset="0"/>
                <a:ea typeface="方正黑体简体" panose="02010601030101010101" pitchFamily="2" charset="-122"/>
              </a:rPr>
              <a:t>import flask as </a:t>
            </a:r>
            <a:r>
              <a:rPr lang="en-US" altLang="zh-CN" sz="1200" strike="sngStrike" dirty="0" err="1">
                <a:solidFill>
                  <a:schemeClr val="tx1">
                    <a:lumMod val="65000"/>
                    <a:lumOff val="35000"/>
                  </a:schemeClr>
                </a:solidFill>
                <a:latin typeface="Century Gothic" panose="020B0502020202020204" pitchFamily="34" charset="0"/>
                <a:ea typeface="方正黑体简体" panose="02010601030101010101" pitchFamily="2" charset="-122"/>
              </a:rPr>
              <a:t>django</a:t>
            </a:r>
            <a:endParaRPr lang="en-US" altLang="zh-CN" sz="1200" strike="sngStrike" dirty="0">
              <a:solidFill>
                <a:schemeClr val="tx1">
                  <a:lumMod val="65000"/>
                  <a:lumOff val="35000"/>
                </a:schemeClr>
              </a:solidFill>
              <a:latin typeface="Century Gothic" panose="020B0502020202020204" pitchFamily="34" charset="0"/>
              <a:ea typeface="方正黑体简体" panose="02010601030101010101" pitchFamily="2" charset="-122"/>
            </a:endParaRPr>
          </a:p>
        </p:txBody>
      </p:sp>
      <p:sp>
        <p:nvSpPr>
          <p:cNvPr id="55" name="文本框 54"/>
          <p:cNvSpPr txBox="1"/>
          <p:nvPr/>
        </p:nvSpPr>
        <p:spPr>
          <a:xfrm>
            <a:off x="1568385" y="432980"/>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rgbClr val="414141"/>
                </a:solidFill>
                <a:ea typeface="方正黑体简体" panose="02010601030101010101" pitchFamily="2" charset="-122"/>
              </a:rPr>
              <a:t>按照类型</a:t>
            </a:r>
          </a:p>
        </p:txBody>
      </p:sp>
      <p:pic>
        <p:nvPicPr>
          <p:cNvPr id="3" name="图片 2">
            <a:extLst>
              <a:ext uri="{FF2B5EF4-FFF2-40B4-BE49-F238E27FC236}">
                <a16:creationId xmlns:a16="http://schemas.microsoft.com/office/drawing/2014/main" id="{ABD6BB81-8692-44EB-A96A-249AF2D71746}"/>
              </a:ext>
            </a:extLst>
          </p:cNvPr>
          <p:cNvPicPr>
            <a:picLocks noChangeAspect="1"/>
          </p:cNvPicPr>
          <p:nvPr/>
        </p:nvPicPr>
        <p:blipFill>
          <a:blip r:embed="rId3"/>
          <a:stretch>
            <a:fillRect/>
          </a:stretch>
        </p:blipFill>
        <p:spPr>
          <a:xfrm>
            <a:off x="3217478" y="-1"/>
            <a:ext cx="8487000" cy="6858000"/>
          </a:xfrm>
          <a:prstGeom prst="rect">
            <a:avLst/>
          </a:prstGeom>
        </p:spPr>
      </p:pic>
      <p:pic>
        <p:nvPicPr>
          <p:cNvPr id="21" name="图片 20">
            <a:extLst>
              <a:ext uri="{FF2B5EF4-FFF2-40B4-BE49-F238E27FC236}">
                <a16:creationId xmlns:a16="http://schemas.microsoft.com/office/drawing/2014/main" id="{6FDFD337-BAB8-4C44-BD46-6CA89FE01152}"/>
              </a:ext>
            </a:extLst>
          </p:cNvPr>
          <p:cNvPicPr>
            <a:picLocks noChangeAspect="1"/>
          </p:cNvPicPr>
          <p:nvPr/>
        </p:nvPicPr>
        <p:blipFill>
          <a:blip r:embed="rId4"/>
          <a:stretch>
            <a:fillRect/>
          </a:stretch>
        </p:blipFill>
        <p:spPr>
          <a:xfrm>
            <a:off x="105858" y="1955099"/>
            <a:ext cx="2981325" cy="4419600"/>
          </a:xfrm>
          <a:prstGeom prst="rect">
            <a:avLst/>
          </a:prstGeom>
        </p:spPr>
      </p:pic>
    </p:spTree>
    <p:extLst>
      <p:ext uri="{BB962C8B-B14F-4D97-AF65-F5344CB8AC3E}">
        <p14:creationId xmlns:p14="http://schemas.microsoft.com/office/powerpoint/2010/main" val="1697174198"/>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14:bounceEnd="40000">
                                          <p:cBhvr additive="base">
                                            <p:cTn id="7" dur="750" fill="hold"/>
                                            <p:tgtEl>
                                              <p:spTgt spid="48"/>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4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14:bounceEnd="40000">
                                          <p:cBhvr additive="base">
                                            <p:cTn id="11" dur="750" fill="hold"/>
                                            <p:tgtEl>
                                              <p:spTgt spid="49"/>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4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50"/>
                                            </p:tgtEl>
                                            <p:attrNameLst>
                                              <p:attrName>style.visibility</p:attrName>
                                            </p:attrNameLst>
                                          </p:cBhvr>
                                          <p:to>
                                            <p:strVal val="visible"/>
                                          </p:to>
                                        </p:set>
                                        <p:anim calcmode="lin" valueType="num">
                                          <p:cBhvr>
                                            <p:cTn id="15" dur="500" fill="hold"/>
                                            <p:tgtEl>
                                              <p:spTgt spid="50"/>
                                            </p:tgtEl>
                                            <p:attrNameLst>
                                              <p:attrName>ppt_w</p:attrName>
                                            </p:attrNameLst>
                                          </p:cBhvr>
                                          <p:tavLst>
                                            <p:tav tm="0">
                                              <p:val>
                                                <p:fltVal val="0"/>
                                              </p:val>
                                            </p:tav>
                                            <p:tav tm="100000">
                                              <p:val>
                                                <p:strVal val="#ppt_w"/>
                                              </p:val>
                                            </p:tav>
                                          </p:tavLst>
                                        </p:anim>
                                        <p:anim calcmode="lin" valueType="num">
                                          <p:cBhvr>
                                            <p:cTn id="16" dur="500" fill="hold"/>
                                            <p:tgtEl>
                                              <p:spTgt spid="50"/>
                                            </p:tgtEl>
                                            <p:attrNameLst>
                                              <p:attrName>ppt_h</p:attrName>
                                            </p:attrNameLst>
                                          </p:cBhvr>
                                          <p:tavLst>
                                            <p:tav tm="0">
                                              <p:val>
                                                <p:fltVal val="0"/>
                                              </p:val>
                                            </p:tav>
                                            <p:tav tm="100000">
                                              <p:val>
                                                <p:strVal val="#ppt_h"/>
                                              </p:val>
                                            </p:tav>
                                          </p:tavLst>
                                        </p:anim>
                                        <p:animEffect transition="in" filter="fade">
                                          <p:cBhvr>
                                            <p:cTn id="17" dur="500"/>
                                            <p:tgtEl>
                                              <p:spTgt spid="5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55"/>
                                            </p:tgtEl>
                                            <p:attrNameLst>
                                              <p:attrName>style.visibility</p:attrName>
                                            </p:attrNameLst>
                                          </p:cBhvr>
                                          <p:to>
                                            <p:strVal val="visible"/>
                                          </p:to>
                                        </p:set>
                                        <p:anim calcmode="lin" valueType="num">
                                          <p:cBhvr additive="base">
                                            <p:cTn id="21" dur="500"/>
                                            <p:tgtEl>
                                              <p:spTgt spid="55"/>
                                            </p:tgtEl>
                                            <p:attrNameLst>
                                              <p:attrName>ppt_y</p:attrName>
                                            </p:attrNameLst>
                                          </p:cBhvr>
                                          <p:tavLst>
                                            <p:tav tm="0">
                                              <p:val>
                                                <p:strVal val="#ppt_y+#ppt_h*1.125000"/>
                                              </p:val>
                                            </p:tav>
                                            <p:tav tm="100000">
                                              <p:val>
                                                <p:strVal val="#ppt_y"/>
                                              </p:val>
                                            </p:tav>
                                          </p:tavLst>
                                        </p:anim>
                                        <p:animEffect transition="in" filter="wipe(up)">
                                          <p:cBhvr>
                                            <p:cTn id="22" dur="500"/>
                                            <p:tgtEl>
                                              <p:spTgt spid="55"/>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left)">
                                          <p:cBhvr>
                                            <p:cTn id="2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p:bldP spid="54" grpId="0"/>
          <p:bldP spid="5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750" fill="hold"/>
                                            <p:tgtEl>
                                              <p:spTgt spid="48"/>
                                            </p:tgtEl>
                                            <p:attrNameLst>
                                              <p:attrName>ppt_x</p:attrName>
                                            </p:attrNameLst>
                                          </p:cBhvr>
                                          <p:tavLst>
                                            <p:tav tm="0">
                                              <p:val>
                                                <p:strVal val="0-#ppt_w/2"/>
                                              </p:val>
                                            </p:tav>
                                            <p:tav tm="100000">
                                              <p:val>
                                                <p:strVal val="#ppt_x"/>
                                              </p:val>
                                            </p:tav>
                                          </p:tavLst>
                                        </p:anim>
                                        <p:anim calcmode="lin" valueType="num">
                                          <p:cBhvr additive="base">
                                            <p:cTn id="8" dur="750" fill="hold"/>
                                            <p:tgtEl>
                                              <p:spTgt spid="4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750" fill="hold"/>
                                            <p:tgtEl>
                                              <p:spTgt spid="49"/>
                                            </p:tgtEl>
                                            <p:attrNameLst>
                                              <p:attrName>ppt_x</p:attrName>
                                            </p:attrNameLst>
                                          </p:cBhvr>
                                          <p:tavLst>
                                            <p:tav tm="0">
                                              <p:val>
                                                <p:strVal val="1+#ppt_w/2"/>
                                              </p:val>
                                            </p:tav>
                                            <p:tav tm="100000">
                                              <p:val>
                                                <p:strVal val="#ppt_x"/>
                                              </p:val>
                                            </p:tav>
                                          </p:tavLst>
                                        </p:anim>
                                        <p:anim calcmode="lin" valueType="num">
                                          <p:cBhvr additive="base">
                                            <p:cTn id="12" dur="750" fill="hold"/>
                                            <p:tgtEl>
                                              <p:spTgt spid="4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50"/>
                                            </p:tgtEl>
                                            <p:attrNameLst>
                                              <p:attrName>style.visibility</p:attrName>
                                            </p:attrNameLst>
                                          </p:cBhvr>
                                          <p:to>
                                            <p:strVal val="visible"/>
                                          </p:to>
                                        </p:set>
                                        <p:anim calcmode="lin" valueType="num">
                                          <p:cBhvr>
                                            <p:cTn id="15" dur="500" fill="hold"/>
                                            <p:tgtEl>
                                              <p:spTgt spid="50"/>
                                            </p:tgtEl>
                                            <p:attrNameLst>
                                              <p:attrName>ppt_w</p:attrName>
                                            </p:attrNameLst>
                                          </p:cBhvr>
                                          <p:tavLst>
                                            <p:tav tm="0">
                                              <p:val>
                                                <p:fltVal val="0"/>
                                              </p:val>
                                            </p:tav>
                                            <p:tav tm="100000">
                                              <p:val>
                                                <p:strVal val="#ppt_w"/>
                                              </p:val>
                                            </p:tav>
                                          </p:tavLst>
                                        </p:anim>
                                        <p:anim calcmode="lin" valueType="num">
                                          <p:cBhvr>
                                            <p:cTn id="16" dur="500" fill="hold"/>
                                            <p:tgtEl>
                                              <p:spTgt spid="50"/>
                                            </p:tgtEl>
                                            <p:attrNameLst>
                                              <p:attrName>ppt_h</p:attrName>
                                            </p:attrNameLst>
                                          </p:cBhvr>
                                          <p:tavLst>
                                            <p:tav tm="0">
                                              <p:val>
                                                <p:fltVal val="0"/>
                                              </p:val>
                                            </p:tav>
                                            <p:tav tm="100000">
                                              <p:val>
                                                <p:strVal val="#ppt_h"/>
                                              </p:val>
                                            </p:tav>
                                          </p:tavLst>
                                        </p:anim>
                                        <p:animEffect transition="in" filter="fade">
                                          <p:cBhvr>
                                            <p:cTn id="17" dur="500"/>
                                            <p:tgtEl>
                                              <p:spTgt spid="5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55"/>
                                            </p:tgtEl>
                                            <p:attrNameLst>
                                              <p:attrName>style.visibility</p:attrName>
                                            </p:attrNameLst>
                                          </p:cBhvr>
                                          <p:to>
                                            <p:strVal val="visible"/>
                                          </p:to>
                                        </p:set>
                                        <p:anim calcmode="lin" valueType="num">
                                          <p:cBhvr additive="base">
                                            <p:cTn id="21" dur="500"/>
                                            <p:tgtEl>
                                              <p:spTgt spid="55"/>
                                            </p:tgtEl>
                                            <p:attrNameLst>
                                              <p:attrName>ppt_y</p:attrName>
                                            </p:attrNameLst>
                                          </p:cBhvr>
                                          <p:tavLst>
                                            <p:tav tm="0">
                                              <p:val>
                                                <p:strVal val="#ppt_y+#ppt_h*1.125000"/>
                                              </p:val>
                                            </p:tav>
                                            <p:tav tm="100000">
                                              <p:val>
                                                <p:strVal val="#ppt_y"/>
                                              </p:val>
                                            </p:tav>
                                          </p:tavLst>
                                        </p:anim>
                                        <p:animEffect transition="in" filter="wipe(up)">
                                          <p:cBhvr>
                                            <p:cTn id="22" dur="500"/>
                                            <p:tgtEl>
                                              <p:spTgt spid="55"/>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left)">
                                          <p:cBhvr>
                                            <p:cTn id="2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p:bldP spid="54" grpId="0"/>
          <p:bldP spid="55"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椭圆 47"/>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02</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54" name="文本框 53"/>
          <p:cNvSpPr txBox="1"/>
          <p:nvPr/>
        </p:nvSpPr>
        <p:spPr>
          <a:xfrm>
            <a:off x="1596521" y="881860"/>
            <a:ext cx="1987927" cy="276999"/>
          </a:xfrm>
          <a:prstGeom prst="rect">
            <a:avLst/>
          </a:prstGeom>
          <a:noFill/>
        </p:spPr>
        <p:txBody>
          <a:bodyPr wrap="square" rtlCol="0">
            <a:spAutoFit/>
            <a:scene3d>
              <a:camera prst="orthographicFront"/>
              <a:lightRig rig="threePt" dir="t"/>
            </a:scene3d>
            <a:sp3d contourW="12700"/>
          </a:bodyPr>
          <a:lstStyle/>
          <a:p>
            <a:r>
              <a:rPr lang="en-US" altLang="zh-CN" sz="1200" strike="sngStrike" dirty="0">
                <a:solidFill>
                  <a:schemeClr val="tx1">
                    <a:lumMod val="65000"/>
                    <a:lumOff val="35000"/>
                  </a:schemeClr>
                </a:solidFill>
                <a:latin typeface="Century Gothic" panose="020B0502020202020204" pitchFamily="34" charset="0"/>
                <a:ea typeface="方正黑体简体" panose="02010601030101010101" pitchFamily="2" charset="-122"/>
              </a:rPr>
              <a:t>import flask as </a:t>
            </a:r>
            <a:r>
              <a:rPr lang="en-US" altLang="zh-CN" sz="1200" strike="sngStrike" dirty="0" err="1">
                <a:solidFill>
                  <a:schemeClr val="tx1">
                    <a:lumMod val="65000"/>
                    <a:lumOff val="35000"/>
                  </a:schemeClr>
                </a:solidFill>
                <a:latin typeface="Century Gothic" panose="020B0502020202020204" pitchFamily="34" charset="0"/>
                <a:ea typeface="方正黑体简体" panose="02010601030101010101" pitchFamily="2" charset="-122"/>
              </a:rPr>
              <a:t>django</a:t>
            </a:r>
            <a:endParaRPr lang="en-US" altLang="zh-CN" sz="1200" strike="sngStrike" dirty="0">
              <a:solidFill>
                <a:schemeClr val="tx1">
                  <a:lumMod val="65000"/>
                  <a:lumOff val="35000"/>
                </a:schemeClr>
              </a:solidFill>
              <a:latin typeface="Century Gothic" panose="020B0502020202020204" pitchFamily="34" charset="0"/>
              <a:ea typeface="方正黑体简体" panose="02010601030101010101" pitchFamily="2" charset="-122"/>
            </a:endParaRPr>
          </a:p>
        </p:txBody>
      </p:sp>
      <p:sp>
        <p:nvSpPr>
          <p:cNvPr id="55" name="文本框 54"/>
          <p:cNvSpPr txBox="1"/>
          <p:nvPr/>
        </p:nvSpPr>
        <p:spPr>
          <a:xfrm>
            <a:off x="1568385" y="432980"/>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rgbClr val="414141"/>
                </a:solidFill>
                <a:ea typeface="方正黑体简体" panose="02010601030101010101" pitchFamily="2" charset="-122"/>
              </a:rPr>
              <a:t>按照类型</a:t>
            </a:r>
          </a:p>
        </p:txBody>
      </p:sp>
      <p:pic>
        <p:nvPicPr>
          <p:cNvPr id="2" name="图片 1">
            <a:extLst>
              <a:ext uri="{FF2B5EF4-FFF2-40B4-BE49-F238E27FC236}">
                <a16:creationId xmlns:a16="http://schemas.microsoft.com/office/drawing/2014/main" id="{14F99D14-7144-48A8-A0B9-9D0C32A855C7}"/>
              </a:ext>
            </a:extLst>
          </p:cNvPr>
          <p:cNvPicPr>
            <a:picLocks noChangeAspect="1"/>
          </p:cNvPicPr>
          <p:nvPr/>
        </p:nvPicPr>
        <p:blipFill>
          <a:blip r:embed="rId3"/>
          <a:stretch>
            <a:fillRect/>
          </a:stretch>
        </p:blipFill>
        <p:spPr>
          <a:xfrm>
            <a:off x="3584448" y="1764209"/>
            <a:ext cx="6991350" cy="3571875"/>
          </a:xfrm>
          <a:prstGeom prst="rect">
            <a:avLst/>
          </a:prstGeom>
        </p:spPr>
      </p:pic>
      <p:pic>
        <p:nvPicPr>
          <p:cNvPr id="8" name="图片 7">
            <a:extLst>
              <a:ext uri="{FF2B5EF4-FFF2-40B4-BE49-F238E27FC236}">
                <a16:creationId xmlns:a16="http://schemas.microsoft.com/office/drawing/2014/main" id="{442626D3-A07B-4811-8806-DF0F333A8D54}"/>
              </a:ext>
            </a:extLst>
          </p:cNvPr>
          <p:cNvPicPr>
            <a:picLocks noChangeAspect="1"/>
          </p:cNvPicPr>
          <p:nvPr/>
        </p:nvPicPr>
        <p:blipFill>
          <a:blip r:embed="rId4"/>
          <a:stretch>
            <a:fillRect/>
          </a:stretch>
        </p:blipFill>
        <p:spPr>
          <a:xfrm>
            <a:off x="105858" y="1764209"/>
            <a:ext cx="2981325" cy="4419600"/>
          </a:xfrm>
          <a:prstGeom prst="rect">
            <a:avLst/>
          </a:prstGeom>
        </p:spPr>
      </p:pic>
    </p:spTree>
    <p:extLst>
      <p:ext uri="{BB962C8B-B14F-4D97-AF65-F5344CB8AC3E}">
        <p14:creationId xmlns:p14="http://schemas.microsoft.com/office/powerpoint/2010/main" val="205576832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14:bounceEnd="40000">
                                          <p:cBhvr additive="base">
                                            <p:cTn id="7" dur="750" fill="hold"/>
                                            <p:tgtEl>
                                              <p:spTgt spid="48"/>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4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14:bounceEnd="40000">
                                          <p:cBhvr additive="base">
                                            <p:cTn id="11" dur="750" fill="hold"/>
                                            <p:tgtEl>
                                              <p:spTgt spid="49"/>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4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50"/>
                                            </p:tgtEl>
                                            <p:attrNameLst>
                                              <p:attrName>style.visibility</p:attrName>
                                            </p:attrNameLst>
                                          </p:cBhvr>
                                          <p:to>
                                            <p:strVal val="visible"/>
                                          </p:to>
                                        </p:set>
                                        <p:anim calcmode="lin" valueType="num">
                                          <p:cBhvr>
                                            <p:cTn id="15" dur="500" fill="hold"/>
                                            <p:tgtEl>
                                              <p:spTgt spid="50"/>
                                            </p:tgtEl>
                                            <p:attrNameLst>
                                              <p:attrName>ppt_w</p:attrName>
                                            </p:attrNameLst>
                                          </p:cBhvr>
                                          <p:tavLst>
                                            <p:tav tm="0">
                                              <p:val>
                                                <p:fltVal val="0"/>
                                              </p:val>
                                            </p:tav>
                                            <p:tav tm="100000">
                                              <p:val>
                                                <p:strVal val="#ppt_w"/>
                                              </p:val>
                                            </p:tav>
                                          </p:tavLst>
                                        </p:anim>
                                        <p:anim calcmode="lin" valueType="num">
                                          <p:cBhvr>
                                            <p:cTn id="16" dur="500" fill="hold"/>
                                            <p:tgtEl>
                                              <p:spTgt spid="50"/>
                                            </p:tgtEl>
                                            <p:attrNameLst>
                                              <p:attrName>ppt_h</p:attrName>
                                            </p:attrNameLst>
                                          </p:cBhvr>
                                          <p:tavLst>
                                            <p:tav tm="0">
                                              <p:val>
                                                <p:fltVal val="0"/>
                                              </p:val>
                                            </p:tav>
                                            <p:tav tm="100000">
                                              <p:val>
                                                <p:strVal val="#ppt_h"/>
                                              </p:val>
                                            </p:tav>
                                          </p:tavLst>
                                        </p:anim>
                                        <p:animEffect transition="in" filter="fade">
                                          <p:cBhvr>
                                            <p:cTn id="17" dur="500"/>
                                            <p:tgtEl>
                                              <p:spTgt spid="5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55"/>
                                            </p:tgtEl>
                                            <p:attrNameLst>
                                              <p:attrName>style.visibility</p:attrName>
                                            </p:attrNameLst>
                                          </p:cBhvr>
                                          <p:to>
                                            <p:strVal val="visible"/>
                                          </p:to>
                                        </p:set>
                                        <p:anim calcmode="lin" valueType="num">
                                          <p:cBhvr additive="base">
                                            <p:cTn id="21" dur="500"/>
                                            <p:tgtEl>
                                              <p:spTgt spid="55"/>
                                            </p:tgtEl>
                                            <p:attrNameLst>
                                              <p:attrName>ppt_y</p:attrName>
                                            </p:attrNameLst>
                                          </p:cBhvr>
                                          <p:tavLst>
                                            <p:tav tm="0">
                                              <p:val>
                                                <p:strVal val="#ppt_y+#ppt_h*1.125000"/>
                                              </p:val>
                                            </p:tav>
                                            <p:tav tm="100000">
                                              <p:val>
                                                <p:strVal val="#ppt_y"/>
                                              </p:val>
                                            </p:tav>
                                          </p:tavLst>
                                        </p:anim>
                                        <p:animEffect transition="in" filter="wipe(up)">
                                          <p:cBhvr>
                                            <p:cTn id="22" dur="500"/>
                                            <p:tgtEl>
                                              <p:spTgt spid="55"/>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left)">
                                          <p:cBhvr>
                                            <p:cTn id="2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p:bldP spid="54" grpId="0"/>
          <p:bldP spid="5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750" fill="hold"/>
                                            <p:tgtEl>
                                              <p:spTgt spid="48"/>
                                            </p:tgtEl>
                                            <p:attrNameLst>
                                              <p:attrName>ppt_x</p:attrName>
                                            </p:attrNameLst>
                                          </p:cBhvr>
                                          <p:tavLst>
                                            <p:tav tm="0">
                                              <p:val>
                                                <p:strVal val="0-#ppt_w/2"/>
                                              </p:val>
                                            </p:tav>
                                            <p:tav tm="100000">
                                              <p:val>
                                                <p:strVal val="#ppt_x"/>
                                              </p:val>
                                            </p:tav>
                                          </p:tavLst>
                                        </p:anim>
                                        <p:anim calcmode="lin" valueType="num">
                                          <p:cBhvr additive="base">
                                            <p:cTn id="8" dur="750" fill="hold"/>
                                            <p:tgtEl>
                                              <p:spTgt spid="4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750" fill="hold"/>
                                            <p:tgtEl>
                                              <p:spTgt spid="49"/>
                                            </p:tgtEl>
                                            <p:attrNameLst>
                                              <p:attrName>ppt_x</p:attrName>
                                            </p:attrNameLst>
                                          </p:cBhvr>
                                          <p:tavLst>
                                            <p:tav tm="0">
                                              <p:val>
                                                <p:strVal val="1+#ppt_w/2"/>
                                              </p:val>
                                            </p:tav>
                                            <p:tav tm="100000">
                                              <p:val>
                                                <p:strVal val="#ppt_x"/>
                                              </p:val>
                                            </p:tav>
                                          </p:tavLst>
                                        </p:anim>
                                        <p:anim calcmode="lin" valueType="num">
                                          <p:cBhvr additive="base">
                                            <p:cTn id="12" dur="750" fill="hold"/>
                                            <p:tgtEl>
                                              <p:spTgt spid="4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50"/>
                                            </p:tgtEl>
                                            <p:attrNameLst>
                                              <p:attrName>style.visibility</p:attrName>
                                            </p:attrNameLst>
                                          </p:cBhvr>
                                          <p:to>
                                            <p:strVal val="visible"/>
                                          </p:to>
                                        </p:set>
                                        <p:anim calcmode="lin" valueType="num">
                                          <p:cBhvr>
                                            <p:cTn id="15" dur="500" fill="hold"/>
                                            <p:tgtEl>
                                              <p:spTgt spid="50"/>
                                            </p:tgtEl>
                                            <p:attrNameLst>
                                              <p:attrName>ppt_w</p:attrName>
                                            </p:attrNameLst>
                                          </p:cBhvr>
                                          <p:tavLst>
                                            <p:tav tm="0">
                                              <p:val>
                                                <p:fltVal val="0"/>
                                              </p:val>
                                            </p:tav>
                                            <p:tav tm="100000">
                                              <p:val>
                                                <p:strVal val="#ppt_w"/>
                                              </p:val>
                                            </p:tav>
                                          </p:tavLst>
                                        </p:anim>
                                        <p:anim calcmode="lin" valueType="num">
                                          <p:cBhvr>
                                            <p:cTn id="16" dur="500" fill="hold"/>
                                            <p:tgtEl>
                                              <p:spTgt spid="50"/>
                                            </p:tgtEl>
                                            <p:attrNameLst>
                                              <p:attrName>ppt_h</p:attrName>
                                            </p:attrNameLst>
                                          </p:cBhvr>
                                          <p:tavLst>
                                            <p:tav tm="0">
                                              <p:val>
                                                <p:fltVal val="0"/>
                                              </p:val>
                                            </p:tav>
                                            <p:tav tm="100000">
                                              <p:val>
                                                <p:strVal val="#ppt_h"/>
                                              </p:val>
                                            </p:tav>
                                          </p:tavLst>
                                        </p:anim>
                                        <p:animEffect transition="in" filter="fade">
                                          <p:cBhvr>
                                            <p:cTn id="17" dur="500"/>
                                            <p:tgtEl>
                                              <p:spTgt spid="5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55"/>
                                            </p:tgtEl>
                                            <p:attrNameLst>
                                              <p:attrName>style.visibility</p:attrName>
                                            </p:attrNameLst>
                                          </p:cBhvr>
                                          <p:to>
                                            <p:strVal val="visible"/>
                                          </p:to>
                                        </p:set>
                                        <p:anim calcmode="lin" valueType="num">
                                          <p:cBhvr additive="base">
                                            <p:cTn id="21" dur="500"/>
                                            <p:tgtEl>
                                              <p:spTgt spid="55"/>
                                            </p:tgtEl>
                                            <p:attrNameLst>
                                              <p:attrName>ppt_y</p:attrName>
                                            </p:attrNameLst>
                                          </p:cBhvr>
                                          <p:tavLst>
                                            <p:tav tm="0">
                                              <p:val>
                                                <p:strVal val="#ppt_y+#ppt_h*1.125000"/>
                                              </p:val>
                                            </p:tav>
                                            <p:tav tm="100000">
                                              <p:val>
                                                <p:strVal val="#ppt_y"/>
                                              </p:val>
                                            </p:tav>
                                          </p:tavLst>
                                        </p:anim>
                                        <p:animEffect transition="in" filter="wipe(up)">
                                          <p:cBhvr>
                                            <p:cTn id="22" dur="500"/>
                                            <p:tgtEl>
                                              <p:spTgt spid="55"/>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left)">
                                          <p:cBhvr>
                                            <p:cTn id="2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p:bldP spid="54" grpId="0"/>
          <p:bldP spid="55"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椭圆 47"/>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02</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54" name="文本框 53"/>
          <p:cNvSpPr txBox="1"/>
          <p:nvPr/>
        </p:nvSpPr>
        <p:spPr>
          <a:xfrm>
            <a:off x="1596521" y="881860"/>
            <a:ext cx="1987927" cy="276999"/>
          </a:xfrm>
          <a:prstGeom prst="rect">
            <a:avLst/>
          </a:prstGeom>
          <a:noFill/>
        </p:spPr>
        <p:txBody>
          <a:bodyPr wrap="square" rtlCol="0">
            <a:spAutoFit/>
            <a:scene3d>
              <a:camera prst="orthographicFront"/>
              <a:lightRig rig="threePt" dir="t"/>
            </a:scene3d>
            <a:sp3d contourW="12700"/>
          </a:bodyPr>
          <a:lstStyle/>
          <a:p>
            <a:r>
              <a:rPr lang="en-US" altLang="zh-CN" sz="1200" strike="sngStrike" dirty="0">
                <a:solidFill>
                  <a:schemeClr val="tx1">
                    <a:lumMod val="65000"/>
                    <a:lumOff val="35000"/>
                  </a:schemeClr>
                </a:solidFill>
                <a:latin typeface="Century Gothic" panose="020B0502020202020204" pitchFamily="34" charset="0"/>
                <a:ea typeface="方正黑体简体" panose="02010601030101010101" pitchFamily="2" charset="-122"/>
              </a:rPr>
              <a:t>import flask as </a:t>
            </a:r>
            <a:r>
              <a:rPr lang="en-US" altLang="zh-CN" sz="1200" strike="sngStrike" dirty="0" err="1">
                <a:solidFill>
                  <a:schemeClr val="tx1">
                    <a:lumMod val="65000"/>
                    <a:lumOff val="35000"/>
                  </a:schemeClr>
                </a:solidFill>
                <a:latin typeface="Century Gothic" panose="020B0502020202020204" pitchFamily="34" charset="0"/>
                <a:ea typeface="方正黑体简体" panose="02010601030101010101" pitchFamily="2" charset="-122"/>
              </a:rPr>
              <a:t>django</a:t>
            </a:r>
            <a:endParaRPr lang="en-US" altLang="zh-CN" sz="1200" strike="sngStrike" dirty="0">
              <a:solidFill>
                <a:schemeClr val="tx1">
                  <a:lumMod val="65000"/>
                  <a:lumOff val="35000"/>
                </a:schemeClr>
              </a:solidFill>
              <a:latin typeface="Century Gothic" panose="020B0502020202020204" pitchFamily="34" charset="0"/>
              <a:ea typeface="方正黑体简体" panose="02010601030101010101" pitchFamily="2" charset="-122"/>
            </a:endParaRPr>
          </a:p>
        </p:txBody>
      </p:sp>
      <p:sp>
        <p:nvSpPr>
          <p:cNvPr id="55" name="文本框 54"/>
          <p:cNvSpPr txBox="1"/>
          <p:nvPr/>
        </p:nvSpPr>
        <p:spPr>
          <a:xfrm>
            <a:off x="1568385" y="432980"/>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rgbClr val="414141"/>
                </a:solidFill>
                <a:ea typeface="方正黑体简体" panose="02010601030101010101" pitchFamily="2" charset="-122"/>
              </a:rPr>
              <a:t>按照类型</a:t>
            </a:r>
          </a:p>
        </p:txBody>
      </p:sp>
      <p:pic>
        <p:nvPicPr>
          <p:cNvPr id="2" name="图片 1">
            <a:extLst>
              <a:ext uri="{FF2B5EF4-FFF2-40B4-BE49-F238E27FC236}">
                <a16:creationId xmlns:a16="http://schemas.microsoft.com/office/drawing/2014/main" id="{A3969885-EF52-4EC4-B4C8-033D7A029457}"/>
              </a:ext>
            </a:extLst>
          </p:cNvPr>
          <p:cNvPicPr>
            <a:picLocks noChangeAspect="1"/>
          </p:cNvPicPr>
          <p:nvPr/>
        </p:nvPicPr>
        <p:blipFill>
          <a:blip r:embed="rId3"/>
          <a:stretch>
            <a:fillRect/>
          </a:stretch>
        </p:blipFill>
        <p:spPr>
          <a:xfrm>
            <a:off x="4702683" y="9525"/>
            <a:ext cx="6419850" cy="6848475"/>
          </a:xfrm>
          <a:prstGeom prst="rect">
            <a:avLst/>
          </a:prstGeom>
        </p:spPr>
      </p:pic>
      <p:pic>
        <p:nvPicPr>
          <p:cNvPr id="8" name="图片 7">
            <a:extLst>
              <a:ext uri="{FF2B5EF4-FFF2-40B4-BE49-F238E27FC236}">
                <a16:creationId xmlns:a16="http://schemas.microsoft.com/office/drawing/2014/main" id="{708B1ED8-35C7-4B54-9147-E91D67B9BABA}"/>
              </a:ext>
            </a:extLst>
          </p:cNvPr>
          <p:cNvPicPr>
            <a:picLocks noChangeAspect="1"/>
          </p:cNvPicPr>
          <p:nvPr/>
        </p:nvPicPr>
        <p:blipFill>
          <a:blip r:embed="rId4"/>
          <a:stretch>
            <a:fillRect/>
          </a:stretch>
        </p:blipFill>
        <p:spPr>
          <a:xfrm>
            <a:off x="795963" y="1914745"/>
            <a:ext cx="2981325" cy="4419600"/>
          </a:xfrm>
          <a:prstGeom prst="rect">
            <a:avLst/>
          </a:prstGeom>
        </p:spPr>
      </p:pic>
    </p:spTree>
    <p:extLst>
      <p:ext uri="{BB962C8B-B14F-4D97-AF65-F5344CB8AC3E}">
        <p14:creationId xmlns:p14="http://schemas.microsoft.com/office/powerpoint/2010/main" val="3154997844"/>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14:bounceEnd="40000">
                                          <p:cBhvr additive="base">
                                            <p:cTn id="7" dur="750" fill="hold"/>
                                            <p:tgtEl>
                                              <p:spTgt spid="48"/>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4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14:bounceEnd="40000">
                                          <p:cBhvr additive="base">
                                            <p:cTn id="11" dur="750" fill="hold"/>
                                            <p:tgtEl>
                                              <p:spTgt spid="49"/>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4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50"/>
                                            </p:tgtEl>
                                            <p:attrNameLst>
                                              <p:attrName>style.visibility</p:attrName>
                                            </p:attrNameLst>
                                          </p:cBhvr>
                                          <p:to>
                                            <p:strVal val="visible"/>
                                          </p:to>
                                        </p:set>
                                        <p:anim calcmode="lin" valueType="num">
                                          <p:cBhvr>
                                            <p:cTn id="15" dur="500" fill="hold"/>
                                            <p:tgtEl>
                                              <p:spTgt spid="50"/>
                                            </p:tgtEl>
                                            <p:attrNameLst>
                                              <p:attrName>ppt_w</p:attrName>
                                            </p:attrNameLst>
                                          </p:cBhvr>
                                          <p:tavLst>
                                            <p:tav tm="0">
                                              <p:val>
                                                <p:fltVal val="0"/>
                                              </p:val>
                                            </p:tav>
                                            <p:tav tm="100000">
                                              <p:val>
                                                <p:strVal val="#ppt_w"/>
                                              </p:val>
                                            </p:tav>
                                          </p:tavLst>
                                        </p:anim>
                                        <p:anim calcmode="lin" valueType="num">
                                          <p:cBhvr>
                                            <p:cTn id="16" dur="500" fill="hold"/>
                                            <p:tgtEl>
                                              <p:spTgt spid="50"/>
                                            </p:tgtEl>
                                            <p:attrNameLst>
                                              <p:attrName>ppt_h</p:attrName>
                                            </p:attrNameLst>
                                          </p:cBhvr>
                                          <p:tavLst>
                                            <p:tav tm="0">
                                              <p:val>
                                                <p:fltVal val="0"/>
                                              </p:val>
                                            </p:tav>
                                            <p:tav tm="100000">
                                              <p:val>
                                                <p:strVal val="#ppt_h"/>
                                              </p:val>
                                            </p:tav>
                                          </p:tavLst>
                                        </p:anim>
                                        <p:animEffect transition="in" filter="fade">
                                          <p:cBhvr>
                                            <p:cTn id="17" dur="500"/>
                                            <p:tgtEl>
                                              <p:spTgt spid="5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55"/>
                                            </p:tgtEl>
                                            <p:attrNameLst>
                                              <p:attrName>style.visibility</p:attrName>
                                            </p:attrNameLst>
                                          </p:cBhvr>
                                          <p:to>
                                            <p:strVal val="visible"/>
                                          </p:to>
                                        </p:set>
                                        <p:anim calcmode="lin" valueType="num">
                                          <p:cBhvr additive="base">
                                            <p:cTn id="21" dur="500"/>
                                            <p:tgtEl>
                                              <p:spTgt spid="55"/>
                                            </p:tgtEl>
                                            <p:attrNameLst>
                                              <p:attrName>ppt_y</p:attrName>
                                            </p:attrNameLst>
                                          </p:cBhvr>
                                          <p:tavLst>
                                            <p:tav tm="0">
                                              <p:val>
                                                <p:strVal val="#ppt_y+#ppt_h*1.125000"/>
                                              </p:val>
                                            </p:tav>
                                            <p:tav tm="100000">
                                              <p:val>
                                                <p:strVal val="#ppt_y"/>
                                              </p:val>
                                            </p:tav>
                                          </p:tavLst>
                                        </p:anim>
                                        <p:animEffect transition="in" filter="wipe(up)">
                                          <p:cBhvr>
                                            <p:cTn id="22" dur="500"/>
                                            <p:tgtEl>
                                              <p:spTgt spid="55"/>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left)">
                                          <p:cBhvr>
                                            <p:cTn id="2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p:bldP spid="54" grpId="0"/>
          <p:bldP spid="5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750" fill="hold"/>
                                            <p:tgtEl>
                                              <p:spTgt spid="48"/>
                                            </p:tgtEl>
                                            <p:attrNameLst>
                                              <p:attrName>ppt_x</p:attrName>
                                            </p:attrNameLst>
                                          </p:cBhvr>
                                          <p:tavLst>
                                            <p:tav tm="0">
                                              <p:val>
                                                <p:strVal val="0-#ppt_w/2"/>
                                              </p:val>
                                            </p:tav>
                                            <p:tav tm="100000">
                                              <p:val>
                                                <p:strVal val="#ppt_x"/>
                                              </p:val>
                                            </p:tav>
                                          </p:tavLst>
                                        </p:anim>
                                        <p:anim calcmode="lin" valueType="num">
                                          <p:cBhvr additive="base">
                                            <p:cTn id="8" dur="750" fill="hold"/>
                                            <p:tgtEl>
                                              <p:spTgt spid="4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750" fill="hold"/>
                                            <p:tgtEl>
                                              <p:spTgt spid="49"/>
                                            </p:tgtEl>
                                            <p:attrNameLst>
                                              <p:attrName>ppt_x</p:attrName>
                                            </p:attrNameLst>
                                          </p:cBhvr>
                                          <p:tavLst>
                                            <p:tav tm="0">
                                              <p:val>
                                                <p:strVal val="1+#ppt_w/2"/>
                                              </p:val>
                                            </p:tav>
                                            <p:tav tm="100000">
                                              <p:val>
                                                <p:strVal val="#ppt_x"/>
                                              </p:val>
                                            </p:tav>
                                          </p:tavLst>
                                        </p:anim>
                                        <p:anim calcmode="lin" valueType="num">
                                          <p:cBhvr additive="base">
                                            <p:cTn id="12" dur="750" fill="hold"/>
                                            <p:tgtEl>
                                              <p:spTgt spid="4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50"/>
                                            </p:tgtEl>
                                            <p:attrNameLst>
                                              <p:attrName>style.visibility</p:attrName>
                                            </p:attrNameLst>
                                          </p:cBhvr>
                                          <p:to>
                                            <p:strVal val="visible"/>
                                          </p:to>
                                        </p:set>
                                        <p:anim calcmode="lin" valueType="num">
                                          <p:cBhvr>
                                            <p:cTn id="15" dur="500" fill="hold"/>
                                            <p:tgtEl>
                                              <p:spTgt spid="50"/>
                                            </p:tgtEl>
                                            <p:attrNameLst>
                                              <p:attrName>ppt_w</p:attrName>
                                            </p:attrNameLst>
                                          </p:cBhvr>
                                          <p:tavLst>
                                            <p:tav tm="0">
                                              <p:val>
                                                <p:fltVal val="0"/>
                                              </p:val>
                                            </p:tav>
                                            <p:tav tm="100000">
                                              <p:val>
                                                <p:strVal val="#ppt_w"/>
                                              </p:val>
                                            </p:tav>
                                          </p:tavLst>
                                        </p:anim>
                                        <p:anim calcmode="lin" valueType="num">
                                          <p:cBhvr>
                                            <p:cTn id="16" dur="500" fill="hold"/>
                                            <p:tgtEl>
                                              <p:spTgt spid="50"/>
                                            </p:tgtEl>
                                            <p:attrNameLst>
                                              <p:attrName>ppt_h</p:attrName>
                                            </p:attrNameLst>
                                          </p:cBhvr>
                                          <p:tavLst>
                                            <p:tav tm="0">
                                              <p:val>
                                                <p:fltVal val="0"/>
                                              </p:val>
                                            </p:tav>
                                            <p:tav tm="100000">
                                              <p:val>
                                                <p:strVal val="#ppt_h"/>
                                              </p:val>
                                            </p:tav>
                                          </p:tavLst>
                                        </p:anim>
                                        <p:animEffect transition="in" filter="fade">
                                          <p:cBhvr>
                                            <p:cTn id="17" dur="500"/>
                                            <p:tgtEl>
                                              <p:spTgt spid="5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55"/>
                                            </p:tgtEl>
                                            <p:attrNameLst>
                                              <p:attrName>style.visibility</p:attrName>
                                            </p:attrNameLst>
                                          </p:cBhvr>
                                          <p:to>
                                            <p:strVal val="visible"/>
                                          </p:to>
                                        </p:set>
                                        <p:anim calcmode="lin" valueType="num">
                                          <p:cBhvr additive="base">
                                            <p:cTn id="21" dur="500"/>
                                            <p:tgtEl>
                                              <p:spTgt spid="55"/>
                                            </p:tgtEl>
                                            <p:attrNameLst>
                                              <p:attrName>ppt_y</p:attrName>
                                            </p:attrNameLst>
                                          </p:cBhvr>
                                          <p:tavLst>
                                            <p:tav tm="0">
                                              <p:val>
                                                <p:strVal val="#ppt_y+#ppt_h*1.125000"/>
                                              </p:val>
                                            </p:tav>
                                            <p:tav tm="100000">
                                              <p:val>
                                                <p:strVal val="#ppt_y"/>
                                              </p:val>
                                            </p:tav>
                                          </p:tavLst>
                                        </p:anim>
                                        <p:animEffect transition="in" filter="wipe(up)">
                                          <p:cBhvr>
                                            <p:cTn id="22" dur="500"/>
                                            <p:tgtEl>
                                              <p:spTgt spid="55"/>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left)">
                                          <p:cBhvr>
                                            <p:cTn id="2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p:bldP spid="54" grpId="0"/>
          <p:bldP spid="55"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椭圆 47"/>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02</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54" name="文本框 53"/>
          <p:cNvSpPr txBox="1"/>
          <p:nvPr/>
        </p:nvSpPr>
        <p:spPr>
          <a:xfrm>
            <a:off x="1596521" y="881860"/>
            <a:ext cx="1987927" cy="276999"/>
          </a:xfrm>
          <a:prstGeom prst="rect">
            <a:avLst/>
          </a:prstGeom>
          <a:noFill/>
        </p:spPr>
        <p:txBody>
          <a:bodyPr wrap="square" rtlCol="0">
            <a:spAutoFit/>
            <a:scene3d>
              <a:camera prst="orthographicFront"/>
              <a:lightRig rig="threePt" dir="t"/>
            </a:scene3d>
            <a:sp3d contourW="12700"/>
          </a:bodyPr>
          <a:lstStyle/>
          <a:p>
            <a:r>
              <a:rPr lang="en-US" altLang="zh-CN" sz="1200" strike="sngStrike" dirty="0">
                <a:solidFill>
                  <a:schemeClr val="tx1">
                    <a:lumMod val="65000"/>
                    <a:lumOff val="35000"/>
                  </a:schemeClr>
                </a:solidFill>
                <a:latin typeface="Century Gothic" panose="020B0502020202020204" pitchFamily="34" charset="0"/>
                <a:ea typeface="方正黑体简体" panose="02010601030101010101" pitchFamily="2" charset="-122"/>
              </a:rPr>
              <a:t>import flask as </a:t>
            </a:r>
            <a:r>
              <a:rPr lang="en-US" altLang="zh-CN" sz="1200" strike="sngStrike" dirty="0" err="1">
                <a:solidFill>
                  <a:schemeClr val="tx1">
                    <a:lumMod val="65000"/>
                    <a:lumOff val="35000"/>
                  </a:schemeClr>
                </a:solidFill>
                <a:latin typeface="Century Gothic" panose="020B0502020202020204" pitchFamily="34" charset="0"/>
                <a:ea typeface="方正黑体简体" panose="02010601030101010101" pitchFamily="2" charset="-122"/>
              </a:rPr>
              <a:t>django</a:t>
            </a:r>
            <a:endParaRPr lang="en-US" altLang="zh-CN" sz="1200" strike="sngStrike" dirty="0">
              <a:solidFill>
                <a:schemeClr val="tx1">
                  <a:lumMod val="65000"/>
                  <a:lumOff val="35000"/>
                </a:schemeClr>
              </a:solidFill>
              <a:latin typeface="Century Gothic" panose="020B0502020202020204" pitchFamily="34" charset="0"/>
              <a:ea typeface="方正黑体简体" panose="02010601030101010101" pitchFamily="2" charset="-122"/>
            </a:endParaRPr>
          </a:p>
        </p:txBody>
      </p:sp>
      <p:sp>
        <p:nvSpPr>
          <p:cNvPr id="55" name="文本框 54"/>
          <p:cNvSpPr txBox="1"/>
          <p:nvPr/>
        </p:nvSpPr>
        <p:spPr>
          <a:xfrm>
            <a:off x="1568385" y="432980"/>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rgbClr val="414141"/>
                </a:solidFill>
                <a:ea typeface="方正黑体简体" panose="02010601030101010101" pitchFamily="2" charset="-122"/>
              </a:rPr>
              <a:t>按照类型</a:t>
            </a:r>
          </a:p>
        </p:txBody>
      </p:sp>
      <p:pic>
        <p:nvPicPr>
          <p:cNvPr id="8" name="图片 7">
            <a:extLst>
              <a:ext uri="{FF2B5EF4-FFF2-40B4-BE49-F238E27FC236}">
                <a16:creationId xmlns:a16="http://schemas.microsoft.com/office/drawing/2014/main" id="{708B1ED8-35C7-4B54-9147-E91D67B9BABA}"/>
              </a:ext>
            </a:extLst>
          </p:cNvPr>
          <p:cNvPicPr>
            <a:picLocks noChangeAspect="1"/>
          </p:cNvPicPr>
          <p:nvPr/>
        </p:nvPicPr>
        <p:blipFill>
          <a:blip r:embed="rId3"/>
          <a:stretch>
            <a:fillRect/>
          </a:stretch>
        </p:blipFill>
        <p:spPr>
          <a:xfrm>
            <a:off x="520728" y="1996276"/>
            <a:ext cx="2981325" cy="4419600"/>
          </a:xfrm>
          <a:prstGeom prst="rect">
            <a:avLst/>
          </a:prstGeom>
        </p:spPr>
      </p:pic>
      <p:pic>
        <p:nvPicPr>
          <p:cNvPr id="3" name="图片 2">
            <a:extLst>
              <a:ext uri="{FF2B5EF4-FFF2-40B4-BE49-F238E27FC236}">
                <a16:creationId xmlns:a16="http://schemas.microsoft.com/office/drawing/2014/main" id="{C01A824D-17B6-4DBC-8237-1C202383B8C4}"/>
              </a:ext>
            </a:extLst>
          </p:cNvPr>
          <p:cNvPicPr>
            <a:picLocks noChangeAspect="1"/>
          </p:cNvPicPr>
          <p:nvPr/>
        </p:nvPicPr>
        <p:blipFill>
          <a:blip r:embed="rId4"/>
          <a:stretch>
            <a:fillRect/>
          </a:stretch>
        </p:blipFill>
        <p:spPr>
          <a:xfrm>
            <a:off x="3612584" y="881860"/>
            <a:ext cx="8401050" cy="4476750"/>
          </a:xfrm>
          <a:prstGeom prst="rect">
            <a:avLst/>
          </a:prstGeom>
        </p:spPr>
      </p:pic>
    </p:spTree>
    <p:extLst>
      <p:ext uri="{BB962C8B-B14F-4D97-AF65-F5344CB8AC3E}">
        <p14:creationId xmlns:p14="http://schemas.microsoft.com/office/powerpoint/2010/main" val="363128792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14:bounceEnd="40000">
                                          <p:cBhvr additive="base">
                                            <p:cTn id="7" dur="750" fill="hold"/>
                                            <p:tgtEl>
                                              <p:spTgt spid="48"/>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4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14:bounceEnd="40000">
                                          <p:cBhvr additive="base">
                                            <p:cTn id="11" dur="750" fill="hold"/>
                                            <p:tgtEl>
                                              <p:spTgt spid="49"/>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4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50"/>
                                            </p:tgtEl>
                                            <p:attrNameLst>
                                              <p:attrName>style.visibility</p:attrName>
                                            </p:attrNameLst>
                                          </p:cBhvr>
                                          <p:to>
                                            <p:strVal val="visible"/>
                                          </p:to>
                                        </p:set>
                                        <p:anim calcmode="lin" valueType="num">
                                          <p:cBhvr>
                                            <p:cTn id="15" dur="500" fill="hold"/>
                                            <p:tgtEl>
                                              <p:spTgt spid="50"/>
                                            </p:tgtEl>
                                            <p:attrNameLst>
                                              <p:attrName>ppt_w</p:attrName>
                                            </p:attrNameLst>
                                          </p:cBhvr>
                                          <p:tavLst>
                                            <p:tav tm="0">
                                              <p:val>
                                                <p:fltVal val="0"/>
                                              </p:val>
                                            </p:tav>
                                            <p:tav tm="100000">
                                              <p:val>
                                                <p:strVal val="#ppt_w"/>
                                              </p:val>
                                            </p:tav>
                                          </p:tavLst>
                                        </p:anim>
                                        <p:anim calcmode="lin" valueType="num">
                                          <p:cBhvr>
                                            <p:cTn id="16" dur="500" fill="hold"/>
                                            <p:tgtEl>
                                              <p:spTgt spid="50"/>
                                            </p:tgtEl>
                                            <p:attrNameLst>
                                              <p:attrName>ppt_h</p:attrName>
                                            </p:attrNameLst>
                                          </p:cBhvr>
                                          <p:tavLst>
                                            <p:tav tm="0">
                                              <p:val>
                                                <p:fltVal val="0"/>
                                              </p:val>
                                            </p:tav>
                                            <p:tav tm="100000">
                                              <p:val>
                                                <p:strVal val="#ppt_h"/>
                                              </p:val>
                                            </p:tav>
                                          </p:tavLst>
                                        </p:anim>
                                        <p:animEffect transition="in" filter="fade">
                                          <p:cBhvr>
                                            <p:cTn id="17" dur="500"/>
                                            <p:tgtEl>
                                              <p:spTgt spid="5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55"/>
                                            </p:tgtEl>
                                            <p:attrNameLst>
                                              <p:attrName>style.visibility</p:attrName>
                                            </p:attrNameLst>
                                          </p:cBhvr>
                                          <p:to>
                                            <p:strVal val="visible"/>
                                          </p:to>
                                        </p:set>
                                        <p:anim calcmode="lin" valueType="num">
                                          <p:cBhvr additive="base">
                                            <p:cTn id="21" dur="500"/>
                                            <p:tgtEl>
                                              <p:spTgt spid="55"/>
                                            </p:tgtEl>
                                            <p:attrNameLst>
                                              <p:attrName>ppt_y</p:attrName>
                                            </p:attrNameLst>
                                          </p:cBhvr>
                                          <p:tavLst>
                                            <p:tav tm="0">
                                              <p:val>
                                                <p:strVal val="#ppt_y+#ppt_h*1.125000"/>
                                              </p:val>
                                            </p:tav>
                                            <p:tav tm="100000">
                                              <p:val>
                                                <p:strVal val="#ppt_y"/>
                                              </p:val>
                                            </p:tav>
                                          </p:tavLst>
                                        </p:anim>
                                        <p:animEffect transition="in" filter="wipe(up)">
                                          <p:cBhvr>
                                            <p:cTn id="22" dur="500"/>
                                            <p:tgtEl>
                                              <p:spTgt spid="55"/>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left)">
                                          <p:cBhvr>
                                            <p:cTn id="2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p:bldP spid="54" grpId="0"/>
          <p:bldP spid="5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750" fill="hold"/>
                                            <p:tgtEl>
                                              <p:spTgt spid="48"/>
                                            </p:tgtEl>
                                            <p:attrNameLst>
                                              <p:attrName>ppt_x</p:attrName>
                                            </p:attrNameLst>
                                          </p:cBhvr>
                                          <p:tavLst>
                                            <p:tav tm="0">
                                              <p:val>
                                                <p:strVal val="0-#ppt_w/2"/>
                                              </p:val>
                                            </p:tav>
                                            <p:tav tm="100000">
                                              <p:val>
                                                <p:strVal val="#ppt_x"/>
                                              </p:val>
                                            </p:tav>
                                          </p:tavLst>
                                        </p:anim>
                                        <p:anim calcmode="lin" valueType="num">
                                          <p:cBhvr additive="base">
                                            <p:cTn id="8" dur="750" fill="hold"/>
                                            <p:tgtEl>
                                              <p:spTgt spid="4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750" fill="hold"/>
                                            <p:tgtEl>
                                              <p:spTgt spid="49"/>
                                            </p:tgtEl>
                                            <p:attrNameLst>
                                              <p:attrName>ppt_x</p:attrName>
                                            </p:attrNameLst>
                                          </p:cBhvr>
                                          <p:tavLst>
                                            <p:tav tm="0">
                                              <p:val>
                                                <p:strVal val="1+#ppt_w/2"/>
                                              </p:val>
                                            </p:tav>
                                            <p:tav tm="100000">
                                              <p:val>
                                                <p:strVal val="#ppt_x"/>
                                              </p:val>
                                            </p:tav>
                                          </p:tavLst>
                                        </p:anim>
                                        <p:anim calcmode="lin" valueType="num">
                                          <p:cBhvr additive="base">
                                            <p:cTn id="12" dur="750" fill="hold"/>
                                            <p:tgtEl>
                                              <p:spTgt spid="4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50"/>
                                            </p:tgtEl>
                                            <p:attrNameLst>
                                              <p:attrName>style.visibility</p:attrName>
                                            </p:attrNameLst>
                                          </p:cBhvr>
                                          <p:to>
                                            <p:strVal val="visible"/>
                                          </p:to>
                                        </p:set>
                                        <p:anim calcmode="lin" valueType="num">
                                          <p:cBhvr>
                                            <p:cTn id="15" dur="500" fill="hold"/>
                                            <p:tgtEl>
                                              <p:spTgt spid="50"/>
                                            </p:tgtEl>
                                            <p:attrNameLst>
                                              <p:attrName>ppt_w</p:attrName>
                                            </p:attrNameLst>
                                          </p:cBhvr>
                                          <p:tavLst>
                                            <p:tav tm="0">
                                              <p:val>
                                                <p:fltVal val="0"/>
                                              </p:val>
                                            </p:tav>
                                            <p:tav tm="100000">
                                              <p:val>
                                                <p:strVal val="#ppt_w"/>
                                              </p:val>
                                            </p:tav>
                                          </p:tavLst>
                                        </p:anim>
                                        <p:anim calcmode="lin" valueType="num">
                                          <p:cBhvr>
                                            <p:cTn id="16" dur="500" fill="hold"/>
                                            <p:tgtEl>
                                              <p:spTgt spid="50"/>
                                            </p:tgtEl>
                                            <p:attrNameLst>
                                              <p:attrName>ppt_h</p:attrName>
                                            </p:attrNameLst>
                                          </p:cBhvr>
                                          <p:tavLst>
                                            <p:tav tm="0">
                                              <p:val>
                                                <p:fltVal val="0"/>
                                              </p:val>
                                            </p:tav>
                                            <p:tav tm="100000">
                                              <p:val>
                                                <p:strVal val="#ppt_h"/>
                                              </p:val>
                                            </p:tav>
                                          </p:tavLst>
                                        </p:anim>
                                        <p:animEffect transition="in" filter="fade">
                                          <p:cBhvr>
                                            <p:cTn id="17" dur="500"/>
                                            <p:tgtEl>
                                              <p:spTgt spid="5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55"/>
                                            </p:tgtEl>
                                            <p:attrNameLst>
                                              <p:attrName>style.visibility</p:attrName>
                                            </p:attrNameLst>
                                          </p:cBhvr>
                                          <p:to>
                                            <p:strVal val="visible"/>
                                          </p:to>
                                        </p:set>
                                        <p:anim calcmode="lin" valueType="num">
                                          <p:cBhvr additive="base">
                                            <p:cTn id="21" dur="500"/>
                                            <p:tgtEl>
                                              <p:spTgt spid="55"/>
                                            </p:tgtEl>
                                            <p:attrNameLst>
                                              <p:attrName>ppt_y</p:attrName>
                                            </p:attrNameLst>
                                          </p:cBhvr>
                                          <p:tavLst>
                                            <p:tav tm="0">
                                              <p:val>
                                                <p:strVal val="#ppt_y+#ppt_h*1.125000"/>
                                              </p:val>
                                            </p:tav>
                                            <p:tav tm="100000">
                                              <p:val>
                                                <p:strVal val="#ppt_y"/>
                                              </p:val>
                                            </p:tav>
                                          </p:tavLst>
                                        </p:anim>
                                        <p:animEffect transition="in" filter="wipe(up)">
                                          <p:cBhvr>
                                            <p:cTn id="22" dur="500"/>
                                            <p:tgtEl>
                                              <p:spTgt spid="55"/>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left)">
                                          <p:cBhvr>
                                            <p:cTn id="2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p:bldP spid="54" grpId="0"/>
          <p:bldP spid="55"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任意多边形 61"/>
          <p:cNvSpPr/>
          <p:nvPr/>
        </p:nvSpPr>
        <p:spPr>
          <a:xfrm>
            <a:off x="1072926"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solidFill>
            <a:srgbClr val="1D4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39" name="任意多边形 38"/>
          <p:cNvSpPr/>
          <p:nvPr/>
        </p:nvSpPr>
        <p:spPr>
          <a:xfrm>
            <a:off x="1551509"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blipFill dpi="0" rotWithShape="1">
            <a:blip r:embed="rId3" cstate="screen">
              <a:duotone>
                <a:schemeClr val="accent5">
                  <a:shade val="45000"/>
                  <a:satMod val="135000"/>
                </a:schemeClr>
                <a:prstClr val="white"/>
              </a:duotone>
              <a:extLst>
                <a:ext uri="{28A0092B-C50C-407E-A947-70E740481C1C}">
                  <a14:useLocalDpi xmlns:a14="http://schemas.microsoft.com/office/drawing/2010/main"/>
                </a:ext>
              </a:extLst>
            </a:blip>
            <a:srcRect/>
            <a:stretch>
              <a:fillRect r="1"/>
            </a:stretch>
          </a:blip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27" name="矩形 26"/>
          <p:cNvSpPr/>
          <p:nvPr/>
        </p:nvSpPr>
        <p:spPr>
          <a:xfrm>
            <a:off x="5780162" y="1233945"/>
            <a:ext cx="4731596" cy="960320"/>
          </a:xfrm>
          <a:prstGeom prst="rect">
            <a:avLst/>
          </a:prstGeom>
          <a:solidFill>
            <a:schemeClr val="bg1"/>
          </a:solidFill>
          <a:ln>
            <a:noFill/>
          </a:ln>
          <a:effectLst>
            <a:outerShdw blurRad="635000" dist="190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rot="5400000">
            <a:off x="1147717" y="3042765"/>
            <a:ext cx="4136750" cy="830997"/>
          </a:xfrm>
          <a:prstGeom prst="rect">
            <a:avLst/>
          </a:prstGeom>
          <a:noFill/>
        </p:spPr>
        <p:txBody>
          <a:bodyPr wrap="square" rtlCol="0">
            <a:spAutoFit/>
            <a:scene3d>
              <a:camera prst="orthographicFront"/>
              <a:lightRig rig="threePt" dir="t"/>
            </a:scene3d>
            <a:sp3d contourW="12700"/>
          </a:bodyPr>
          <a:lstStyle/>
          <a:p>
            <a:pPr algn="dist"/>
            <a:r>
              <a:rPr lang="en-US" altLang="zh-CN" sz="4800" dirty="0">
                <a:solidFill>
                  <a:srgbClr val="595959">
                    <a:alpha val="29000"/>
                  </a:srgbClr>
                </a:solidFill>
                <a:latin typeface="Meiryo UI" panose="020B0604030504040204" pitchFamily="34" charset="-128"/>
                <a:ea typeface="Meiryo UI" panose="020B0604030504040204" pitchFamily="34" charset="-128"/>
                <a:cs typeface="Meiryo UI" panose="020B0604030504040204" pitchFamily="34" charset="-128"/>
              </a:rPr>
              <a:t>CONTENTS</a:t>
            </a:r>
            <a:endParaRPr lang="zh-CN" altLang="en-US" sz="4800" dirty="0">
              <a:solidFill>
                <a:srgbClr val="595959">
                  <a:alpha val="29000"/>
                </a:srgbClr>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40" name="文本框 39"/>
          <p:cNvSpPr txBox="1"/>
          <p:nvPr/>
        </p:nvSpPr>
        <p:spPr>
          <a:xfrm>
            <a:off x="3525433" y="2396433"/>
            <a:ext cx="909515" cy="2123658"/>
          </a:xfrm>
          <a:prstGeom prst="rect">
            <a:avLst/>
          </a:prstGeom>
          <a:noFill/>
        </p:spPr>
        <p:txBody>
          <a:bodyPr wrap="square" rtlCol="0">
            <a:spAutoFit/>
            <a:scene3d>
              <a:camera prst="orthographicFront"/>
              <a:lightRig rig="threePt" dir="t"/>
            </a:scene3d>
            <a:sp3d contourW="12700"/>
          </a:bodyPr>
          <a:lstStyle/>
          <a:p>
            <a:pPr algn="ctr"/>
            <a:r>
              <a:rPr lang="zh-CN" altLang="en-US" sz="6600" b="1" dirty="0">
                <a:solidFill>
                  <a:srgbClr val="1D4C77"/>
                </a:solidFill>
                <a:ea typeface="方正黑体简体" panose="02010601030101010101" pitchFamily="2" charset="-122"/>
              </a:rPr>
              <a:t>目录</a:t>
            </a:r>
          </a:p>
        </p:txBody>
      </p:sp>
      <p:grpSp>
        <p:nvGrpSpPr>
          <p:cNvPr id="35" name="组合 34"/>
          <p:cNvGrpSpPr/>
          <p:nvPr/>
        </p:nvGrpSpPr>
        <p:grpSpPr>
          <a:xfrm>
            <a:off x="5950840" y="1359729"/>
            <a:ext cx="2533260" cy="694554"/>
            <a:chOff x="5591150" y="1307383"/>
            <a:chExt cx="2533260" cy="694554"/>
          </a:xfrm>
        </p:grpSpPr>
        <p:sp>
          <p:nvSpPr>
            <p:cNvPr id="8" name="文本框 7"/>
            <p:cNvSpPr txBox="1"/>
            <p:nvPr/>
          </p:nvSpPr>
          <p:spPr>
            <a:xfrm>
              <a:off x="6503453" y="1307383"/>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75000"/>
                      <a:lumOff val="25000"/>
                    </a:schemeClr>
                  </a:solidFill>
                  <a:ea typeface="方正黑体简体" panose="02010601030101010101" pitchFamily="2" charset="-122"/>
                </a:rPr>
                <a:t>设计模式</a:t>
              </a:r>
              <a:endParaRPr lang="zh-CN" altLang="en-US" i="1" dirty="0">
                <a:solidFill>
                  <a:schemeClr val="tx1">
                    <a:lumMod val="75000"/>
                    <a:lumOff val="25000"/>
                  </a:schemeClr>
                </a:solidFill>
                <a:ea typeface="方正黑体简体" panose="02010601030101010101" pitchFamily="2" charset="-122"/>
              </a:endParaRPr>
            </a:p>
          </p:txBody>
        </p:sp>
        <p:sp>
          <p:nvSpPr>
            <p:cNvPr id="41" name="椭圆 40"/>
            <p:cNvSpPr/>
            <p:nvPr/>
          </p:nvSpPr>
          <p:spPr>
            <a:xfrm>
              <a:off x="5591150" y="1338211"/>
              <a:ext cx="663726" cy="663726"/>
            </a:xfrm>
            <a:prstGeom prst="ellipse">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800" b="1" dirty="0">
                  <a:solidFill>
                    <a:srgbClr val="1D4C77"/>
                  </a:solidFill>
                  <a:latin typeface="Agency FB" panose="020B0503020202020204" pitchFamily="34" charset="0"/>
                  <a:ea typeface="方正黑体简体" panose="02010601030101010101" pitchFamily="2" charset="-122"/>
                </a:rPr>
                <a:t>01</a:t>
              </a:r>
              <a:endParaRPr lang="zh-CN" altLang="en-US" sz="2800" b="1" dirty="0">
                <a:solidFill>
                  <a:srgbClr val="1D4C77"/>
                </a:solidFill>
                <a:latin typeface="Agency FB" panose="020B0503020202020204" pitchFamily="34" charset="0"/>
                <a:ea typeface="方正黑体简体" panose="02010601030101010101" pitchFamily="2" charset="-122"/>
              </a:endParaRPr>
            </a:p>
          </p:txBody>
        </p:sp>
      </p:grpSp>
      <p:sp>
        <p:nvSpPr>
          <p:cNvPr id="31" name="矩形 30"/>
          <p:cNvSpPr/>
          <p:nvPr/>
        </p:nvSpPr>
        <p:spPr>
          <a:xfrm>
            <a:off x="5780162" y="2396433"/>
            <a:ext cx="4731596" cy="960320"/>
          </a:xfrm>
          <a:prstGeom prst="rect">
            <a:avLst/>
          </a:prstGeom>
          <a:solidFill>
            <a:schemeClr val="bg1"/>
          </a:solidFill>
          <a:ln>
            <a:noFill/>
          </a:ln>
          <a:effectLst>
            <a:outerShdw blurRad="635000" dist="190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5780162" y="3558921"/>
            <a:ext cx="4731596" cy="960320"/>
          </a:xfrm>
          <a:prstGeom prst="rect">
            <a:avLst/>
          </a:prstGeom>
          <a:solidFill>
            <a:schemeClr val="bg1"/>
          </a:solidFill>
          <a:ln>
            <a:noFill/>
          </a:ln>
          <a:effectLst>
            <a:outerShdw blurRad="635000" dist="190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5950840" y="2522439"/>
            <a:ext cx="3280259" cy="694554"/>
            <a:chOff x="5591150" y="1307383"/>
            <a:chExt cx="3280259" cy="694554"/>
          </a:xfrm>
        </p:grpSpPr>
        <p:sp>
          <p:nvSpPr>
            <p:cNvPr id="64" name="文本框 63"/>
            <p:cNvSpPr txBox="1"/>
            <p:nvPr/>
          </p:nvSpPr>
          <p:spPr>
            <a:xfrm>
              <a:off x="6503453" y="1307383"/>
              <a:ext cx="2367956"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ea typeface="方正黑体简体" panose="02010601030101010101" pitchFamily="2" charset="-122"/>
                </a:rPr>
                <a:t>Flask</a:t>
              </a:r>
              <a:r>
                <a:rPr lang="zh-CN" altLang="en-US" sz="2800" b="1" dirty="0">
                  <a:solidFill>
                    <a:schemeClr val="tx1">
                      <a:lumMod val="75000"/>
                      <a:lumOff val="25000"/>
                    </a:schemeClr>
                  </a:solidFill>
                  <a:ea typeface="方正黑体简体" panose="02010601030101010101" pitchFamily="2" charset="-122"/>
                </a:rPr>
                <a:t>项目结构</a:t>
              </a:r>
              <a:endParaRPr lang="zh-CN" altLang="en-US" i="1" dirty="0">
                <a:solidFill>
                  <a:schemeClr val="tx1">
                    <a:lumMod val="75000"/>
                    <a:lumOff val="25000"/>
                  </a:schemeClr>
                </a:solidFill>
                <a:ea typeface="方正黑体简体" panose="02010601030101010101" pitchFamily="2" charset="-122"/>
              </a:endParaRPr>
            </a:p>
          </p:txBody>
        </p:sp>
        <p:sp>
          <p:nvSpPr>
            <p:cNvPr id="38" name="椭圆 37"/>
            <p:cNvSpPr/>
            <p:nvPr/>
          </p:nvSpPr>
          <p:spPr>
            <a:xfrm>
              <a:off x="5591150" y="1338211"/>
              <a:ext cx="663726" cy="663726"/>
            </a:xfrm>
            <a:prstGeom prst="ellipse">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800" b="1" dirty="0">
                  <a:solidFill>
                    <a:srgbClr val="1D4C77"/>
                  </a:solidFill>
                  <a:latin typeface="Agency FB" panose="020B0503020202020204" pitchFamily="34" charset="0"/>
                  <a:ea typeface="方正黑体简体" panose="02010601030101010101" pitchFamily="2" charset="-122"/>
                </a:rPr>
                <a:t>02</a:t>
              </a:r>
              <a:endParaRPr lang="zh-CN" altLang="en-US" sz="2800" b="1" dirty="0">
                <a:solidFill>
                  <a:srgbClr val="1D4C77"/>
                </a:solidFill>
                <a:latin typeface="Agency FB" panose="020B0503020202020204" pitchFamily="34" charset="0"/>
                <a:ea typeface="方正黑体简体" panose="02010601030101010101" pitchFamily="2" charset="-122"/>
              </a:endParaRPr>
            </a:p>
          </p:txBody>
        </p:sp>
      </p:grpSp>
      <p:grpSp>
        <p:nvGrpSpPr>
          <p:cNvPr id="65" name="组合 64"/>
          <p:cNvGrpSpPr/>
          <p:nvPr/>
        </p:nvGrpSpPr>
        <p:grpSpPr>
          <a:xfrm>
            <a:off x="5950840" y="3685149"/>
            <a:ext cx="2533260" cy="694554"/>
            <a:chOff x="5591150" y="1307383"/>
            <a:chExt cx="2533260" cy="694554"/>
          </a:xfrm>
        </p:grpSpPr>
        <p:sp>
          <p:nvSpPr>
            <p:cNvPr id="69" name="文本框 68"/>
            <p:cNvSpPr txBox="1"/>
            <p:nvPr/>
          </p:nvSpPr>
          <p:spPr>
            <a:xfrm>
              <a:off x="6503453" y="1307383"/>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tx1">
                      <a:lumMod val="75000"/>
                      <a:lumOff val="25000"/>
                    </a:schemeClr>
                  </a:solidFill>
                  <a:ea typeface="方正黑体简体" panose="02010601030101010101" pitchFamily="2" charset="-122"/>
                </a:rPr>
                <a:t>常用模块</a:t>
              </a:r>
              <a:endParaRPr lang="zh-CN" altLang="en-US" i="1" dirty="0">
                <a:solidFill>
                  <a:schemeClr val="tx1">
                    <a:lumMod val="75000"/>
                    <a:lumOff val="25000"/>
                  </a:schemeClr>
                </a:solidFill>
                <a:ea typeface="方正黑体简体" panose="02010601030101010101" pitchFamily="2" charset="-122"/>
              </a:endParaRPr>
            </a:p>
          </p:txBody>
        </p:sp>
        <p:sp>
          <p:nvSpPr>
            <p:cNvPr id="67" name="椭圆 66"/>
            <p:cNvSpPr/>
            <p:nvPr/>
          </p:nvSpPr>
          <p:spPr>
            <a:xfrm>
              <a:off x="5591150" y="1338211"/>
              <a:ext cx="663726" cy="663726"/>
            </a:xfrm>
            <a:prstGeom prst="ellipse">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800" b="1" dirty="0">
                  <a:solidFill>
                    <a:srgbClr val="1D4C77"/>
                  </a:solidFill>
                  <a:latin typeface="Agency FB" panose="020B0503020202020204" pitchFamily="34" charset="0"/>
                  <a:ea typeface="方正黑体简体" panose="02010601030101010101" pitchFamily="2" charset="-122"/>
                </a:rPr>
                <a:t>03</a:t>
              </a:r>
              <a:endParaRPr lang="zh-CN" altLang="en-US" sz="2800" b="1" dirty="0">
                <a:solidFill>
                  <a:srgbClr val="1D4C77"/>
                </a:solidFill>
                <a:latin typeface="Agency FB" panose="020B0503020202020204" pitchFamily="34" charset="0"/>
                <a:ea typeface="方正黑体简体" panose="02010601030101010101" pitchFamily="2" charset="-122"/>
              </a:endParaRPr>
            </a:p>
          </p:txBody>
        </p:sp>
      </p:grpSp>
    </p:spTree>
    <p:extLst>
      <p:ext uri="{BB962C8B-B14F-4D97-AF65-F5344CB8AC3E}">
        <p14:creationId xmlns:p14="http://schemas.microsoft.com/office/powerpoint/2010/main" val="34457923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1+#ppt_w/2"/>
                                              </p:val>
                                            </p:tav>
                                            <p:tav tm="100000">
                                              <p:val>
                                                <p:strVal val="#ppt_x"/>
                                              </p:val>
                                            </p:tav>
                                          </p:tavLst>
                                        </p:anim>
                                        <p:anim calcmode="lin" valueType="num">
                                          <p:cBhvr additive="base">
                                            <p:cTn id="12" dur="500" fill="hold"/>
                                            <p:tgtEl>
                                              <p:spTgt spid="62"/>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42" presetClass="entr" presetSubtype="0"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1000"/>
                                            <p:tgtEl>
                                              <p:spTgt spid="36"/>
                                            </p:tgtEl>
                                          </p:cBhvr>
                                        </p:animEffect>
                                        <p:anim calcmode="lin" valueType="num">
                                          <p:cBhvr>
                                            <p:cTn id="17" dur="1000" fill="hold"/>
                                            <p:tgtEl>
                                              <p:spTgt spid="36"/>
                                            </p:tgtEl>
                                            <p:attrNameLst>
                                              <p:attrName>ppt_x</p:attrName>
                                            </p:attrNameLst>
                                          </p:cBhvr>
                                          <p:tavLst>
                                            <p:tav tm="0">
                                              <p:val>
                                                <p:strVal val="#ppt_x"/>
                                              </p:val>
                                            </p:tav>
                                            <p:tav tm="100000">
                                              <p:val>
                                                <p:strVal val="#ppt_x"/>
                                              </p:val>
                                            </p:tav>
                                          </p:tavLst>
                                        </p:anim>
                                        <p:anim calcmode="lin" valueType="num">
                                          <p:cBhvr>
                                            <p:cTn id="18" dur="1000" fill="hold"/>
                                            <p:tgtEl>
                                              <p:spTgt spid="36"/>
                                            </p:tgtEl>
                                            <p:attrNameLst>
                                              <p:attrName>ppt_y</p:attrName>
                                            </p:attrNameLst>
                                          </p:cBhvr>
                                          <p:tavLst>
                                            <p:tav tm="0">
                                              <p:val>
                                                <p:strVal val="#ppt_y+.1"/>
                                              </p:val>
                                            </p:tav>
                                            <p:tav tm="100000">
                                              <p:val>
                                                <p:strVal val="#ppt_y"/>
                                              </p:val>
                                            </p:tav>
                                          </p:tavLst>
                                        </p:anim>
                                      </p:childTnLst>
                                    </p:cTn>
                                  </p:par>
                                </p:childTnLst>
                              </p:cTn>
                            </p:par>
                            <p:par>
                              <p:cTn id="19" fill="hold">
                                <p:stCondLst>
                                  <p:cond delay="1750"/>
                                </p:stCondLst>
                                <p:childTnLst>
                                  <p:par>
                                    <p:cTn id="20" presetID="50" presetClass="entr" presetSubtype="0" decel="100000" fill="hold" grpId="0" nodeType="after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p:cTn id="22" dur="1000" fill="hold"/>
                                            <p:tgtEl>
                                              <p:spTgt spid="40"/>
                                            </p:tgtEl>
                                            <p:attrNameLst>
                                              <p:attrName>ppt_w</p:attrName>
                                            </p:attrNameLst>
                                          </p:cBhvr>
                                          <p:tavLst>
                                            <p:tav tm="0">
                                              <p:val>
                                                <p:strVal val="#ppt_w+.3"/>
                                              </p:val>
                                            </p:tav>
                                            <p:tav tm="100000">
                                              <p:val>
                                                <p:strVal val="#ppt_w"/>
                                              </p:val>
                                            </p:tav>
                                          </p:tavLst>
                                        </p:anim>
                                        <p:anim calcmode="lin" valueType="num">
                                          <p:cBhvr>
                                            <p:cTn id="23" dur="1000" fill="hold"/>
                                            <p:tgtEl>
                                              <p:spTgt spid="40"/>
                                            </p:tgtEl>
                                            <p:attrNameLst>
                                              <p:attrName>ppt_h</p:attrName>
                                            </p:attrNameLst>
                                          </p:cBhvr>
                                          <p:tavLst>
                                            <p:tav tm="0">
                                              <p:val>
                                                <p:strVal val="#ppt_h"/>
                                              </p:val>
                                            </p:tav>
                                            <p:tav tm="100000">
                                              <p:val>
                                                <p:strVal val="#ppt_h"/>
                                              </p:val>
                                            </p:tav>
                                          </p:tavLst>
                                        </p:anim>
                                        <p:animEffect transition="in" filter="fade">
                                          <p:cBhvr>
                                            <p:cTn id="24" dur="1000"/>
                                            <p:tgtEl>
                                              <p:spTgt spid="40"/>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1+#ppt_w/2"/>
                                              </p:val>
                                            </p:tav>
                                            <p:tav tm="100000">
                                              <p:val>
                                                <p:strVal val="#ppt_x"/>
                                              </p:val>
                                            </p:tav>
                                          </p:tavLst>
                                        </p:anim>
                                        <p:anim calcmode="lin" valueType="num">
                                          <p:cBhvr additive="base">
                                            <p:cTn id="28" dur="500" fill="hold"/>
                                            <p:tgtEl>
                                              <p:spTgt spid="27"/>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1+#ppt_w/2"/>
                                              </p:val>
                                            </p:tav>
                                            <p:tav tm="100000">
                                              <p:val>
                                                <p:strVal val="#ppt_x"/>
                                              </p:val>
                                            </p:tav>
                                          </p:tavLst>
                                        </p:anim>
                                        <p:anim calcmode="lin" valueType="num">
                                          <p:cBhvr additive="base">
                                            <p:cTn id="32" dur="500" fill="hold"/>
                                            <p:tgtEl>
                                              <p:spTgt spid="31"/>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1+#ppt_w/2"/>
                                              </p:val>
                                            </p:tav>
                                            <p:tav tm="100000">
                                              <p:val>
                                                <p:strVal val="#ppt_x"/>
                                              </p:val>
                                            </p:tav>
                                          </p:tavLst>
                                        </p:anim>
                                        <p:anim calcmode="lin" valueType="num">
                                          <p:cBhvr additive="base">
                                            <p:cTn id="36" dur="500" fill="hold"/>
                                            <p:tgtEl>
                                              <p:spTgt spid="32"/>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14:presetBounceEnd="40000">
                                      <p:stCondLst>
                                        <p:cond delay="250"/>
                                      </p:stCondLst>
                                      <p:childTnLst>
                                        <p:set>
                                          <p:cBhvr>
                                            <p:cTn id="38" dur="1" fill="hold">
                                              <p:stCondLst>
                                                <p:cond delay="0"/>
                                              </p:stCondLst>
                                            </p:cTn>
                                            <p:tgtEl>
                                              <p:spTgt spid="35"/>
                                            </p:tgtEl>
                                            <p:attrNameLst>
                                              <p:attrName>style.visibility</p:attrName>
                                            </p:attrNameLst>
                                          </p:cBhvr>
                                          <p:to>
                                            <p:strVal val="visible"/>
                                          </p:to>
                                        </p:set>
                                        <p:anim calcmode="lin" valueType="num" p14:bounceEnd="40000">
                                          <p:cBhvr additive="base">
                                            <p:cTn id="39" dur="750" fill="hold"/>
                                            <p:tgtEl>
                                              <p:spTgt spid="35"/>
                                            </p:tgtEl>
                                            <p:attrNameLst>
                                              <p:attrName>ppt_x</p:attrName>
                                            </p:attrNameLst>
                                          </p:cBhvr>
                                          <p:tavLst>
                                            <p:tav tm="0">
                                              <p:val>
                                                <p:strVal val="1+#ppt_w/2"/>
                                              </p:val>
                                            </p:tav>
                                            <p:tav tm="100000">
                                              <p:val>
                                                <p:strVal val="#ppt_x"/>
                                              </p:val>
                                            </p:tav>
                                          </p:tavLst>
                                        </p:anim>
                                        <p:anim calcmode="lin" valueType="num" p14:bounceEnd="40000">
                                          <p:cBhvr additive="base">
                                            <p:cTn id="40" dur="750" fill="hold"/>
                                            <p:tgtEl>
                                              <p:spTgt spid="35"/>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14:presetBounceEnd="40000">
                                      <p:stCondLst>
                                        <p:cond delay="250"/>
                                      </p:stCondLst>
                                      <p:childTnLst>
                                        <p:set>
                                          <p:cBhvr>
                                            <p:cTn id="42" dur="1" fill="hold">
                                              <p:stCondLst>
                                                <p:cond delay="0"/>
                                              </p:stCondLst>
                                            </p:cTn>
                                            <p:tgtEl>
                                              <p:spTgt spid="34"/>
                                            </p:tgtEl>
                                            <p:attrNameLst>
                                              <p:attrName>style.visibility</p:attrName>
                                            </p:attrNameLst>
                                          </p:cBhvr>
                                          <p:to>
                                            <p:strVal val="visible"/>
                                          </p:to>
                                        </p:set>
                                        <p:anim calcmode="lin" valueType="num" p14:bounceEnd="40000">
                                          <p:cBhvr additive="base">
                                            <p:cTn id="43" dur="750" fill="hold"/>
                                            <p:tgtEl>
                                              <p:spTgt spid="34"/>
                                            </p:tgtEl>
                                            <p:attrNameLst>
                                              <p:attrName>ppt_x</p:attrName>
                                            </p:attrNameLst>
                                          </p:cBhvr>
                                          <p:tavLst>
                                            <p:tav tm="0">
                                              <p:val>
                                                <p:strVal val="1+#ppt_w/2"/>
                                              </p:val>
                                            </p:tav>
                                            <p:tav tm="100000">
                                              <p:val>
                                                <p:strVal val="#ppt_x"/>
                                              </p:val>
                                            </p:tav>
                                          </p:tavLst>
                                        </p:anim>
                                        <p:anim calcmode="lin" valueType="num" p14:bounceEnd="40000">
                                          <p:cBhvr additive="base">
                                            <p:cTn id="44" dur="750" fill="hold"/>
                                            <p:tgtEl>
                                              <p:spTgt spid="34"/>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14:presetBounceEnd="40000">
                                      <p:stCondLst>
                                        <p:cond delay="250"/>
                                      </p:stCondLst>
                                      <p:childTnLst>
                                        <p:set>
                                          <p:cBhvr>
                                            <p:cTn id="46" dur="1" fill="hold">
                                              <p:stCondLst>
                                                <p:cond delay="0"/>
                                              </p:stCondLst>
                                            </p:cTn>
                                            <p:tgtEl>
                                              <p:spTgt spid="65"/>
                                            </p:tgtEl>
                                            <p:attrNameLst>
                                              <p:attrName>style.visibility</p:attrName>
                                            </p:attrNameLst>
                                          </p:cBhvr>
                                          <p:to>
                                            <p:strVal val="visible"/>
                                          </p:to>
                                        </p:set>
                                        <p:anim calcmode="lin" valueType="num" p14:bounceEnd="40000">
                                          <p:cBhvr additive="base">
                                            <p:cTn id="47" dur="750" fill="hold"/>
                                            <p:tgtEl>
                                              <p:spTgt spid="65"/>
                                            </p:tgtEl>
                                            <p:attrNameLst>
                                              <p:attrName>ppt_x</p:attrName>
                                            </p:attrNameLst>
                                          </p:cBhvr>
                                          <p:tavLst>
                                            <p:tav tm="0">
                                              <p:val>
                                                <p:strVal val="1+#ppt_w/2"/>
                                              </p:val>
                                            </p:tav>
                                            <p:tav tm="100000">
                                              <p:val>
                                                <p:strVal val="#ppt_x"/>
                                              </p:val>
                                            </p:tav>
                                          </p:tavLst>
                                        </p:anim>
                                        <p:anim calcmode="lin" valueType="num" p14:bounceEnd="40000">
                                          <p:cBhvr additive="base">
                                            <p:cTn id="48" dur="75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39" grpId="0" animBg="1"/>
          <p:bldP spid="27" grpId="0" animBg="1"/>
          <p:bldP spid="36" grpId="0"/>
          <p:bldP spid="40" grpId="0"/>
          <p:bldP spid="31" grpId="0" animBg="1"/>
          <p:bldP spid="3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1+#ppt_w/2"/>
                                              </p:val>
                                            </p:tav>
                                            <p:tav tm="100000">
                                              <p:val>
                                                <p:strVal val="#ppt_x"/>
                                              </p:val>
                                            </p:tav>
                                          </p:tavLst>
                                        </p:anim>
                                        <p:anim calcmode="lin" valueType="num">
                                          <p:cBhvr additive="base">
                                            <p:cTn id="12" dur="500" fill="hold"/>
                                            <p:tgtEl>
                                              <p:spTgt spid="62"/>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42" presetClass="entr" presetSubtype="0"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1000"/>
                                            <p:tgtEl>
                                              <p:spTgt spid="36"/>
                                            </p:tgtEl>
                                          </p:cBhvr>
                                        </p:animEffect>
                                        <p:anim calcmode="lin" valueType="num">
                                          <p:cBhvr>
                                            <p:cTn id="17" dur="1000" fill="hold"/>
                                            <p:tgtEl>
                                              <p:spTgt spid="36"/>
                                            </p:tgtEl>
                                            <p:attrNameLst>
                                              <p:attrName>ppt_x</p:attrName>
                                            </p:attrNameLst>
                                          </p:cBhvr>
                                          <p:tavLst>
                                            <p:tav tm="0">
                                              <p:val>
                                                <p:strVal val="#ppt_x"/>
                                              </p:val>
                                            </p:tav>
                                            <p:tav tm="100000">
                                              <p:val>
                                                <p:strVal val="#ppt_x"/>
                                              </p:val>
                                            </p:tav>
                                          </p:tavLst>
                                        </p:anim>
                                        <p:anim calcmode="lin" valueType="num">
                                          <p:cBhvr>
                                            <p:cTn id="18" dur="1000" fill="hold"/>
                                            <p:tgtEl>
                                              <p:spTgt spid="36"/>
                                            </p:tgtEl>
                                            <p:attrNameLst>
                                              <p:attrName>ppt_y</p:attrName>
                                            </p:attrNameLst>
                                          </p:cBhvr>
                                          <p:tavLst>
                                            <p:tav tm="0">
                                              <p:val>
                                                <p:strVal val="#ppt_y+.1"/>
                                              </p:val>
                                            </p:tav>
                                            <p:tav tm="100000">
                                              <p:val>
                                                <p:strVal val="#ppt_y"/>
                                              </p:val>
                                            </p:tav>
                                          </p:tavLst>
                                        </p:anim>
                                      </p:childTnLst>
                                    </p:cTn>
                                  </p:par>
                                </p:childTnLst>
                              </p:cTn>
                            </p:par>
                            <p:par>
                              <p:cTn id="19" fill="hold">
                                <p:stCondLst>
                                  <p:cond delay="1750"/>
                                </p:stCondLst>
                                <p:childTnLst>
                                  <p:par>
                                    <p:cTn id="20" presetID="50" presetClass="entr" presetSubtype="0" decel="100000" fill="hold" grpId="0" nodeType="after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p:cTn id="22" dur="1000" fill="hold"/>
                                            <p:tgtEl>
                                              <p:spTgt spid="40"/>
                                            </p:tgtEl>
                                            <p:attrNameLst>
                                              <p:attrName>ppt_w</p:attrName>
                                            </p:attrNameLst>
                                          </p:cBhvr>
                                          <p:tavLst>
                                            <p:tav tm="0">
                                              <p:val>
                                                <p:strVal val="#ppt_w+.3"/>
                                              </p:val>
                                            </p:tav>
                                            <p:tav tm="100000">
                                              <p:val>
                                                <p:strVal val="#ppt_w"/>
                                              </p:val>
                                            </p:tav>
                                          </p:tavLst>
                                        </p:anim>
                                        <p:anim calcmode="lin" valueType="num">
                                          <p:cBhvr>
                                            <p:cTn id="23" dur="1000" fill="hold"/>
                                            <p:tgtEl>
                                              <p:spTgt spid="40"/>
                                            </p:tgtEl>
                                            <p:attrNameLst>
                                              <p:attrName>ppt_h</p:attrName>
                                            </p:attrNameLst>
                                          </p:cBhvr>
                                          <p:tavLst>
                                            <p:tav tm="0">
                                              <p:val>
                                                <p:strVal val="#ppt_h"/>
                                              </p:val>
                                            </p:tav>
                                            <p:tav tm="100000">
                                              <p:val>
                                                <p:strVal val="#ppt_h"/>
                                              </p:val>
                                            </p:tav>
                                          </p:tavLst>
                                        </p:anim>
                                        <p:animEffect transition="in" filter="fade">
                                          <p:cBhvr>
                                            <p:cTn id="24" dur="1000"/>
                                            <p:tgtEl>
                                              <p:spTgt spid="40"/>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1+#ppt_w/2"/>
                                              </p:val>
                                            </p:tav>
                                            <p:tav tm="100000">
                                              <p:val>
                                                <p:strVal val="#ppt_x"/>
                                              </p:val>
                                            </p:tav>
                                          </p:tavLst>
                                        </p:anim>
                                        <p:anim calcmode="lin" valueType="num">
                                          <p:cBhvr additive="base">
                                            <p:cTn id="28" dur="500" fill="hold"/>
                                            <p:tgtEl>
                                              <p:spTgt spid="27"/>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1+#ppt_w/2"/>
                                              </p:val>
                                            </p:tav>
                                            <p:tav tm="100000">
                                              <p:val>
                                                <p:strVal val="#ppt_x"/>
                                              </p:val>
                                            </p:tav>
                                          </p:tavLst>
                                        </p:anim>
                                        <p:anim calcmode="lin" valueType="num">
                                          <p:cBhvr additive="base">
                                            <p:cTn id="32" dur="500" fill="hold"/>
                                            <p:tgtEl>
                                              <p:spTgt spid="31"/>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1+#ppt_w/2"/>
                                              </p:val>
                                            </p:tav>
                                            <p:tav tm="100000">
                                              <p:val>
                                                <p:strVal val="#ppt_x"/>
                                              </p:val>
                                            </p:tav>
                                          </p:tavLst>
                                        </p:anim>
                                        <p:anim calcmode="lin" valueType="num">
                                          <p:cBhvr additive="base">
                                            <p:cTn id="36" dur="500" fill="hold"/>
                                            <p:tgtEl>
                                              <p:spTgt spid="32"/>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 calcmode="lin" valueType="num">
                                          <p:cBhvr additive="base">
                                            <p:cTn id="39" dur="500" fill="hold"/>
                                            <p:tgtEl>
                                              <p:spTgt spid="42"/>
                                            </p:tgtEl>
                                            <p:attrNameLst>
                                              <p:attrName>ppt_x</p:attrName>
                                            </p:attrNameLst>
                                          </p:cBhvr>
                                          <p:tavLst>
                                            <p:tav tm="0">
                                              <p:val>
                                                <p:strVal val="1+#ppt_w/2"/>
                                              </p:val>
                                            </p:tav>
                                            <p:tav tm="100000">
                                              <p:val>
                                                <p:strVal val="#ppt_x"/>
                                              </p:val>
                                            </p:tav>
                                          </p:tavLst>
                                        </p:anim>
                                        <p:anim calcmode="lin" valueType="num">
                                          <p:cBhvr additive="base">
                                            <p:cTn id="40" dur="500" fill="hold"/>
                                            <p:tgtEl>
                                              <p:spTgt spid="42"/>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250"/>
                                      </p:stCondLst>
                                      <p:childTnLst>
                                        <p:set>
                                          <p:cBhvr>
                                            <p:cTn id="42" dur="1" fill="hold">
                                              <p:stCondLst>
                                                <p:cond delay="0"/>
                                              </p:stCondLst>
                                            </p:cTn>
                                            <p:tgtEl>
                                              <p:spTgt spid="35"/>
                                            </p:tgtEl>
                                            <p:attrNameLst>
                                              <p:attrName>style.visibility</p:attrName>
                                            </p:attrNameLst>
                                          </p:cBhvr>
                                          <p:to>
                                            <p:strVal val="visible"/>
                                          </p:to>
                                        </p:set>
                                        <p:anim calcmode="lin" valueType="num">
                                          <p:cBhvr additive="base">
                                            <p:cTn id="43" dur="750" fill="hold"/>
                                            <p:tgtEl>
                                              <p:spTgt spid="35"/>
                                            </p:tgtEl>
                                            <p:attrNameLst>
                                              <p:attrName>ppt_x</p:attrName>
                                            </p:attrNameLst>
                                          </p:cBhvr>
                                          <p:tavLst>
                                            <p:tav tm="0">
                                              <p:val>
                                                <p:strVal val="1+#ppt_w/2"/>
                                              </p:val>
                                            </p:tav>
                                            <p:tav tm="100000">
                                              <p:val>
                                                <p:strVal val="#ppt_x"/>
                                              </p:val>
                                            </p:tav>
                                          </p:tavLst>
                                        </p:anim>
                                        <p:anim calcmode="lin" valueType="num">
                                          <p:cBhvr additive="base">
                                            <p:cTn id="44" dur="750" fill="hold"/>
                                            <p:tgtEl>
                                              <p:spTgt spid="35"/>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250"/>
                                      </p:stCondLst>
                                      <p:childTnLst>
                                        <p:set>
                                          <p:cBhvr>
                                            <p:cTn id="46" dur="1" fill="hold">
                                              <p:stCondLst>
                                                <p:cond delay="0"/>
                                              </p:stCondLst>
                                            </p:cTn>
                                            <p:tgtEl>
                                              <p:spTgt spid="34"/>
                                            </p:tgtEl>
                                            <p:attrNameLst>
                                              <p:attrName>style.visibility</p:attrName>
                                            </p:attrNameLst>
                                          </p:cBhvr>
                                          <p:to>
                                            <p:strVal val="visible"/>
                                          </p:to>
                                        </p:set>
                                        <p:anim calcmode="lin" valueType="num">
                                          <p:cBhvr additive="base">
                                            <p:cTn id="47" dur="750" fill="hold"/>
                                            <p:tgtEl>
                                              <p:spTgt spid="34"/>
                                            </p:tgtEl>
                                            <p:attrNameLst>
                                              <p:attrName>ppt_x</p:attrName>
                                            </p:attrNameLst>
                                          </p:cBhvr>
                                          <p:tavLst>
                                            <p:tav tm="0">
                                              <p:val>
                                                <p:strVal val="1+#ppt_w/2"/>
                                              </p:val>
                                            </p:tav>
                                            <p:tav tm="100000">
                                              <p:val>
                                                <p:strVal val="#ppt_x"/>
                                              </p:val>
                                            </p:tav>
                                          </p:tavLst>
                                        </p:anim>
                                        <p:anim calcmode="lin" valueType="num">
                                          <p:cBhvr additive="base">
                                            <p:cTn id="48" dur="750" fill="hold"/>
                                            <p:tgtEl>
                                              <p:spTgt spid="34"/>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250"/>
                                      </p:stCondLst>
                                      <p:childTnLst>
                                        <p:set>
                                          <p:cBhvr>
                                            <p:cTn id="50" dur="1" fill="hold">
                                              <p:stCondLst>
                                                <p:cond delay="0"/>
                                              </p:stCondLst>
                                            </p:cTn>
                                            <p:tgtEl>
                                              <p:spTgt spid="65"/>
                                            </p:tgtEl>
                                            <p:attrNameLst>
                                              <p:attrName>style.visibility</p:attrName>
                                            </p:attrNameLst>
                                          </p:cBhvr>
                                          <p:to>
                                            <p:strVal val="visible"/>
                                          </p:to>
                                        </p:set>
                                        <p:anim calcmode="lin" valueType="num">
                                          <p:cBhvr additive="base">
                                            <p:cTn id="51" dur="750" fill="hold"/>
                                            <p:tgtEl>
                                              <p:spTgt spid="65"/>
                                            </p:tgtEl>
                                            <p:attrNameLst>
                                              <p:attrName>ppt_x</p:attrName>
                                            </p:attrNameLst>
                                          </p:cBhvr>
                                          <p:tavLst>
                                            <p:tav tm="0">
                                              <p:val>
                                                <p:strVal val="1+#ppt_w/2"/>
                                              </p:val>
                                            </p:tav>
                                            <p:tav tm="100000">
                                              <p:val>
                                                <p:strVal val="#ppt_x"/>
                                              </p:val>
                                            </p:tav>
                                          </p:tavLst>
                                        </p:anim>
                                        <p:anim calcmode="lin" valueType="num">
                                          <p:cBhvr additive="base">
                                            <p:cTn id="52" dur="750" fill="hold"/>
                                            <p:tgtEl>
                                              <p:spTgt spid="65"/>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250"/>
                                      </p:stCondLst>
                                      <p:childTnLst>
                                        <p:set>
                                          <p:cBhvr>
                                            <p:cTn id="54" dur="1" fill="hold">
                                              <p:stCondLst>
                                                <p:cond delay="0"/>
                                              </p:stCondLst>
                                            </p:cTn>
                                            <p:tgtEl>
                                              <p:spTgt spid="70"/>
                                            </p:tgtEl>
                                            <p:attrNameLst>
                                              <p:attrName>style.visibility</p:attrName>
                                            </p:attrNameLst>
                                          </p:cBhvr>
                                          <p:to>
                                            <p:strVal val="visible"/>
                                          </p:to>
                                        </p:set>
                                        <p:anim calcmode="lin" valueType="num">
                                          <p:cBhvr additive="base">
                                            <p:cTn id="55" dur="750" fill="hold"/>
                                            <p:tgtEl>
                                              <p:spTgt spid="70"/>
                                            </p:tgtEl>
                                            <p:attrNameLst>
                                              <p:attrName>ppt_x</p:attrName>
                                            </p:attrNameLst>
                                          </p:cBhvr>
                                          <p:tavLst>
                                            <p:tav tm="0">
                                              <p:val>
                                                <p:strVal val="1+#ppt_w/2"/>
                                              </p:val>
                                            </p:tav>
                                            <p:tav tm="100000">
                                              <p:val>
                                                <p:strVal val="#ppt_x"/>
                                              </p:val>
                                            </p:tav>
                                          </p:tavLst>
                                        </p:anim>
                                        <p:anim calcmode="lin" valueType="num">
                                          <p:cBhvr additive="base">
                                            <p:cTn id="56" dur="75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39" grpId="0" animBg="1"/>
          <p:bldP spid="27" grpId="0" animBg="1"/>
          <p:bldP spid="36" grpId="0"/>
          <p:bldP spid="40" grpId="0"/>
          <p:bldP spid="31" grpId="0" animBg="1"/>
          <p:bldP spid="32" grpId="0" animBg="1"/>
          <p:bldP spid="42"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椭圆 47"/>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02</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54" name="文本框 53"/>
          <p:cNvSpPr txBox="1"/>
          <p:nvPr/>
        </p:nvSpPr>
        <p:spPr>
          <a:xfrm>
            <a:off x="1596521" y="881860"/>
            <a:ext cx="1987927" cy="276999"/>
          </a:xfrm>
          <a:prstGeom prst="rect">
            <a:avLst/>
          </a:prstGeom>
          <a:noFill/>
        </p:spPr>
        <p:txBody>
          <a:bodyPr wrap="square" rtlCol="0">
            <a:spAutoFit/>
            <a:scene3d>
              <a:camera prst="orthographicFront"/>
              <a:lightRig rig="threePt" dir="t"/>
            </a:scene3d>
            <a:sp3d contourW="12700"/>
          </a:bodyPr>
          <a:lstStyle/>
          <a:p>
            <a:r>
              <a:rPr lang="en-US" altLang="zh-CN" sz="1200" strike="sngStrike" dirty="0">
                <a:solidFill>
                  <a:schemeClr val="tx1">
                    <a:lumMod val="65000"/>
                    <a:lumOff val="35000"/>
                  </a:schemeClr>
                </a:solidFill>
                <a:latin typeface="Century Gothic" panose="020B0502020202020204" pitchFamily="34" charset="0"/>
                <a:ea typeface="方正黑体简体" panose="02010601030101010101" pitchFamily="2" charset="-122"/>
              </a:rPr>
              <a:t>import flask as </a:t>
            </a:r>
            <a:r>
              <a:rPr lang="en-US" altLang="zh-CN" sz="1200" strike="sngStrike" dirty="0" err="1">
                <a:solidFill>
                  <a:schemeClr val="tx1">
                    <a:lumMod val="65000"/>
                    <a:lumOff val="35000"/>
                  </a:schemeClr>
                </a:solidFill>
                <a:latin typeface="Century Gothic" panose="020B0502020202020204" pitchFamily="34" charset="0"/>
                <a:ea typeface="方正黑体简体" panose="02010601030101010101" pitchFamily="2" charset="-122"/>
              </a:rPr>
              <a:t>django</a:t>
            </a:r>
            <a:endParaRPr lang="en-US" altLang="zh-CN" sz="1200" strike="sngStrike" dirty="0">
              <a:solidFill>
                <a:schemeClr val="tx1">
                  <a:lumMod val="65000"/>
                  <a:lumOff val="35000"/>
                </a:schemeClr>
              </a:solidFill>
              <a:latin typeface="Century Gothic" panose="020B0502020202020204" pitchFamily="34" charset="0"/>
              <a:ea typeface="方正黑体简体" panose="02010601030101010101" pitchFamily="2" charset="-122"/>
            </a:endParaRPr>
          </a:p>
        </p:txBody>
      </p:sp>
      <p:sp>
        <p:nvSpPr>
          <p:cNvPr id="55" name="文本框 54"/>
          <p:cNvSpPr txBox="1"/>
          <p:nvPr/>
        </p:nvSpPr>
        <p:spPr>
          <a:xfrm>
            <a:off x="1568385" y="432980"/>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rgbClr val="414141"/>
                </a:solidFill>
                <a:ea typeface="方正黑体简体" panose="02010601030101010101" pitchFamily="2" charset="-122"/>
              </a:rPr>
              <a:t>按照类型</a:t>
            </a:r>
          </a:p>
        </p:txBody>
      </p:sp>
      <p:pic>
        <p:nvPicPr>
          <p:cNvPr id="8" name="图片 7">
            <a:extLst>
              <a:ext uri="{FF2B5EF4-FFF2-40B4-BE49-F238E27FC236}">
                <a16:creationId xmlns:a16="http://schemas.microsoft.com/office/drawing/2014/main" id="{708B1ED8-35C7-4B54-9147-E91D67B9BABA}"/>
              </a:ext>
            </a:extLst>
          </p:cNvPr>
          <p:cNvPicPr>
            <a:picLocks noChangeAspect="1"/>
          </p:cNvPicPr>
          <p:nvPr/>
        </p:nvPicPr>
        <p:blipFill>
          <a:blip r:embed="rId3"/>
          <a:stretch>
            <a:fillRect/>
          </a:stretch>
        </p:blipFill>
        <p:spPr>
          <a:xfrm>
            <a:off x="105858" y="2005420"/>
            <a:ext cx="2981325" cy="4419600"/>
          </a:xfrm>
          <a:prstGeom prst="rect">
            <a:avLst/>
          </a:prstGeom>
        </p:spPr>
      </p:pic>
      <p:pic>
        <p:nvPicPr>
          <p:cNvPr id="2" name="图片 1">
            <a:extLst>
              <a:ext uri="{FF2B5EF4-FFF2-40B4-BE49-F238E27FC236}">
                <a16:creationId xmlns:a16="http://schemas.microsoft.com/office/drawing/2014/main" id="{CF6221B0-1BDB-495D-9CA9-ED2585241603}"/>
              </a:ext>
            </a:extLst>
          </p:cNvPr>
          <p:cNvPicPr>
            <a:picLocks noChangeAspect="1"/>
          </p:cNvPicPr>
          <p:nvPr/>
        </p:nvPicPr>
        <p:blipFill>
          <a:blip r:embed="rId4"/>
          <a:stretch>
            <a:fillRect/>
          </a:stretch>
        </p:blipFill>
        <p:spPr>
          <a:xfrm>
            <a:off x="3233354" y="562195"/>
            <a:ext cx="8753475" cy="5772150"/>
          </a:xfrm>
          <a:prstGeom prst="rect">
            <a:avLst/>
          </a:prstGeom>
        </p:spPr>
      </p:pic>
    </p:spTree>
    <p:extLst>
      <p:ext uri="{BB962C8B-B14F-4D97-AF65-F5344CB8AC3E}">
        <p14:creationId xmlns:p14="http://schemas.microsoft.com/office/powerpoint/2010/main" val="3065668036"/>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14:bounceEnd="40000">
                                          <p:cBhvr additive="base">
                                            <p:cTn id="7" dur="750" fill="hold"/>
                                            <p:tgtEl>
                                              <p:spTgt spid="48"/>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4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14:bounceEnd="40000">
                                          <p:cBhvr additive="base">
                                            <p:cTn id="11" dur="750" fill="hold"/>
                                            <p:tgtEl>
                                              <p:spTgt spid="49"/>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4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50"/>
                                            </p:tgtEl>
                                            <p:attrNameLst>
                                              <p:attrName>style.visibility</p:attrName>
                                            </p:attrNameLst>
                                          </p:cBhvr>
                                          <p:to>
                                            <p:strVal val="visible"/>
                                          </p:to>
                                        </p:set>
                                        <p:anim calcmode="lin" valueType="num">
                                          <p:cBhvr>
                                            <p:cTn id="15" dur="500" fill="hold"/>
                                            <p:tgtEl>
                                              <p:spTgt spid="50"/>
                                            </p:tgtEl>
                                            <p:attrNameLst>
                                              <p:attrName>ppt_w</p:attrName>
                                            </p:attrNameLst>
                                          </p:cBhvr>
                                          <p:tavLst>
                                            <p:tav tm="0">
                                              <p:val>
                                                <p:fltVal val="0"/>
                                              </p:val>
                                            </p:tav>
                                            <p:tav tm="100000">
                                              <p:val>
                                                <p:strVal val="#ppt_w"/>
                                              </p:val>
                                            </p:tav>
                                          </p:tavLst>
                                        </p:anim>
                                        <p:anim calcmode="lin" valueType="num">
                                          <p:cBhvr>
                                            <p:cTn id="16" dur="500" fill="hold"/>
                                            <p:tgtEl>
                                              <p:spTgt spid="50"/>
                                            </p:tgtEl>
                                            <p:attrNameLst>
                                              <p:attrName>ppt_h</p:attrName>
                                            </p:attrNameLst>
                                          </p:cBhvr>
                                          <p:tavLst>
                                            <p:tav tm="0">
                                              <p:val>
                                                <p:fltVal val="0"/>
                                              </p:val>
                                            </p:tav>
                                            <p:tav tm="100000">
                                              <p:val>
                                                <p:strVal val="#ppt_h"/>
                                              </p:val>
                                            </p:tav>
                                          </p:tavLst>
                                        </p:anim>
                                        <p:animEffect transition="in" filter="fade">
                                          <p:cBhvr>
                                            <p:cTn id="17" dur="500"/>
                                            <p:tgtEl>
                                              <p:spTgt spid="5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55"/>
                                            </p:tgtEl>
                                            <p:attrNameLst>
                                              <p:attrName>style.visibility</p:attrName>
                                            </p:attrNameLst>
                                          </p:cBhvr>
                                          <p:to>
                                            <p:strVal val="visible"/>
                                          </p:to>
                                        </p:set>
                                        <p:anim calcmode="lin" valueType="num">
                                          <p:cBhvr additive="base">
                                            <p:cTn id="21" dur="500"/>
                                            <p:tgtEl>
                                              <p:spTgt spid="55"/>
                                            </p:tgtEl>
                                            <p:attrNameLst>
                                              <p:attrName>ppt_y</p:attrName>
                                            </p:attrNameLst>
                                          </p:cBhvr>
                                          <p:tavLst>
                                            <p:tav tm="0">
                                              <p:val>
                                                <p:strVal val="#ppt_y+#ppt_h*1.125000"/>
                                              </p:val>
                                            </p:tav>
                                            <p:tav tm="100000">
                                              <p:val>
                                                <p:strVal val="#ppt_y"/>
                                              </p:val>
                                            </p:tav>
                                          </p:tavLst>
                                        </p:anim>
                                        <p:animEffect transition="in" filter="wipe(up)">
                                          <p:cBhvr>
                                            <p:cTn id="22" dur="500"/>
                                            <p:tgtEl>
                                              <p:spTgt spid="55"/>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left)">
                                          <p:cBhvr>
                                            <p:cTn id="2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p:bldP spid="54" grpId="0"/>
          <p:bldP spid="5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750" fill="hold"/>
                                            <p:tgtEl>
                                              <p:spTgt spid="48"/>
                                            </p:tgtEl>
                                            <p:attrNameLst>
                                              <p:attrName>ppt_x</p:attrName>
                                            </p:attrNameLst>
                                          </p:cBhvr>
                                          <p:tavLst>
                                            <p:tav tm="0">
                                              <p:val>
                                                <p:strVal val="0-#ppt_w/2"/>
                                              </p:val>
                                            </p:tav>
                                            <p:tav tm="100000">
                                              <p:val>
                                                <p:strVal val="#ppt_x"/>
                                              </p:val>
                                            </p:tav>
                                          </p:tavLst>
                                        </p:anim>
                                        <p:anim calcmode="lin" valueType="num">
                                          <p:cBhvr additive="base">
                                            <p:cTn id="8" dur="750" fill="hold"/>
                                            <p:tgtEl>
                                              <p:spTgt spid="4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750" fill="hold"/>
                                            <p:tgtEl>
                                              <p:spTgt spid="49"/>
                                            </p:tgtEl>
                                            <p:attrNameLst>
                                              <p:attrName>ppt_x</p:attrName>
                                            </p:attrNameLst>
                                          </p:cBhvr>
                                          <p:tavLst>
                                            <p:tav tm="0">
                                              <p:val>
                                                <p:strVal val="1+#ppt_w/2"/>
                                              </p:val>
                                            </p:tav>
                                            <p:tav tm="100000">
                                              <p:val>
                                                <p:strVal val="#ppt_x"/>
                                              </p:val>
                                            </p:tav>
                                          </p:tavLst>
                                        </p:anim>
                                        <p:anim calcmode="lin" valueType="num">
                                          <p:cBhvr additive="base">
                                            <p:cTn id="12" dur="750" fill="hold"/>
                                            <p:tgtEl>
                                              <p:spTgt spid="4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50"/>
                                            </p:tgtEl>
                                            <p:attrNameLst>
                                              <p:attrName>style.visibility</p:attrName>
                                            </p:attrNameLst>
                                          </p:cBhvr>
                                          <p:to>
                                            <p:strVal val="visible"/>
                                          </p:to>
                                        </p:set>
                                        <p:anim calcmode="lin" valueType="num">
                                          <p:cBhvr>
                                            <p:cTn id="15" dur="500" fill="hold"/>
                                            <p:tgtEl>
                                              <p:spTgt spid="50"/>
                                            </p:tgtEl>
                                            <p:attrNameLst>
                                              <p:attrName>ppt_w</p:attrName>
                                            </p:attrNameLst>
                                          </p:cBhvr>
                                          <p:tavLst>
                                            <p:tav tm="0">
                                              <p:val>
                                                <p:fltVal val="0"/>
                                              </p:val>
                                            </p:tav>
                                            <p:tav tm="100000">
                                              <p:val>
                                                <p:strVal val="#ppt_w"/>
                                              </p:val>
                                            </p:tav>
                                          </p:tavLst>
                                        </p:anim>
                                        <p:anim calcmode="lin" valueType="num">
                                          <p:cBhvr>
                                            <p:cTn id="16" dur="500" fill="hold"/>
                                            <p:tgtEl>
                                              <p:spTgt spid="50"/>
                                            </p:tgtEl>
                                            <p:attrNameLst>
                                              <p:attrName>ppt_h</p:attrName>
                                            </p:attrNameLst>
                                          </p:cBhvr>
                                          <p:tavLst>
                                            <p:tav tm="0">
                                              <p:val>
                                                <p:fltVal val="0"/>
                                              </p:val>
                                            </p:tav>
                                            <p:tav tm="100000">
                                              <p:val>
                                                <p:strVal val="#ppt_h"/>
                                              </p:val>
                                            </p:tav>
                                          </p:tavLst>
                                        </p:anim>
                                        <p:animEffect transition="in" filter="fade">
                                          <p:cBhvr>
                                            <p:cTn id="17" dur="500"/>
                                            <p:tgtEl>
                                              <p:spTgt spid="5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55"/>
                                            </p:tgtEl>
                                            <p:attrNameLst>
                                              <p:attrName>style.visibility</p:attrName>
                                            </p:attrNameLst>
                                          </p:cBhvr>
                                          <p:to>
                                            <p:strVal val="visible"/>
                                          </p:to>
                                        </p:set>
                                        <p:anim calcmode="lin" valueType="num">
                                          <p:cBhvr additive="base">
                                            <p:cTn id="21" dur="500"/>
                                            <p:tgtEl>
                                              <p:spTgt spid="55"/>
                                            </p:tgtEl>
                                            <p:attrNameLst>
                                              <p:attrName>ppt_y</p:attrName>
                                            </p:attrNameLst>
                                          </p:cBhvr>
                                          <p:tavLst>
                                            <p:tav tm="0">
                                              <p:val>
                                                <p:strVal val="#ppt_y+#ppt_h*1.125000"/>
                                              </p:val>
                                            </p:tav>
                                            <p:tav tm="100000">
                                              <p:val>
                                                <p:strVal val="#ppt_y"/>
                                              </p:val>
                                            </p:tav>
                                          </p:tavLst>
                                        </p:anim>
                                        <p:animEffect transition="in" filter="wipe(up)">
                                          <p:cBhvr>
                                            <p:cTn id="22" dur="500"/>
                                            <p:tgtEl>
                                              <p:spTgt spid="55"/>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left)">
                                          <p:cBhvr>
                                            <p:cTn id="2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p:bldP spid="54" grpId="0"/>
          <p:bldP spid="55"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椭圆 47"/>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02</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54" name="文本框 53"/>
          <p:cNvSpPr txBox="1"/>
          <p:nvPr/>
        </p:nvSpPr>
        <p:spPr>
          <a:xfrm>
            <a:off x="1596521" y="881860"/>
            <a:ext cx="1987927" cy="276999"/>
          </a:xfrm>
          <a:prstGeom prst="rect">
            <a:avLst/>
          </a:prstGeom>
          <a:noFill/>
        </p:spPr>
        <p:txBody>
          <a:bodyPr wrap="square" rtlCol="0">
            <a:spAutoFit/>
            <a:scene3d>
              <a:camera prst="orthographicFront"/>
              <a:lightRig rig="threePt" dir="t"/>
            </a:scene3d>
            <a:sp3d contourW="12700"/>
          </a:bodyPr>
          <a:lstStyle/>
          <a:p>
            <a:r>
              <a:rPr lang="en-US" altLang="zh-CN" sz="1200" strike="sngStrike" dirty="0">
                <a:solidFill>
                  <a:schemeClr val="tx1">
                    <a:lumMod val="65000"/>
                    <a:lumOff val="35000"/>
                  </a:schemeClr>
                </a:solidFill>
                <a:latin typeface="Century Gothic" panose="020B0502020202020204" pitchFamily="34" charset="0"/>
                <a:ea typeface="方正黑体简体" panose="02010601030101010101" pitchFamily="2" charset="-122"/>
              </a:rPr>
              <a:t>import flask as </a:t>
            </a:r>
            <a:r>
              <a:rPr lang="en-US" altLang="zh-CN" sz="1200" strike="sngStrike" dirty="0" err="1">
                <a:solidFill>
                  <a:schemeClr val="tx1">
                    <a:lumMod val="65000"/>
                    <a:lumOff val="35000"/>
                  </a:schemeClr>
                </a:solidFill>
                <a:latin typeface="Century Gothic" panose="020B0502020202020204" pitchFamily="34" charset="0"/>
                <a:ea typeface="方正黑体简体" panose="02010601030101010101" pitchFamily="2" charset="-122"/>
              </a:rPr>
              <a:t>django</a:t>
            </a:r>
            <a:endParaRPr lang="en-US" altLang="zh-CN" sz="1200" strike="sngStrike" dirty="0">
              <a:solidFill>
                <a:schemeClr val="tx1">
                  <a:lumMod val="65000"/>
                  <a:lumOff val="35000"/>
                </a:schemeClr>
              </a:solidFill>
              <a:latin typeface="Century Gothic" panose="020B0502020202020204" pitchFamily="34" charset="0"/>
              <a:ea typeface="方正黑体简体" panose="02010601030101010101" pitchFamily="2" charset="-122"/>
            </a:endParaRPr>
          </a:p>
        </p:txBody>
      </p:sp>
      <p:sp>
        <p:nvSpPr>
          <p:cNvPr id="55" name="文本框 54"/>
          <p:cNvSpPr txBox="1"/>
          <p:nvPr/>
        </p:nvSpPr>
        <p:spPr>
          <a:xfrm>
            <a:off x="1568385" y="432980"/>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rgbClr val="414141"/>
                </a:solidFill>
                <a:ea typeface="方正黑体简体" panose="02010601030101010101" pitchFamily="2" charset="-122"/>
              </a:rPr>
              <a:t>按照类型</a:t>
            </a:r>
          </a:p>
        </p:txBody>
      </p:sp>
      <p:pic>
        <p:nvPicPr>
          <p:cNvPr id="8" name="图片 7">
            <a:extLst>
              <a:ext uri="{FF2B5EF4-FFF2-40B4-BE49-F238E27FC236}">
                <a16:creationId xmlns:a16="http://schemas.microsoft.com/office/drawing/2014/main" id="{708B1ED8-35C7-4B54-9147-E91D67B9BABA}"/>
              </a:ext>
            </a:extLst>
          </p:cNvPr>
          <p:cNvPicPr>
            <a:picLocks noChangeAspect="1"/>
          </p:cNvPicPr>
          <p:nvPr/>
        </p:nvPicPr>
        <p:blipFill>
          <a:blip r:embed="rId3"/>
          <a:stretch>
            <a:fillRect/>
          </a:stretch>
        </p:blipFill>
        <p:spPr>
          <a:xfrm>
            <a:off x="795963" y="1914745"/>
            <a:ext cx="2981325" cy="4419600"/>
          </a:xfrm>
          <a:prstGeom prst="rect">
            <a:avLst/>
          </a:prstGeom>
        </p:spPr>
      </p:pic>
      <p:pic>
        <p:nvPicPr>
          <p:cNvPr id="2" name="图片 1">
            <a:extLst>
              <a:ext uri="{FF2B5EF4-FFF2-40B4-BE49-F238E27FC236}">
                <a16:creationId xmlns:a16="http://schemas.microsoft.com/office/drawing/2014/main" id="{27025951-3D31-470F-B4A5-5169A8CFA3AD}"/>
              </a:ext>
            </a:extLst>
          </p:cNvPr>
          <p:cNvPicPr>
            <a:picLocks noChangeAspect="1"/>
          </p:cNvPicPr>
          <p:nvPr/>
        </p:nvPicPr>
        <p:blipFill>
          <a:blip r:embed="rId4"/>
          <a:stretch>
            <a:fillRect/>
          </a:stretch>
        </p:blipFill>
        <p:spPr>
          <a:xfrm>
            <a:off x="4058480" y="104775"/>
            <a:ext cx="6810375" cy="6648450"/>
          </a:xfrm>
          <a:prstGeom prst="rect">
            <a:avLst/>
          </a:prstGeom>
        </p:spPr>
      </p:pic>
    </p:spTree>
    <p:extLst>
      <p:ext uri="{BB962C8B-B14F-4D97-AF65-F5344CB8AC3E}">
        <p14:creationId xmlns:p14="http://schemas.microsoft.com/office/powerpoint/2010/main" val="1648662105"/>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14:bounceEnd="40000">
                                          <p:cBhvr additive="base">
                                            <p:cTn id="7" dur="750" fill="hold"/>
                                            <p:tgtEl>
                                              <p:spTgt spid="48"/>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4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14:bounceEnd="40000">
                                          <p:cBhvr additive="base">
                                            <p:cTn id="11" dur="750" fill="hold"/>
                                            <p:tgtEl>
                                              <p:spTgt spid="49"/>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4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50"/>
                                            </p:tgtEl>
                                            <p:attrNameLst>
                                              <p:attrName>style.visibility</p:attrName>
                                            </p:attrNameLst>
                                          </p:cBhvr>
                                          <p:to>
                                            <p:strVal val="visible"/>
                                          </p:to>
                                        </p:set>
                                        <p:anim calcmode="lin" valueType="num">
                                          <p:cBhvr>
                                            <p:cTn id="15" dur="500" fill="hold"/>
                                            <p:tgtEl>
                                              <p:spTgt spid="50"/>
                                            </p:tgtEl>
                                            <p:attrNameLst>
                                              <p:attrName>ppt_w</p:attrName>
                                            </p:attrNameLst>
                                          </p:cBhvr>
                                          <p:tavLst>
                                            <p:tav tm="0">
                                              <p:val>
                                                <p:fltVal val="0"/>
                                              </p:val>
                                            </p:tav>
                                            <p:tav tm="100000">
                                              <p:val>
                                                <p:strVal val="#ppt_w"/>
                                              </p:val>
                                            </p:tav>
                                          </p:tavLst>
                                        </p:anim>
                                        <p:anim calcmode="lin" valueType="num">
                                          <p:cBhvr>
                                            <p:cTn id="16" dur="500" fill="hold"/>
                                            <p:tgtEl>
                                              <p:spTgt spid="50"/>
                                            </p:tgtEl>
                                            <p:attrNameLst>
                                              <p:attrName>ppt_h</p:attrName>
                                            </p:attrNameLst>
                                          </p:cBhvr>
                                          <p:tavLst>
                                            <p:tav tm="0">
                                              <p:val>
                                                <p:fltVal val="0"/>
                                              </p:val>
                                            </p:tav>
                                            <p:tav tm="100000">
                                              <p:val>
                                                <p:strVal val="#ppt_h"/>
                                              </p:val>
                                            </p:tav>
                                          </p:tavLst>
                                        </p:anim>
                                        <p:animEffect transition="in" filter="fade">
                                          <p:cBhvr>
                                            <p:cTn id="17" dur="500"/>
                                            <p:tgtEl>
                                              <p:spTgt spid="5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55"/>
                                            </p:tgtEl>
                                            <p:attrNameLst>
                                              <p:attrName>style.visibility</p:attrName>
                                            </p:attrNameLst>
                                          </p:cBhvr>
                                          <p:to>
                                            <p:strVal val="visible"/>
                                          </p:to>
                                        </p:set>
                                        <p:anim calcmode="lin" valueType="num">
                                          <p:cBhvr additive="base">
                                            <p:cTn id="21" dur="500"/>
                                            <p:tgtEl>
                                              <p:spTgt spid="55"/>
                                            </p:tgtEl>
                                            <p:attrNameLst>
                                              <p:attrName>ppt_y</p:attrName>
                                            </p:attrNameLst>
                                          </p:cBhvr>
                                          <p:tavLst>
                                            <p:tav tm="0">
                                              <p:val>
                                                <p:strVal val="#ppt_y+#ppt_h*1.125000"/>
                                              </p:val>
                                            </p:tav>
                                            <p:tav tm="100000">
                                              <p:val>
                                                <p:strVal val="#ppt_y"/>
                                              </p:val>
                                            </p:tav>
                                          </p:tavLst>
                                        </p:anim>
                                        <p:animEffect transition="in" filter="wipe(up)">
                                          <p:cBhvr>
                                            <p:cTn id="22" dur="500"/>
                                            <p:tgtEl>
                                              <p:spTgt spid="55"/>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left)">
                                          <p:cBhvr>
                                            <p:cTn id="2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p:bldP spid="54" grpId="0"/>
          <p:bldP spid="5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750" fill="hold"/>
                                            <p:tgtEl>
                                              <p:spTgt spid="48"/>
                                            </p:tgtEl>
                                            <p:attrNameLst>
                                              <p:attrName>ppt_x</p:attrName>
                                            </p:attrNameLst>
                                          </p:cBhvr>
                                          <p:tavLst>
                                            <p:tav tm="0">
                                              <p:val>
                                                <p:strVal val="0-#ppt_w/2"/>
                                              </p:val>
                                            </p:tav>
                                            <p:tav tm="100000">
                                              <p:val>
                                                <p:strVal val="#ppt_x"/>
                                              </p:val>
                                            </p:tav>
                                          </p:tavLst>
                                        </p:anim>
                                        <p:anim calcmode="lin" valueType="num">
                                          <p:cBhvr additive="base">
                                            <p:cTn id="8" dur="750" fill="hold"/>
                                            <p:tgtEl>
                                              <p:spTgt spid="4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750" fill="hold"/>
                                            <p:tgtEl>
                                              <p:spTgt spid="49"/>
                                            </p:tgtEl>
                                            <p:attrNameLst>
                                              <p:attrName>ppt_x</p:attrName>
                                            </p:attrNameLst>
                                          </p:cBhvr>
                                          <p:tavLst>
                                            <p:tav tm="0">
                                              <p:val>
                                                <p:strVal val="1+#ppt_w/2"/>
                                              </p:val>
                                            </p:tav>
                                            <p:tav tm="100000">
                                              <p:val>
                                                <p:strVal val="#ppt_x"/>
                                              </p:val>
                                            </p:tav>
                                          </p:tavLst>
                                        </p:anim>
                                        <p:anim calcmode="lin" valueType="num">
                                          <p:cBhvr additive="base">
                                            <p:cTn id="12" dur="750" fill="hold"/>
                                            <p:tgtEl>
                                              <p:spTgt spid="4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50"/>
                                            </p:tgtEl>
                                            <p:attrNameLst>
                                              <p:attrName>style.visibility</p:attrName>
                                            </p:attrNameLst>
                                          </p:cBhvr>
                                          <p:to>
                                            <p:strVal val="visible"/>
                                          </p:to>
                                        </p:set>
                                        <p:anim calcmode="lin" valueType="num">
                                          <p:cBhvr>
                                            <p:cTn id="15" dur="500" fill="hold"/>
                                            <p:tgtEl>
                                              <p:spTgt spid="50"/>
                                            </p:tgtEl>
                                            <p:attrNameLst>
                                              <p:attrName>ppt_w</p:attrName>
                                            </p:attrNameLst>
                                          </p:cBhvr>
                                          <p:tavLst>
                                            <p:tav tm="0">
                                              <p:val>
                                                <p:fltVal val="0"/>
                                              </p:val>
                                            </p:tav>
                                            <p:tav tm="100000">
                                              <p:val>
                                                <p:strVal val="#ppt_w"/>
                                              </p:val>
                                            </p:tav>
                                          </p:tavLst>
                                        </p:anim>
                                        <p:anim calcmode="lin" valueType="num">
                                          <p:cBhvr>
                                            <p:cTn id="16" dur="500" fill="hold"/>
                                            <p:tgtEl>
                                              <p:spTgt spid="50"/>
                                            </p:tgtEl>
                                            <p:attrNameLst>
                                              <p:attrName>ppt_h</p:attrName>
                                            </p:attrNameLst>
                                          </p:cBhvr>
                                          <p:tavLst>
                                            <p:tav tm="0">
                                              <p:val>
                                                <p:fltVal val="0"/>
                                              </p:val>
                                            </p:tav>
                                            <p:tav tm="100000">
                                              <p:val>
                                                <p:strVal val="#ppt_h"/>
                                              </p:val>
                                            </p:tav>
                                          </p:tavLst>
                                        </p:anim>
                                        <p:animEffect transition="in" filter="fade">
                                          <p:cBhvr>
                                            <p:cTn id="17" dur="500"/>
                                            <p:tgtEl>
                                              <p:spTgt spid="5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55"/>
                                            </p:tgtEl>
                                            <p:attrNameLst>
                                              <p:attrName>style.visibility</p:attrName>
                                            </p:attrNameLst>
                                          </p:cBhvr>
                                          <p:to>
                                            <p:strVal val="visible"/>
                                          </p:to>
                                        </p:set>
                                        <p:anim calcmode="lin" valueType="num">
                                          <p:cBhvr additive="base">
                                            <p:cTn id="21" dur="500"/>
                                            <p:tgtEl>
                                              <p:spTgt spid="55"/>
                                            </p:tgtEl>
                                            <p:attrNameLst>
                                              <p:attrName>ppt_y</p:attrName>
                                            </p:attrNameLst>
                                          </p:cBhvr>
                                          <p:tavLst>
                                            <p:tav tm="0">
                                              <p:val>
                                                <p:strVal val="#ppt_y+#ppt_h*1.125000"/>
                                              </p:val>
                                            </p:tav>
                                            <p:tav tm="100000">
                                              <p:val>
                                                <p:strVal val="#ppt_y"/>
                                              </p:val>
                                            </p:tav>
                                          </p:tavLst>
                                        </p:anim>
                                        <p:animEffect transition="in" filter="wipe(up)">
                                          <p:cBhvr>
                                            <p:cTn id="22" dur="500"/>
                                            <p:tgtEl>
                                              <p:spTgt spid="55"/>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left)">
                                          <p:cBhvr>
                                            <p:cTn id="2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p:bldP spid="54" grpId="0"/>
          <p:bldP spid="55"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椭圆 47"/>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02</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54" name="文本框 53"/>
          <p:cNvSpPr txBox="1"/>
          <p:nvPr/>
        </p:nvSpPr>
        <p:spPr>
          <a:xfrm>
            <a:off x="1596521" y="881860"/>
            <a:ext cx="1987927" cy="276999"/>
          </a:xfrm>
          <a:prstGeom prst="rect">
            <a:avLst/>
          </a:prstGeom>
          <a:noFill/>
        </p:spPr>
        <p:txBody>
          <a:bodyPr wrap="square" rtlCol="0">
            <a:spAutoFit/>
            <a:scene3d>
              <a:camera prst="orthographicFront"/>
              <a:lightRig rig="threePt" dir="t"/>
            </a:scene3d>
            <a:sp3d contourW="12700"/>
          </a:bodyPr>
          <a:lstStyle/>
          <a:p>
            <a:r>
              <a:rPr lang="en-US" altLang="zh-CN" sz="1200" strike="sngStrike" dirty="0">
                <a:solidFill>
                  <a:schemeClr val="tx1">
                    <a:lumMod val="65000"/>
                    <a:lumOff val="35000"/>
                  </a:schemeClr>
                </a:solidFill>
                <a:latin typeface="Century Gothic" panose="020B0502020202020204" pitchFamily="34" charset="0"/>
                <a:ea typeface="方正黑体简体" panose="02010601030101010101" pitchFamily="2" charset="-122"/>
              </a:rPr>
              <a:t>import flask as </a:t>
            </a:r>
            <a:r>
              <a:rPr lang="en-US" altLang="zh-CN" sz="1200" strike="sngStrike" dirty="0" err="1">
                <a:solidFill>
                  <a:schemeClr val="tx1">
                    <a:lumMod val="65000"/>
                    <a:lumOff val="35000"/>
                  </a:schemeClr>
                </a:solidFill>
                <a:latin typeface="Century Gothic" panose="020B0502020202020204" pitchFamily="34" charset="0"/>
                <a:ea typeface="方正黑体简体" panose="02010601030101010101" pitchFamily="2" charset="-122"/>
              </a:rPr>
              <a:t>django</a:t>
            </a:r>
            <a:endParaRPr lang="en-US" altLang="zh-CN" sz="1200" strike="sngStrike" dirty="0">
              <a:solidFill>
                <a:schemeClr val="tx1">
                  <a:lumMod val="65000"/>
                  <a:lumOff val="35000"/>
                </a:schemeClr>
              </a:solidFill>
              <a:latin typeface="Century Gothic" panose="020B0502020202020204" pitchFamily="34" charset="0"/>
              <a:ea typeface="方正黑体简体" panose="02010601030101010101" pitchFamily="2" charset="-122"/>
            </a:endParaRPr>
          </a:p>
        </p:txBody>
      </p:sp>
      <p:sp>
        <p:nvSpPr>
          <p:cNvPr id="55" name="文本框 54"/>
          <p:cNvSpPr txBox="1"/>
          <p:nvPr/>
        </p:nvSpPr>
        <p:spPr>
          <a:xfrm>
            <a:off x="1568385" y="432980"/>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rgbClr val="414141"/>
                </a:solidFill>
                <a:ea typeface="方正黑体简体" panose="02010601030101010101" pitchFamily="2" charset="-122"/>
              </a:rPr>
              <a:t>按照类型</a:t>
            </a:r>
          </a:p>
        </p:txBody>
      </p:sp>
      <p:pic>
        <p:nvPicPr>
          <p:cNvPr id="2" name="图片 1">
            <a:extLst>
              <a:ext uri="{FF2B5EF4-FFF2-40B4-BE49-F238E27FC236}">
                <a16:creationId xmlns:a16="http://schemas.microsoft.com/office/drawing/2014/main" id="{A4820F65-61B9-4A0F-8D9B-74C644C782AD}"/>
              </a:ext>
            </a:extLst>
          </p:cNvPr>
          <p:cNvPicPr>
            <a:picLocks noChangeAspect="1"/>
          </p:cNvPicPr>
          <p:nvPr/>
        </p:nvPicPr>
        <p:blipFill>
          <a:blip r:embed="rId3"/>
          <a:stretch>
            <a:fillRect/>
          </a:stretch>
        </p:blipFill>
        <p:spPr>
          <a:xfrm>
            <a:off x="1596521" y="1705473"/>
            <a:ext cx="6581775" cy="4562475"/>
          </a:xfrm>
          <a:prstGeom prst="rect">
            <a:avLst/>
          </a:prstGeom>
        </p:spPr>
      </p:pic>
    </p:spTree>
    <p:extLst>
      <p:ext uri="{BB962C8B-B14F-4D97-AF65-F5344CB8AC3E}">
        <p14:creationId xmlns:p14="http://schemas.microsoft.com/office/powerpoint/2010/main" val="357163703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14:bounceEnd="40000">
                                          <p:cBhvr additive="base">
                                            <p:cTn id="7" dur="750" fill="hold"/>
                                            <p:tgtEl>
                                              <p:spTgt spid="48"/>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4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14:bounceEnd="40000">
                                          <p:cBhvr additive="base">
                                            <p:cTn id="11" dur="750" fill="hold"/>
                                            <p:tgtEl>
                                              <p:spTgt spid="49"/>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4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50"/>
                                            </p:tgtEl>
                                            <p:attrNameLst>
                                              <p:attrName>style.visibility</p:attrName>
                                            </p:attrNameLst>
                                          </p:cBhvr>
                                          <p:to>
                                            <p:strVal val="visible"/>
                                          </p:to>
                                        </p:set>
                                        <p:anim calcmode="lin" valueType="num">
                                          <p:cBhvr>
                                            <p:cTn id="15" dur="500" fill="hold"/>
                                            <p:tgtEl>
                                              <p:spTgt spid="50"/>
                                            </p:tgtEl>
                                            <p:attrNameLst>
                                              <p:attrName>ppt_w</p:attrName>
                                            </p:attrNameLst>
                                          </p:cBhvr>
                                          <p:tavLst>
                                            <p:tav tm="0">
                                              <p:val>
                                                <p:fltVal val="0"/>
                                              </p:val>
                                            </p:tav>
                                            <p:tav tm="100000">
                                              <p:val>
                                                <p:strVal val="#ppt_w"/>
                                              </p:val>
                                            </p:tav>
                                          </p:tavLst>
                                        </p:anim>
                                        <p:anim calcmode="lin" valueType="num">
                                          <p:cBhvr>
                                            <p:cTn id="16" dur="500" fill="hold"/>
                                            <p:tgtEl>
                                              <p:spTgt spid="50"/>
                                            </p:tgtEl>
                                            <p:attrNameLst>
                                              <p:attrName>ppt_h</p:attrName>
                                            </p:attrNameLst>
                                          </p:cBhvr>
                                          <p:tavLst>
                                            <p:tav tm="0">
                                              <p:val>
                                                <p:fltVal val="0"/>
                                              </p:val>
                                            </p:tav>
                                            <p:tav tm="100000">
                                              <p:val>
                                                <p:strVal val="#ppt_h"/>
                                              </p:val>
                                            </p:tav>
                                          </p:tavLst>
                                        </p:anim>
                                        <p:animEffect transition="in" filter="fade">
                                          <p:cBhvr>
                                            <p:cTn id="17" dur="500"/>
                                            <p:tgtEl>
                                              <p:spTgt spid="5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55"/>
                                            </p:tgtEl>
                                            <p:attrNameLst>
                                              <p:attrName>style.visibility</p:attrName>
                                            </p:attrNameLst>
                                          </p:cBhvr>
                                          <p:to>
                                            <p:strVal val="visible"/>
                                          </p:to>
                                        </p:set>
                                        <p:anim calcmode="lin" valueType="num">
                                          <p:cBhvr additive="base">
                                            <p:cTn id="21" dur="500"/>
                                            <p:tgtEl>
                                              <p:spTgt spid="55"/>
                                            </p:tgtEl>
                                            <p:attrNameLst>
                                              <p:attrName>ppt_y</p:attrName>
                                            </p:attrNameLst>
                                          </p:cBhvr>
                                          <p:tavLst>
                                            <p:tav tm="0">
                                              <p:val>
                                                <p:strVal val="#ppt_y+#ppt_h*1.125000"/>
                                              </p:val>
                                            </p:tav>
                                            <p:tav tm="100000">
                                              <p:val>
                                                <p:strVal val="#ppt_y"/>
                                              </p:val>
                                            </p:tav>
                                          </p:tavLst>
                                        </p:anim>
                                        <p:animEffect transition="in" filter="wipe(up)">
                                          <p:cBhvr>
                                            <p:cTn id="22" dur="500"/>
                                            <p:tgtEl>
                                              <p:spTgt spid="55"/>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left)">
                                          <p:cBhvr>
                                            <p:cTn id="2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p:bldP spid="54" grpId="0"/>
          <p:bldP spid="5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750" fill="hold"/>
                                            <p:tgtEl>
                                              <p:spTgt spid="48"/>
                                            </p:tgtEl>
                                            <p:attrNameLst>
                                              <p:attrName>ppt_x</p:attrName>
                                            </p:attrNameLst>
                                          </p:cBhvr>
                                          <p:tavLst>
                                            <p:tav tm="0">
                                              <p:val>
                                                <p:strVal val="0-#ppt_w/2"/>
                                              </p:val>
                                            </p:tav>
                                            <p:tav tm="100000">
                                              <p:val>
                                                <p:strVal val="#ppt_x"/>
                                              </p:val>
                                            </p:tav>
                                          </p:tavLst>
                                        </p:anim>
                                        <p:anim calcmode="lin" valueType="num">
                                          <p:cBhvr additive="base">
                                            <p:cTn id="8" dur="750" fill="hold"/>
                                            <p:tgtEl>
                                              <p:spTgt spid="4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750" fill="hold"/>
                                            <p:tgtEl>
                                              <p:spTgt spid="49"/>
                                            </p:tgtEl>
                                            <p:attrNameLst>
                                              <p:attrName>ppt_x</p:attrName>
                                            </p:attrNameLst>
                                          </p:cBhvr>
                                          <p:tavLst>
                                            <p:tav tm="0">
                                              <p:val>
                                                <p:strVal val="1+#ppt_w/2"/>
                                              </p:val>
                                            </p:tav>
                                            <p:tav tm="100000">
                                              <p:val>
                                                <p:strVal val="#ppt_x"/>
                                              </p:val>
                                            </p:tav>
                                          </p:tavLst>
                                        </p:anim>
                                        <p:anim calcmode="lin" valueType="num">
                                          <p:cBhvr additive="base">
                                            <p:cTn id="12" dur="750" fill="hold"/>
                                            <p:tgtEl>
                                              <p:spTgt spid="4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50"/>
                                            </p:tgtEl>
                                            <p:attrNameLst>
                                              <p:attrName>style.visibility</p:attrName>
                                            </p:attrNameLst>
                                          </p:cBhvr>
                                          <p:to>
                                            <p:strVal val="visible"/>
                                          </p:to>
                                        </p:set>
                                        <p:anim calcmode="lin" valueType="num">
                                          <p:cBhvr>
                                            <p:cTn id="15" dur="500" fill="hold"/>
                                            <p:tgtEl>
                                              <p:spTgt spid="50"/>
                                            </p:tgtEl>
                                            <p:attrNameLst>
                                              <p:attrName>ppt_w</p:attrName>
                                            </p:attrNameLst>
                                          </p:cBhvr>
                                          <p:tavLst>
                                            <p:tav tm="0">
                                              <p:val>
                                                <p:fltVal val="0"/>
                                              </p:val>
                                            </p:tav>
                                            <p:tav tm="100000">
                                              <p:val>
                                                <p:strVal val="#ppt_w"/>
                                              </p:val>
                                            </p:tav>
                                          </p:tavLst>
                                        </p:anim>
                                        <p:anim calcmode="lin" valueType="num">
                                          <p:cBhvr>
                                            <p:cTn id="16" dur="500" fill="hold"/>
                                            <p:tgtEl>
                                              <p:spTgt spid="50"/>
                                            </p:tgtEl>
                                            <p:attrNameLst>
                                              <p:attrName>ppt_h</p:attrName>
                                            </p:attrNameLst>
                                          </p:cBhvr>
                                          <p:tavLst>
                                            <p:tav tm="0">
                                              <p:val>
                                                <p:fltVal val="0"/>
                                              </p:val>
                                            </p:tav>
                                            <p:tav tm="100000">
                                              <p:val>
                                                <p:strVal val="#ppt_h"/>
                                              </p:val>
                                            </p:tav>
                                          </p:tavLst>
                                        </p:anim>
                                        <p:animEffect transition="in" filter="fade">
                                          <p:cBhvr>
                                            <p:cTn id="17" dur="500"/>
                                            <p:tgtEl>
                                              <p:spTgt spid="5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55"/>
                                            </p:tgtEl>
                                            <p:attrNameLst>
                                              <p:attrName>style.visibility</p:attrName>
                                            </p:attrNameLst>
                                          </p:cBhvr>
                                          <p:to>
                                            <p:strVal val="visible"/>
                                          </p:to>
                                        </p:set>
                                        <p:anim calcmode="lin" valueType="num">
                                          <p:cBhvr additive="base">
                                            <p:cTn id="21" dur="500"/>
                                            <p:tgtEl>
                                              <p:spTgt spid="55"/>
                                            </p:tgtEl>
                                            <p:attrNameLst>
                                              <p:attrName>ppt_y</p:attrName>
                                            </p:attrNameLst>
                                          </p:cBhvr>
                                          <p:tavLst>
                                            <p:tav tm="0">
                                              <p:val>
                                                <p:strVal val="#ppt_y+#ppt_h*1.125000"/>
                                              </p:val>
                                            </p:tav>
                                            <p:tav tm="100000">
                                              <p:val>
                                                <p:strVal val="#ppt_y"/>
                                              </p:val>
                                            </p:tav>
                                          </p:tavLst>
                                        </p:anim>
                                        <p:animEffect transition="in" filter="wipe(up)">
                                          <p:cBhvr>
                                            <p:cTn id="22" dur="500"/>
                                            <p:tgtEl>
                                              <p:spTgt spid="55"/>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left)">
                                          <p:cBhvr>
                                            <p:cTn id="2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p:bldP spid="54" grpId="0"/>
          <p:bldP spid="55"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椭圆 47"/>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02</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54" name="文本框 53"/>
          <p:cNvSpPr txBox="1"/>
          <p:nvPr/>
        </p:nvSpPr>
        <p:spPr>
          <a:xfrm>
            <a:off x="1596521" y="881860"/>
            <a:ext cx="1987927" cy="276999"/>
          </a:xfrm>
          <a:prstGeom prst="rect">
            <a:avLst/>
          </a:prstGeom>
          <a:noFill/>
        </p:spPr>
        <p:txBody>
          <a:bodyPr wrap="square" rtlCol="0">
            <a:spAutoFit/>
            <a:scene3d>
              <a:camera prst="orthographicFront"/>
              <a:lightRig rig="threePt" dir="t"/>
            </a:scene3d>
            <a:sp3d contourW="12700"/>
          </a:bodyPr>
          <a:lstStyle/>
          <a:p>
            <a:r>
              <a:rPr lang="en-US" altLang="zh-CN" sz="1200" strike="sngStrike" dirty="0">
                <a:solidFill>
                  <a:schemeClr val="tx1">
                    <a:lumMod val="65000"/>
                    <a:lumOff val="35000"/>
                  </a:schemeClr>
                </a:solidFill>
                <a:latin typeface="Century Gothic" panose="020B0502020202020204" pitchFamily="34" charset="0"/>
                <a:ea typeface="方正黑体简体" panose="02010601030101010101" pitchFamily="2" charset="-122"/>
              </a:rPr>
              <a:t>import flask as </a:t>
            </a:r>
            <a:r>
              <a:rPr lang="en-US" altLang="zh-CN" sz="1200" strike="sngStrike" dirty="0" err="1">
                <a:solidFill>
                  <a:schemeClr val="tx1">
                    <a:lumMod val="65000"/>
                    <a:lumOff val="35000"/>
                  </a:schemeClr>
                </a:solidFill>
                <a:latin typeface="Century Gothic" panose="020B0502020202020204" pitchFamily="34" charset="0"/>
                <a:ea typeface="方正黑体简体" panose="02010601030101010101" pitchFamily="2" charset="-122"/>
              </a:rPr>
              <a:t>django</a:t>
            </a:r>
            <a:endParaRPr lang="en-US" altLang="zh-CN" sz="1200" strike="sngStrike" dirty="0">
              <a:solidFill>
                <a:schemeClr val="tx1">
                  <a:lumMod val="65000"/>
                  <a:lumOff val="35000"/>
                </a:schemeClr>
              </a:solidFill>
              <a:latin typeface="Century Gothic" panose="020B0502020202020204" pitchFamily="34" charset="0"/>
              <a:ea typeface="方正黑体简体" panose="02010601030101010101" pitchFamily="2" charset="-122"/>
            </a:endParaRPr>
          </a:p>
        </p:txBody>
      </p:sp>
      <p:sp>
        <p:nvSpPr>
          <p:cNvPr id="55" name="文本框 54"/>
          <p:cNvSpPr txBox="1"/>
          <p:nvPr/>
        </p:nvSpPr>
        <p:spPr>
          <a:xfrm>
            <a:off x="1568385" y="432980"/>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rgbClr val="414141"/>
                </a:solidFill>
                <a:ea typeface="方正黑体简体" panose="02010601030101010101" pitchFamily="2" charset="-122"/>
              </a:rPr>
              <a:t>按照类型</a:t>
            </a:r>
          </a:p>
        </p:txBody>
      </p:sp>
      <p:pic>
        <p:nvPicPr>
          <p:cNvPr id="2" name="图片 1">
            <a:extLst>
              <a:ext uri="{FF2B5EF4-FFF2-40B4-BE49-F238E27FC236}">
                <a16:creationId xmlns:a16="http://schemas.microsoft.com/office/drawing/2014/main" id="{CA289DF4-E757-4E37-B49A-33E95A260602}"/>
              </a:ext>
            </a:extLst>
          </p:cNvPr>
          <p:cNvPicPr>
            <a:picLocks noChangeAspect="1"/>
          </p:cNvPicPr>
          <p:nvPr/>
        </p:nvPicPr>
        <p:blipFill>
          <a:blip r:embed="rId3"/>
          <a:stretch>
            <a:fillRect/>
          </a:stretch>
        </p:blipFill>
        <p:spPr>
          <a:xfrm>
            <a:off x="931902" y="330924"/>
            <a:ext cx="10921877" cy="6386521"/>
          </a:xfrm>
          <a:prstGeom prst="rect">
            <a:avLst/>
          </a:prstGeom>
        </p:spPr>
      </p:pic>
    </p:spTree>
    <p:extLst>
      <p:ext uri="{BB962C8B-B14F-4D97-AF65-F5344CB8AC3E}">
        <p14:creationId xmlns:p14="http://schemas.microsoft.com/office/powerpoint/2010/main" val="357918146"/>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14:bounceEnd="40000">
                                          <p:cBhvr additive="base">
                                            <p:cTn id="7" dur="750" fill="hold"/>
                                            <p:tgtEl>
                                              <p:spTgt spid="48"/>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4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14:bounceEnd="40000">
                                          <p:cBhvr additive="base">
                                            <p:cTn id="11" dur="750" fill="hold"/>
                                            <p:tgtEl>
                                              <p:spTgt spid="49"/>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4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50"/>
                                            </p:tgtEl>
                                            <p:attrNameLst>
                                              <p:attrName>style.visibility</p:attrName>
                                            </p:attrNameLst>
                                          </p:cBhvr>
                                          <p:to>
                                            <p:strVal val="visible"/>
                                          </p:to>
                                        </p:set>
                                        <p:anim calcmode="lin" valueType="num">
                                          <p:cBhvr>
                                            <p:cTn id="15" dur="500" fill="hold"/>
                                            <p:tgtEl>
                                              <p:spTgt spid="50"/>
                                            </p:tgtEl>
                                            <p:attrNameLst>
                                              <p:attrName>ppt_w</p:attrName>
                                            </p:attrNameLst>
                                          </p:cBhvr>
                                          <p:tavLst>
                                            <p:tav tm="0">
                                              <p:val>
                                                <p:fltVal val="0"/>
                                              </p:val>
                                            </p:tav>
                                            <p:tav tm="100000">
                                              <p:val>
                                                <p:strVal val="#ppt_w"/>
                                              </p:val>
                                            </p:tav>
                                          </p:tavLst>
                                        </p:anim>
                                        <p:anim calcmode="lin" valueType="num">
                                          <p:cBhvr>
                                            <p:cTn id="16" dur="500" fill="hold"/>
                                            <p:tgtEl>
                                              <p:spTgt spid="50"/>
                                            </p:tgtEl>
                                            <p:attrNameLst>
                                              <p:attrName>ppt_h</p:attrName>
                                            </p:attrNameLst>
                                          </p:cBhvr>
                                          <p:tavLst>
                                            <p:tav tm="0">
                                              <p:val>
                                                <p:fltVal val="0"/>
                                              </p:val>
                                            </p:tav>
                                            <p:tav tm="100000">
                                              <p:val>
                                                <p:strVal val="#ppt_h"/>
                                              </p:val>
                                            </p:tav>
                                          </p:tavLst>
                                        </p:anim>
                                        <p:animEffect transition="in" filter="fade">
                                          <p:cBhvr>
                                            <p:cTn id="17" dur="500"/>
                                            <p:tgtEl>
                                              <p:spTgt spid="5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55"/>
                                            </p:tgtEl>
                                            <p:attrNameLst>
                                              <p:attrName>style.visibility</p:attrName>
                                            </p:attrNameLst>
                                          </p:cBhvr>
                                          <p:to>
                                            <p:strVal val="visible"/>
                                          </p:to>
                                        </p:set>
                                        <p:anim calcmode="lin" valueType="num">
                                          <p:cBhvr additive="base">
                                            <p:cTn id="21" dur="500"/>
                                            <p:tgtEl>
                                              <p:spTgt spid="55"/>
                                            </p:tgtEl>
                                            <p:attrNameLst>
                                              <p:attrName>ppt_y</p:attrName>
                                            </p:attrNameLst>
                                          </p:cBhvr>
                                          <p:tavLst>
                                            <p:tav tm="0">
                                              <p:val>
                                                <p:strVal val="#ppt_y+#ppt_h*1.125000"/>
                                              </p:val>
                                            </p:tav>
                                            <p:tav tm="100000">
                                              <p:val>
                                                <p:strVal val="#ppt_y"/>
                                              </p:val>
                                            </p:tav>
                                          </p:tavLst>
                                        </p:anim>
                                        <p:animEffect transition="in" filter="wipe(up)">
                                          <p:cBhvr>
                                            <p:cTn id="22" dur="500"/>
                                            <p:tgtEl>
                                              <p:spTgt spid="55"/>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left)">
                                          <p:cBhvr>
                                            <p:cTn id="2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p:bldP spid="54" grpId="0"/>
          <p:bldP spid="5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750" fill="hold"/>
                                            <p:tgtEl>
                                              <p:spTgt spid="48"/>
                                            </p:tgtEl>
                                            <p:attrNameLst>
                                              <p:attrName>ppt_x</p:attrName>
                                            </p:attrNameLst>
                                          </p:cBhvr>
                                          <p:tavLst>
                                            <p:tav tm="0">
                                              <p:val>
                                                <p:strVal val="0-#ppt_w/2"/>
                                              </p:val>
                                            </p:tav>
                                            <p:tav tm="100000">
                                              <p:val>
                                                <p:strVal val="#ppt_x"/>
                                              </p:val>
                                            </p:tav>
                                          </p:tavLst>
                                        </p:anim>
                                        <p:anim calcmode="lin" valueType="num">
                                          <p:cBhvr additive="base">
                                            <p:cTn id="8" dur="750" fill="hold"/>
                                            <p:tgtEl>
                                              <p:spTgt spid="4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750" fill="hold"/>
                                            <p:tgtEl>
                                              <p:spTgt spid="49"/>
                                            </p:tgtEl>
                                            <p:attrNameLst>
                                              <p:attrName>ppt_x</p:attrName>
                                            </p:attrNameLst>
                                          </p:cBhvr>
                                          <p:tavLst>
                                            <p:tav tm="0">
                                              <p:val>
                                                <p:strVal val="1+#ppt_w/2"/>
                                              </p:val>
                                            </p:tav>
                                            <p:tav tm="100000">
                                              <p:val>
                                                <p:strVal val="#ppt_x"/>
                                              </p:val>
                                            </p:tav>
                                          </p:tavLst>
                                        </p:anim>
                                        <p:anim calcmode="lin" valueType="num">
                                          <p:cBhvr additive="base">
                                            <p:cTn id="12" dur="750" fill="hold"/>
                                            <p:tgtEl>
                                              <p:spTgt spid="4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50"/>
                                            </p:tgtEl>
                                            <p:attrNameLst>
                                              <p:attrName>style.visibility</p:attrName>
                                            </p:attrNameLst>
                                          </p:cBhvr>
                                          <p:to>
                                            <p:strVal val="visible"/>
                                          </p:to>
                                        </p:set>
                                        <p:anim calcmode="lin" valueType="num">
                                          <p:cBhvr>
                                            <p:cTn id="15" dur="500" fill="hold"/>
                                            <p:tgtEl>
                                              <p:spTgt spid="50"/>
                                            </p:tgtEl>
                                            <p:attrNameLst>
                                              <p:attrName>ppt_w</p:attrName>
                                            </p:attrNameLst>
                                          </p:cBhvr>
                                          <p:tavLst>
                                            <p:tav tm="0">
                                              <p:val>
                                                <p:fltVal val="0"/>
                                              </p:val>
                                            </p:tav>
                                            <p:tav tm="100000">
                                              <p:val>
                                                <p:strVal val="#ppt_w"/>
                                              </p:val>
                                            </p:tav>
                                          </p:tavLst>
                                        </p:anim>
                                        <p:anim calcmode="lin" valueType="num">
                                          <p:cBhvr>
                                            <p:cTn id="16" dur="500" fill="hold"/>
                                            <p:tgtEl>
                                              <p:spTgt spid="50"/>
                                            </p:tgtEl>
                                            <p:attrNameLst>
                                              <p:attrName>ppt_h</p:attrName>
                                            </p:attrNameLst>
                                          </p:cBhvr>
                                          <p:tavLst>
                                            <p:tav tm="0">
                                              <p:val>
                                                <p:fltVal val="0"/>
                                              </p:val>
                                            </p:tav>
                                            <p:tav tm="100000">
                                              <p:val>
                                                <p:strVal val="#ppt_h"/>
                                              </p:val>
                                            </p:tav>
                                          </p:tavLst>
                                        </p:anim>
                                        <p:animEffect transition="in" filter="fade">
                                          <p:cBhvr>
                                            <p:cTn id="17" dur="500"/>
                                            <p:tgtEl>
                                              <p:spTgt spid="5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55"/>
                                            </p:tgtEl>
                                            <p:attrNameLst>
                                              <p:attrName>style.visibility</p:attrName>
                                            </p:attrNameLst>
                                          </p:cBhvr>
                                          <p:to>
                                            <p:strVal val="visible"/>
                                          </p:to>
                                        </p:set>
                                        <p:anim calcmode="lin" valueType="num">
                                          <p:cBhvr additive="base">
                                            <p:cTn id="21" dur="500"/>
                                            <p:tgtEl>
                                              <p:spTgt spid="55"/>
                                            </p:tgtEl>
                                            <p:attrNameLst>
                                              <p:attrName>ppt_y</p:attrName>
                                            </p:attrNameLst>
                                          </p:cBhvr>
                                          <p:tavLst>
                                            <p:tav tm="0">
                                              <p:val>
                                                <p:strVal val="#ppt_y+#ppt_h*1.125000"/>
                                              </p:val>
                                            </p:tav>
                                            <p:tav tm="100000">
                                              <p:val>
                                                <p:strVal val="#ppt_y"/>
                                              </p:val>
                                            </p:tav>
                                          </p:tavLst>
                                        </p:anim>
                                        <p:animEffect transition="in" filter="wipe(up)">
                                          <p:cBhvr>
                                            <p:cTn id="22" dur="500"/>
                                            <p:tgtEl>
                                              <p:spTgt spid="55"/>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left)">
                                          <p:cBhvr>
                                            <p:cTn id="2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p:bldP spid="54" grpId="0"/>
          <p:bldP spid="55"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31902" y="1559418"/>
            <a:ext cx="4088294" cy="2634630"/>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725358" y="1844110"/>
            <a:ext cx="2916886" cy="2032945"/>
            <a:chOff x="2447595" y="2112335"/>
            <a:chExt cx="2916886" cy="923770"/>
          </a:xfrm>
        </p:grpSpPr>
        <p:sp>
          <p:nvSpPr>
            <p:cNvPr id="18" name="TextBox 7">
              <a:extLst>
                <a:ext uri="{FF2B5EF4-FFF2-40B4-BE49-F238E27FC236}">
                  <a16:creationId xmlns:a16="http://schemas.microsoft.com/office/drawing/2014/main" id="{8DE6CD62-A5CF-42EF-B6BB-0447C20B7252}"/>
                </a:ext>
              </a:extLst>
            </p:cNvPr>
            <p:cNvSpPr txBox="1"/>
            <p:nvPr/>
          </p:nvSpPr>
          <p:spPr>
            <a:xfrm>
              <a:off x="2447595" y="2112335"/>
              <a:ext cx="2916886" cy="751480"/>
            </a:xfrm>
            <a:prstGeom prst="rect">
              <a:avLst/>
            </a:prstGeom>
            <a:noFill/>
          </p:spPr>
          <p:txBody>
            <a:bodyPr wrap="square" rtlCol="0">
              <a:spAutoFit/>
            </a:bodyPr>
            <a:lstStyle/>
            <a:p>
              <a:pPr>
                <a:lnSpc>
                  <a:spcPct val="130000"/>
                </a:lnSpc>
              </a:pPr>
              <a:r>
                <a:rPr lang="zh-CN" altLang="en-US" sz="2000" dirty="0">
                  <a:solidFill>
                    <a:srgbClr val="4F4D50"/>
                  </a:solidFill>
                  <a:latin typeface="方正黑体简体" panose="02010601030101010101" pitchFamily="2" charset="-122"/>
                  <a:ea typeface="方正黑体简体" panose="02010601030101010101" pitchFamily="2" charset="-122"/>
                  <a:cs typeface="+mn-ea"/>
                  <a:sym typeface="+mn-lt"/>
                </a:rPr>
                <a:t>对于功能模块较多的项目，可以根据功能模块分开，每个功能模块一个包</a:t>
              </a:r>
              <a:endParaRPr lang="en-US" altLang="zh-CN" sz="20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cxnSp>
          <p:nvCxnSpPr>
            <p:cNvPr id="43" name="直接连接符 42">
              <a:extLst>
                <a:ext uri="{FF2B5EF4-FFF2-40B4-BE49-F238E27FC236}">
                  <a16:creationId xmlns:a16="http://schemas.microsoft.com/office/drawing/2014/main" id="{B019FF47-DDC2-457A-8DCF-2CF80481F7B7}"/>
                </a:ext>
              </a:extLst>
            </p:cNvPr>
            <p:cNvCxnSpPr>
              <a:cxnSpLocks/>
            </p:cNvCxnSpPr>
            <p:nvPr/>
          </p:nvCxnSpPr>
          <p:spPr>
            <a:xfrm>
              <a:off x="2545662" y="3036105"/>
              <a:ext cx="373701"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2" name="Freeform 7"/>
          <p:cNvSpPr>
            <a:spLocks/>
          </p:cNvSpPr>
          <p:nvPr/>
        </p:nvSpPr>
        <p:spPr bwMode="auto">
          <a:xfrm>
            <a:off x="1181300" y="2253876"/>
            <a:ext cx="335229" cy="283607"/>
          </a:xfrm>
          <a:custGeom>
            <a:avLst/>
            <a:gdLst>
              <a:gd name="T0" fmla="*/ 223 w 228"/>
              <a:gd name="T1" fmla="*/ 128 h 193"/>
              <a:gd name="T2" fmla="*/ 213 w 228"/>
              <a:gd name="T3" fmla="*/ 132 h 193"/>
              <a:gd name="T4" fmla="*/ 203 w 228"/>
              <a:gd name="T5" fmla="*/ 128 h 193"/>
              <a:gd name="T6" fmla="*/ 199 w 228"/>
              <a:gd name="T7" fmla="*/ 124 h 193"/>
              <a:gd name="T8" fmla="*/ 199 w 228"/>
              <a:gd name="T9" fmla="*/ 193 h 193"/>
              <a:gd name="T10" fmla="*/ 142 w 228"/>
              <a:gd name="T11" fmla="*/ 193 h 193"/>
              <a:gd name="T12" fmla="*/ 142 w 228"/>
              <a:gd name="T13" fmla="*/ 122 h 193"/>
              <a:gd name="T14" fmla="*/ 86 w 228"/>
              <a:gd name="T15" fmla="*/ 122 h 193"/>
              <a:gd name="T16" fmla="*/ 86 w 228"/>
              <a:gd name="T17" fmla="*/ 193 h 193"/>
              <a:gd name="T18" fmla="*/ 29 w 228"/>
              <a:gd name="T19" fmla="*/ 193 h 193"/>
              <a:gd name="T20" fmla="*/ 29 w 228"/>
              <a:gd name="T21" fmla="*/ 124 h 193"/>
              <a:gd name="T22" fmla="*/ 25 w 228"/>
              <a:gd name="T23" fmla="*/ 128 h 193"/>
              <a:gd name="T24" fmla="*/ 5 w 228"/>
              <a:gd name="T25" fmla="*/ 128 h 193"/>
              <a:gd name="T26" fmla="*/ 5 w 228"/>
              <a:gd name="T27" fmla="*/ 108 h 193"/>
              <a:gd name="T28" fmla="*/ 114 w 228"/>
              <a:gd name="T29" fmla="*/ 0 h 193"/>
              <a:gd name="T30" fmla="*/ 223 w 228"/>
              <a:gd name="T31" fmla="*/ 108 h 193"/>
              <a:gd name="T32" fmla="*/ 223 w 228"/>
              <a:gd name="T33" fmla="*/ 12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8" h="193">
                <a:moveTo>
                  <a:pt x="223" y="128"/>
                </a:moveTo>
                <a:cubicBezTo>
                  <a:pt x="220" y="131"/>
                  <a:pt x="216" y="132"/>
                  <a:pt x="213" y="132"/>
                </a:cubicBezTo>
                <a:cubicBezTo>
                  <a:pt x="209" y="132"/>
                  <a:pt x="206" y="131"/>
                  <a:pt x="203" y="128"/>
                </a:cubicBezTo>
                <a:cubicBezTo>
                  <a:pt x="199" y="124"/>
                  <a:pt x="199" y="124"/>
                  <a:pt x="199" y="124"/>
                </a:cubicBezTo>
                <a:cubicBezTo>
                  <a:pt x="199" y="193"/>
                  <a:pt x="199" y="193"/>
                  <a:pt x="199" y="193"/>
                </a:cubicBezTo>
                <a:cubicBezTo>
                  <a:pt x="142" y="193"/>
                  <a:pt x="142" y="193"/>
                  <a:pt x="142" y="193"/>
                </a:cubicBezTo>
                <a:cubicBezTo>
                  <a:pt x="142" y="122"/>
                  <a:pt x="142" y="122"/>
                  <a:pt x="142" y="122"/>
                </a:cubicBezTo>
                <a:cubicBezTo>
                  <a:pt x="86" y="122"/>
                  <a:pt x="86" y="122"/>
                  <a:pt x="86" y="122"/>
                </a:cubicBezTo>
                <a:cubicBezTo>
                  <a:pt x="86" y="193"/>
                  <a:pt x="86" y="193"/>
                  <a:pt x="86" y="193"/>
                </a:cubicBezTo>
                <a:cubicBezTo>
                  <a:pt x="29" y="193"/>
                  <a:pt x="29" y="193"/>
                  <a:pt x="29" y="193"/>
                </a:cubicBezTo>
                <a:cubicBezTo>
                  <a:pt x="29" y="124"/>
                  <a:pt x="29" y="124"/>
                  <a:pt x="29" y="124"/>
                </a:cubicBezTo>
                <a:cubicBezTo>
                  <a:pt x="25" y="128"/>
                  <a:pt x="25" y="128"/>
                  <a:pt x="25" y="128"/>
                </a:cubicBezTo>
                <a:cubicBezTo>
                  <a:pt x="20" y="134"/>
                  <a:pt x="11" y="134"/>
                  <a:pt x="5" y="128"/>
                </a:cubicBezTo>
                <a:cubicBezTo>
                  <a:pt x="0" y="123"/>
                  <a:pt x="0" y="114"/>
                  <a:pt x="5" y="108"/>
                </a:cubicBezTo>
                <a:cubicBezTo>
                  <a:pt x="114" y="0"/>
                  <a:pt x="114" y="0"/>
                  <a:pt x="114" y="0"/>
                </a:cubicBezTo>
                <a:cubicBezTo>
                  <a:pt x="223" y="108"/>
                  <a:pt x="223" y="108"/>
                  <a:pt x="223" y="108"/>
                </a:cubicBezTo>
                <a:cubicBezTo>
                  <a:pt x="228" y="114"/>
                  <a:pt x="228" y="123"/>
                  <a:pt x="223" y="128"/>
                </a:cubicBezTo>
              </a:path>
            </a:pathLst>
          </a:cu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ebas" pitchFamily="2" charset="0"/>
              <a:ea typeface="微软雅黑" panose="020B0503020204020204" pitchFamily="34" charset="-122"/>
              <a:sym typeface="Bebas" pitchFamily="2" charset="0"/>
            </a:endParaRPr>
          </a:p>
        </p:txBody>
      </p:sp>
      <p:sp>
        <p:nvSpPr>
          <p:cNvPr id="36" name="椭圆 35"/>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02</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46" name="文本框 45"/>
          <p:cNvSpPr txBox="1"/>
          <p:nvPr/>
        </p:nvSpPr>
        <p:spPr>
          <a:xfrm>
            <a:off x="1568385" y="432980"/>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rgbClr val="414141"/>
                </a:solidFill>
                <a:ea typeface="方正黑体简体" panose="02010601030101010101" pitchFamily="2" charset="-122"/>
              </a:rPr>
              <a:t>按照功能模块</a:t>
            </a:r>
          </a:p>
        </p:txBody>
      </p:sp>
      <p:pic>
        <p:nvPicPr>
          <p:cNvPr id="9" name="图片 8">
            <a:extLst>
              <a:ext uri="{FF2B5EF4-FFF2-40B4-BE49-F238E27FC236}">
                <a16:creationId xmlns:a16="http://schemas.microsoft.com/office/drawing/2014/main" id="{81B77051-45DA-49A7-B577-1BFC087B6464}"/>
              </a:ext>
            </a:extLst>
          </p:cNvPr>
          <p:cNvPicPr>
            <a:picLocks noChangeAspect="1"/>
          </p:cNvPicPr>
          <p:nvPr/>
        </p:nvPicPr>
        <p:blipFill>
          <a:blip r:embed="rId3"/>
          <a:stretch>
            <a:fillRect/>
          </a:stretch>
        </p:blipFill>
        <p:spPr>
          <a:xfrm>
            <a:off x="7027215" y="719137"/>
            <a:ext cx="2514600" cy="5419725"/>
          </a:xfrm>
          <a:prstGeom prst="rect">
            <a:avLst/>
          </a:prstGeom>
        </p:spPr>
      </p:pic>
    </p:spTree>
    <p:extLst>
      <p:ext uri="{BB962C8B-B14F-4D97-AF65-F5344CB8AC3E}">
        <p14:creationId xmlns:p14="http://schemas.microsoft.com/office/powerpoint/2010/main" val="181082414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40000">
                                          <p:cBhvr additive="base">
                                            <p:cTn id="7" dur="750" fill="hold"/>
                                            <p:tgtEl>
                                              <p:spTgt spid="36"/>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14:bounceEnd="40000">
                                          <p:cBhvr additive="base">
                                            <p:cTn id="11" dur="750" fill="hold"/>
                                            <p:tgtEl>
                                              <p:spTgt spid="37"/>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7"/>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8"/>
                                            </p:tgtEl>
                                            <p:attrNameLst>
                                              <p:attrName>style.visibility</p:attrName>
                                            </p:attrNameLst>
                                          </p:cBhvr>
                                          <p:to>
                                            <p:strVal val="visible"/>
                                          </p:to>
                                        </p:set>
                                        <p:anim calcmode="lin" valueType="num">
                                          <p:cBhvr>
                                            <p:cTn id="15" dur="500" fill="hold"/>
                                            <p:tgtEl>
                                              <p:spTgt spid="38"/>
                                            </p:tgtEl>
                                            <p:attrNameLst>
                                              <p:attrName>ppt_w</p:attrName>
                                            </p:attrNameLst>
                                          </p:cBhvr>
                                          <p:tavLst>
                                            <p:tav tm="0">
                                              <p:val>
                                                <p:fltVal val="0"/>
                                              </p:val>
                                            </p:tav>
                                            <p:tav tm="100000">
                                              <p:val>
                                                <p:strVal val="#ppt_w"/>
                                              </p:val>
                                            </p:tav>
                                          </p:tavLst>
                                        </p:anim>
                                        <p:anim calcmode="lin" valueType="num">
                                          <p:cBhvr>
                                            <p:cTn id="16" dur="500" fill="hold"/>
                                            <p:tgtEl>
                                              <p:spTgt spid="38"/>
                                            </p:tgtEl>
                                            <p:attrNameLst>
                                              <p:attrName>ppt_h</p:attrName>
                                            </p:attrNameLst>
                                          </p:cBhvr>
                                          <p:tavLst>
                                            <p:tav tm="0">
                                              <p:val>
                                                <p:fltVal val="0"/>
                                              </p:val>
                                            </p:tav>
                                            <p:tav tm="100000">
                                              <p:val>
                                                <p:strVal val="#ppt_h"/>
                                              </p:val>
                                            </p:tav>
                                          </p:tavLst>
                                        </p:anim>
                                        <p:animEffect transition="in" filter="fade">
                                          <p:cBhvr>
                                            <p:cTn id="17" dur="500"/>
                                            <p:tgtEl>
                                              <p:spTgt spid="38"/>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additive="base">
                                            <p:cTn id="21" dur="500"/>
                                            <p:tgtEl>
                                              <p:spTgt spid="46"/>
                                            </p:tgtEl>
                                            <p:attrNameLst>
                                              <p:attrName>ppt_y</p:attrName>
                                            </p:attrNameLst>
                                          </p:cBhvr>
                                          <p:tavLst>
                                            <p:tav tm="0">
                                              <p:val>
                                                <p:strVal val="#ppt_y+#ppt_h*1.125000"/>
                                              </p:val>
                                            </p:tav>
                                            <p:tav tm="100000">
                                              <p:val>
                                                <p:strVal val="#ppt_y"/>
                                              </p:val>
                                            </p:tav>
                                          </p:tavLst>
                                        </p:anim>
                                        <p:animEffect transition="in" filter="wipe(up)">
                                          <p:cBhvr>
                                            <p:cTn id="22" dur="500"/>
                                            <p:tgtEl>
                                              <p:spTgt spid="46"/>
                                            </p:tgtEl>
                                          </p:cBhvr>
                                        </p:animEffect>
                                      </p:childTnLst>
                                    </p:cTn>
                                  </p:par>
                                  <p:par>
                                    <p:cTn id="23" presetID="2" presetClass="entr" presetSubtype="8"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par>
                                    <p:cTn id="27" presetID="14" presetClass="entr" presetSubtype="5" fill="hold" grpId="0" nodeType="withEffect">
                                      <p:stCondLst>
                                        <p:cond delay="1000"/>
                                      </p:stCondLst>
                                      <p:childTnLst>
                                        <p:set>
                                          <p:cBhvr>
                                            <p:cTn id="28" dur="1" fill="hold">
                                              <p:stCondLst>
                                                <p:cond delay="0"/>
                                              </p:stCondLst>
                                            </p:cTn>
                                            <p:tgtEl>
                                              <p:spTgt spid="32"/>
                                            </p:tgtEl>
                                            <p:attrNameLst>
                                              <p:attrName>style.visibility</p:attrName>
                                            </p:attrNameLst>
                                          </p:cBhvr>
                                          <p:to>
                                            <p:strVal val="visible"/>
                                          </p:to>
                                        </p:set>
                                        <p:animEffect transition="in" filter="randombar(vertical)">
                                          <p:cBhvr>
                                            <p:cTn id="29" dur="500"/>
                                            <p:tgtEl>
                                              <p:spTgt spid="32"/>
                                            </p:tgtEl>
                                          </p:cBhvr>
                                        </p:animEffect>
                                      </p:childTnLst>
                                    </p:cTn>
                                  </p:par>
                                  <p:par>
                                    <p:cTn id="30" presetID="53" presetClass="entr" presetSubtype="16" fill="hold" nodeType="with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2" grpId="0" animBg="1"/>
          <p:bldP spid="36" grpId="0" animBg="1"/>
          <p:bldP spid="37" grpId="0" animBg="1"/>
          <p:bldP spid="38" grpId="0"/>
          <p:bldP spid="4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750" fill="hold"/>
                                            <p:tgtEl>
                                              <p:spTgt spid="36"/>
                                            </p:tgtEl>
                                            <p:attrNameLst>
                                              <p:attrName>ppt_x</p:attrName>
                                            </p:attrNameLst>
                                          </p:cBhvr>
                                          <p:tavLst>
                                            <p:tav tm="0">
                                              <p:val>
                                                <p:strVal val="0-#ppt_w/2"/>
                                              </p:val>
                                            </p:tav>
                                            <p:tav tm="100000">
                                              <p:val>
                                                <p:strVal val="#ppt_x"/>
                                              </p:val>
                                            </p:tav>
                                          </p:tavLst>
                                        </p:anim>
                                        <p:anim calcmode="lin" valueType="num">
                                          <p:cBhvr additive="base">
                                            <p:cTn id="8" dur="75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750" fill="hold"/>
                                            <p:tgtEl>
                                              <p:spTgt spid="37"/>
                                            </p:tgtEl>
                                            <p:attrNameLst>
                                              <p:attrName>ppt_x</p:attrName>
                                            </p:attrNameLst>
                                          </p:cBhvr>
                                          <p:tavLst>
                                            <p:tav tm="0">
                                              <p:val>
                                                <p:strVal val="1+#ppt_w/2"/>
                                              </p:val>
                                            </p:tav>
                                            <p:tav tm="100000">
                                              <p:val>
                                                <p:strVal val="#ppt_x"/>
                                              </p:val>
                                            </p:tav>
                                          </p:tavLst>
                                        </p:anim>
                                        <p:anim calcmode="lin" valueType="num">
                                          <p:cBhvr additive="base">
                                            <p:cTn id="12" dur="750" fill="hold"/>
                                            <p:tgtEl>
                                              <p:spTgt spid="37"/>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8"/>
                                            </p:tgtEl>
                                            <p:attrNameLst>
                                              <p:attrName>style.visibility</p:attrName>
                                            </p:attrNameLst>
                                          </p:cBhvr>
                                          <p:to>
                                            <p:strVal val="visible"/>
                                          </p:to>
                                        </p:set>
                                        <p:anim calcmode="lin" valueType="num">
                                          <p:cBhvr>
                                            <p:cTn id="15" dur="500" fill="hold"/>
                                            <p:tgtEl>
                                              <p:spTgt spid="38"/>
                                            </p:tgtEl>
                                            <p:attrNameLst>
                                              <p:attrName>ppt_w</p:attrName>
                                            </p:attrNameLst>
                                          </p:cBhvr>
                                          <p:tavLst>
                                            <p:tav tm="0">
                                              <p:val>
                                                <p:fltVal val="0"/>
                                              </p:val>
                                            </p:tav>
                                            <p:tav tm="100000">
                                              <p:val>
                                                <p:strVal val="#ppt_w"/>
                                              </p:val>
                                            </p:tav>
                                          </p:tavLst>
                                        </p:anim>
                                        <p:anim calcmode="lin" valueType="num">
                                          <p:cBhvr>
                                            <p:cTn id="16" dur="500" fill="hold"/>
                                            <p:tgtEl>
                                              <p:spTgt spid="38"/>
                                            </p:tgtEl>
                                            <p:attrNameLst>
                                              <p:attrName>ppt_h</p:attrName>
                                            </p:attrNameLst>
                                          </p:cBhvr>
                                          <p:tavLst>
                                            <p:tav tm="0">
                                              <p:val>
                                                <p:fltVal val="0"/>
                                              </p:val>
                                            </p:tav>
                                            <p:tav tm="100000">
                                              <p:val>
                                                <p:strVal val="#ppt_h"/>
                                              </p:val>
                                            </p:tav>
                                          </p:tavLst>
                                        </p:anim>
                                        <p:animEffect transition="in" filter="fade">
                                          <p:cBhvr>
                                            <p:cTn id="17" dur="500"/>
                                            <p:tgtEl>
                                              <p:spTgt spid="38"/>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additive="base">
                                            <p:cTn id="21" dur="500"/>
                                            <p:tgtEl>
                                              <p:spTgt spid="46"/>
                                            </p:tgtEl>
                                            <p:attrNameLst>
                                              <p:attrName>ppt_y</p:attrName>
                                            </p:attrNameLst>
                                          </p:cBhvr>
                                          <p:tavLst>
                                            <p:tav tm="0">
                                              <p:val>
                                                <p:strVal val="#ppt_y+#ppt_h*1.125000"/>
                                              </p:val>
                                            </p:tav>
                                            <p:tav tm="100000">
                                              <p:val>
                                                <p:strVal val="#ppt_y"/>
                                              </p:val>
                                            </p:tav>
                                          </p:tavLst>
                                        </p:anim>
                                        <p:animEffect transition="in" filter="wipe(up)">
                                          <p:cBhvr>
                                            <p:cTn id="22" dur="500"/>
                                            <p:tgtEl>
                                              <p:spTgt spid="46"/>
                                            </p:tgtEl>
                                          </p:cBhvr>
                                        </p:animEffect>
                                      </p:childTnLst>
                                    </p:cTn>
                                  </p:par>
                                  <p:par>
                                    <p:cTn id="23" presetID="2" presetClass="entr" presetSubtype="8"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par>
                                    <p:cTn id="27" presetID="14" presetClass="entr" presetSubtype="5" fill="hold" grpId="0" nodeType="withEffect">
                                      <p:stCondLst>
                                        <p:cond delay="1000"/>
                                      </p:stCondLst>
                                      <p:childTnLst>
                                        <p:set>
                                          <p:cBhvr>
                                            <p:cTn id="28" dur="1" fill="hold">
                                              <p:stCondLst>
                                                <p:cond delay="0"/>
                                              </p:stCondLst>
                                            </p:cTn>
                                            <p:tgtEl>
                                              <p:spTgt spid="32"/>
                                            </p:tgtEl>
                                            <p:attrNameLst>
                                              <p:attrName>style.visibility</p:attrName>
                                            </p:attrNameLst>
                                          </p:cBhvr>
                                          <p:to>
                                            <p:strVal val="visible"/>
                                          </p:to>
                                        </p:set>
                                        <p:animEffect transition="in" filter="randombar(vertical)">
                                          <p:cBhvr>
                                            <p:cTn id="29" dur="500"/>
                                            <p:tgtEl>
                                              <p:spTgt spid="32"/>
                                            </p:tgtEl>
                                          </p:cBhvr>
                                        </p:animEffect>
                                      </p:childTnLst>
                                    </p:cTn>
                                  </p:par>
                                  <p:par>
                                    <p:cTn id="30" presetID="53" presetClass="entr" presetSubtype="16" fill="hold" nodeType="with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2" grpId="0" animBg="1"/>
          <p:bldP spid="36" grpId="0" animBg="1"/>
          <p:bldP spid="37" grpId="0" animBg="1"/>
          <p:bldP spid="38" grpId="0"/>
          <p:bldP spid="46"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31901" y="1559418"/>
            <a:ext cx="4245811" cy="2634630"/>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813290" y="1860261"/>
            <a:ext cx="2916886" cy="1407196"/>
            <a:chOff x="2447595" y="2112335"/>
            <a:chExt cx="2916886" cy="923770"/>
          </a:xfrm>
        </p:grpSpPr>
        <p:sp>
          <p:nvSpPr>
            <p:cNvPr id="18" name="TextBox 7">
              <a:extLst>
                <a:ext uri="{FF2B5EF4-FFF2-40B4-BE49-F238E27FC236}">
                  <a16:creationId xmlns:a16="http://schemas.microsoft.com/office/drawing/2014/main" id="{8DE6CD62-A5CF-42EF-B6BB-0447C20B7252}"/>
                </a:ext>
              </a:extLst>
            </p:cNvPr>
            <p:cNvSpPr txBox="1"/>
            <p:nvPr/>
          </p:nvSpPr>
          <p:spPr>
            <a:xfrm>
              <a:off x="2447595" y="2112335"/>
              <a:ext cx="2916886" cy="569671"/>
            </a:xfrm>
            <a:prstGeom prst="rect">
              <a:avLst/>
            </a:prstGeom>
            <a:noFill/>
          </p:spPr>
          <p:txBody>
            <a:bodyPr wrap="square" rtlCol="0">
              <a:spAutoFit/>
            </a:bodyPr>
            <a:lstStyle/>
            <a:p>
              <a:pPr>
                <a:lnSpc>
                  <a:spcPct val="130000"/>
                </a:lnSpc>
              </a:pPr>
              <a:r>
                <a:rPr lang="zh-CN" altLang="en-US" sz="2000" dirty="0">
                  <a:solidFill>
                    <a:srgbClr val="4F4D50"/>
                  </a:solidFill>
                  <a:latin typeface="方正黑体简体" panose="02010601030101010101" pitchFamily="2" charset="-122"/>
                  <a:ea typeface="方正黑体简体" panose="02010601030101010101" pitchFamily="2" charset="-122"/>
                  <a:cs typeface="+mn-ea"/>
                  <a:sym typeface="+mn-lt"/>
                </a:rPr>
                <a:t>可以使用</a:t>
              </a:r>
              <a:r>
                <a:rPr lang="en-US" altLang="zh-CN" sz="2000" dirty="0" err="1">
                  <a:solidFill>
                    <a:srgbClr val="4F4D50"/>
                  </a:solidFill>
                  <a:latin typeface="方正黑体简体" panose="02010601030101010101" pitchFamily="2" charset="-122"/>
                  <a:ea typeface="方正黑体简体" panose="02010601030101010101" pitchFamily="2" charset="-122"/>
                  <a:cs typeface="+mn-ea"/>
                  <a:sym typeface="+mn-lt"/>
                </a:rPr>
                <a:t>cookiecutter</a:t>
              </a:r>
              <a:r>
                <a:rPr lang="en-US" altLang="zh-CN" sz="2000" dirty="0">
                  <a:solidFill>
                    <a:srgbClr val="4F4D50"/>
                  </a:solidFill>
                  <a:latin typeface="方正黑体简体" panose="02010601030101010101" pitchFamily="2" charset="-122"/>
                  <a:ea typeface="方正黑体简体" panose="02010601030101010101" pitchFamily="2" charset="-122"/>
                  <a:cs typeface="+mn-ea"/>
                  <a:sym typeface="+mn-lt"/>
                </a:rPr>
                <a:t>-flask-</a:t>
              </a:r>
              <a:r>
                <a:rPr lang="en-US" altLang="zh-CN" sz="2000" dirty="0" err="1">
                  <a:solidFill>
                    <a:srgbClr val="4F4D50"/>
                  </a:solidFill>
                  <a:latin typeface="方正黑体简体" panose="02010601030101010101" pitchFamily="2" charset="-122"/>
                  <a:ea typeface="方正黑体简体" panose="02010601030101010101" pitchFamily="2" charset="-122"/>
                  <a:cs typeface="+mn-ea"/>
                  <a:sym typeface="+mn-lt"/>
                </a:rPr>
                <a:t>api</a:t>
              </a:r>
              <a:r>
                <a:rPr lang="zh-CN" altLang="en-US" sz="2000" dirty="0">
                  <a:solidFill>
                    <a:srgbClr val="4F4D50"/>
                  </a:solidFill>
                  <a:latin typeface="方正黑体简体" panose="02010601030101010101" pitchFamily="2" charset="-122"/>
                  <a:ea typeface="方正黑体简体" panose="02010601030101010101" pitchFamily="2" charset="-122"/>
                  <a:cs typeface="+mn-ea"/>
                  <a:sym typeface="+mn-lt"/>
                </a:rPr>
                <a:t>模板创建基于</a:t>
              </a:r>
              <a:r>
                <a:rPr lang="en-US" altLang="zh-CN" sz="2000" dirty="0">
                  <a:solidFill>
                    <a:srgbClr val="4F4D50"/>
                  </a:solidFill>
                  <a:latin typeface="方正黑体简体" panose="02010601030101010101" pitchFamily="2" charset="-122"/>
                  <a:ea typeface="方正黑体简体" panose="02010601030101010101" pitchFamily="2" charset="-122"/>
                  <a:cs typeface="+mn-ea"/>
                  <a:sym typeface="+mn-lt"/>
                </a:rPr>
                <a:t>Flask</a:t>
              </a:r>
              <a:r>
                <a:rPr lang="zh-CN" altLang="en-US" sz="2000" dirty="0">
                  <a:solidFill>
                    <a:srgbClr val="4F4D50"/>
                  </a:solidFill>
                  <a:latin typeface="方正黑体简体" panose="02010601030101010101" pitchFamily="2" charset="-122"/>
                  <a:ea typeface="方正黑体简体" panose="02010601030101010101" pitchFamily="2" charset="-122"/>
                  <a:cs typeface="+mn-ea"/>
                  <a:sym typeface="+mn-lt"/>
                </a:rPr>
                <a:t>的</a:t>
              </a:r>
              <a:r>
                <a:rPr lang="en-US" altLang="zh-CN" sz="2000" dirty="0">
                  <a:solidFill>
                    <a:srgbClr val="4F4D50"/>
                  </a:solidFill>
                  <a:latin typeface="方正黑体简体" panose="02010601030101010101" pitchFamily="2" charset="-122"/>
                  <a:ea typeface="方正黑体简体" panose="02010601030101010101" pitchFamily="2" charset="-122"/>
                  <a:cs typeface="+mn-ea"/>
                  <a:sym typeface="+mn-lt"/>
                </a:rPr>
                <a:t>RESTful </a:t>
              </a:r>
              <a:r>
                <a:rPr lang="en-US" altLang="zh-CN" sz="2000" dirty="0" err="1">
                  <a:solidFill>
                    <a:srgbClr val="4F4D50"/>
                  </a:solidFill>
                  <a:latin typeface="方正黑体简体" panose="02010601030101010101" pitchFamily="2" charset="-122"/>
                  <a:ea typeface="方正黑体简体" panose="02010601030101010101" pitchFamily="2" charset="-122"/>
                  <a:cs typeface="+mn-ea"/>
                  <a:sym typeface="+mn-lt"/>
                </a:rPr>
                <a:t>api</a:t>
              </a:r>
              <a:r>
                <a:rPr lang="zh-CN" altLang="en-US" sz="2000" dirty="0">
                  <a:solidFill>
                    <a:srgbClr val="4F4D50"/>
                  </a:solidFill>
                  <a:latin typeface="方正黑体简体" panose="02010601030101010101" pitchFamily="2" charset="-122"/>
                  <a:ea typeface="方正黑体简体" panose="02010601030101010101" pitchFamily="2" charset="-122"/>
                  <a:cs typeface="+mn-ea"/>
                  <a:sym typeface="+mn-lt"/>
                </a:rPr>
                <a:t>项目</a:t>
              </a:r>
              <a:endParaRPr lang="en-US" altLang="zh-CN" sz="20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cxnSp>
          <p:nvCxnSpPr>
            <p:cNvPr id="43" name="直接连接符 42">
              <a:extLst>
                <a:ext uri="{FF2B5EF4-FFF2-40B4-BE49-F238E27FC236}">
                  <a16:creationId xmlns:a16="http://schemas.microsoft.com/office/drawing/2014/main" id="{B019FF47-DDC2-457A-8DCF-2CF80481F7B7}"/>
                </a:ext>
              </a:extLst>
            </p:cNvPr>
            <p:cNvCxnSpPr>
              <a:cxnSpLocks/>
            </p:cNvCxnSpPr>
            <p:nvPr/>
          </p:nvCxnSpPr>
          <p:spPr>
            <a:xfrm>
              <a:off x="2545662" y="3036105"/>
              <a:ext cx="373701"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2" name="Freeform 7"/>
          <p:cNvSpPr>
            <a:spLocks/>
          </p:cNvSpPr>
          <p:nvPr/>
        </p:nvSpPr>
        <p:spPr bwMode="auto">
          <a:xfrm>
            <a:off x="1181300" y="2253876"/>
            <a:ext cx="335229" cy="283607"/>
          </a:xfrm>
          <a:custGeom>
            <a:avLst/>
            <a:gdLst>
              <a:gd name="T0" fmla="*/ 223 w 228"/>
              <a:gd name="T1" fmla="*/ 128 h 193"/>
              <a:gd name="T2" fmla="*/ 213 w 228"/>
              <a:gd name="T3" fmla="*/ 132 h 193"/>
              <a:gd name="T4" fmla="*/ 203 w 228"/>
              <a:gd name="T5" fmla="*/ 128 h 193"/>
              <a:gd name="T6" fmla="*/ 199 w 228"/>
              <a:gd name="T7" fmla="*/ 124 h 193"/>
              <a:gd name="T8" fmla="*/ 199 w 228"/>
              <a:gd name="T9" fmla="*/ 193 h 193"/>
              <a:gd name="T10" fmla="*/ 142 w 228"/>
              <a:gd name="T11" fmla="*/ 193 h 193"/>
              <a:gd name="T12" fmla="*/ 142 w 228"/>
              <a:gd name="T13" fmla="*/ 122 h 193"/>
              <a:gd name="T14" fmla="*/ 86 w 228"/>
              <a:gd name="T15" fmla="*/ 122 h 193"/>
              <a:gd name="T16" fmla="*/ 86 w 228"/>
              <a:gd name="T17" fmla="*/ 193 h 193"/>
              <a:gd name="T18" fmla="*/ 29 w 228"/>
              <a:gd name="T19" fmla="*/ 193 h 193"/>
              <a:gd name="T20" fmla="*/ 29 w 228"/>
              <a:gd name="T21" fmla="*/ 124 h 193"/>
              <a:gd name="T22" fmla="*/ 25 w 228"/>
              <a:gd name="T23" fmla="*/ 128 h 193"/>
              <a:gd name="T24" fmla="*/ 5 w 228"/>
              <a:gd name="T25" fmla="*/ 128 h 193"/>
              <a:gd name="T26" fmla="*/ 5 w 228"/>
              <a:gd name="T27" fmla="*/ 108 h 193"/>
              <a:gd name="T28" fmla="*/ 114 w 228"/>
              <a:gd name="T29" fmla="*/ 0 h 193"/>
              <a:gd name="T30" fmla="*/ 223 w 228"/>
              <a:gd name="T31" fmla="*/ 108 h 193"/>
              <a:gd name="T32" fmla="*/ 223 w 228"/>
              <a:gd name="T33" fmla="*/ 12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8" h="193">
                <a:moveTo>
                  <a:pt x="223" y="128"/>
                </a:moveTo>
                <a:cubicBezTo>
                  <a:pt x="220" y="131"/>
                  <a:pt x="216" y="132"/>
                  <a:pt x="213" y="132"/>
                </a:cubicBezTo>
                <a:cubicBezTo>
                  <a:pt x="209" y="132"/>
                  <a:pt x="206" y="131"/>
                  <a:pt x="203" y="128"/>
                </a:cubicBezTo>
                <a:cubicBezTo>
                  <a:pt x="199" y="124"/>
                  <a:pt x="199" y="124"/>
                  <a:pt x="199" y="124"/>
                </a:cubicBezTo>
                <a:cubicBezTo>
                  <a:pt x="199" y="193"/>
                  <a:pt x="199" y="193"/>
                  <a:pt x="199" y="193"/>
                </a:cubicBezTo>
                <a:cubicBezTo>
                  <a:pt x="142" y="193"/>
                  <a:pt x="142" y="193"/>
                  <a:pt x="142" y="193"/>
                </a:cubicBezTo>
                <a:cubicBezTo>
                  <a:pt x="142" y="122"/>
                  <a:pt x="142" y="122"/>
                  <a:pt x="142" y="122"/>
                </a:cubicBezTo>
                <a:cubicBezTo>
                  <a:pt x="86" y="122"/>
                  <a:pt x="86" y="122"/>
                  <a:pt x="86" y="122"/>
                </a:cubicBezTo>
                <a:cubicBezTo>
                  <a:pt x="86" y="193"/>
                  <a:pt x="86" y="193"/>
                  <a:pt x="86" y="193"/>
                </a:cubicBezTo>
                <a:cubicBezTo>
                  <a:pt x="29" y="193"/>
                  <a:pt x="29" y="193"/>
                  <a:pt x="29" y="193"/>
                </a:cubicBezTo>
                <a:cubicBezTo>
                  <a:pt x="29" y="124"/>
                  <a:pt x="29" y="124"/>
                  <a:pt x="29" y="124"/>
                </a:cubicBezTo>
                <a:cubicBezTo>
                  <a:pt x="25" y="128"/>
                  <a:pt x="25" y="128"/>
                  <a:pt x="25" y="128"/>
                </a:cubicBezTo>
                <a:cubicBezTo>
                  <a:pt x="20" y="134"/>
                  <a:pt x="11" y="134"/>
                  <a:pt x="5" y="128"/>
                </a:cubicBezTo>
                <a:cubicBezTo>
                  <a:pt x="0" y="123"/>
                  <a:pt x="0" y="114"/>
                  <a:pt x="5" y="108"/>
                </a:cubicBezTo>
                <a:cubicBezTo>
                  <a:pt x="114" y="0"/>
                  <a:pt x="114" y="0"/>
                  <a:pt x="114" y="0"/>
                </a:cubicBezTo>
                <a:cubicBezTo>
                  <a:pt x="223" y="108"/>
                  <a:pt x="223" y="108"/>
                  <a:pt x="223" y="108"/>
                </a:cubicBezTo>
                <a:cubicBezTo>
                  <a:pt x="228" y="114"/>
                  <a:pt x="228" y="123"/>
                  <a:pt x="223" y="128"/>
                </a:cubicBezTo>
              </a:path>
            </a:pathLst>
          </a:cu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ebas" pitchFamily="2" charset="0"/>
              <a:ea typeface="微软雅黑" panose="020B0503020204020204" pitchFamily="34" charset="-122"/>
              <a:sym typeface="Bebas" pitchFamily="2" charset="0"/>
            </a:endParaRPr>
          </a:p>
        </p:txBody>
      </p:sp>
      <p:sp>
        <p:nvSpPr>
          <p:cNvPr id="36" name="椭圆 35"/>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02</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46" name="文本框 45"/>
          <p:cNvSpPr txBox="1"/>
          <p:nvPr/>
        </p:nvSpPr>
        <p:spPr>
          <a:xfrm>
            <a:off x="1568385" y="432980"/>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rgbClr val="414141"/>
                </a:solidFill>
                <a:ea typeface="方正黑体简体" panose="02010601030101010101" pitchFamily="2" charset="-122"/>
              </a:rPr>
              <a:t>使用模板</a:t>
            </a:r>
          </a:p>
        </p:txBody>
      </p:sp>
      <p:sp>
        <p:nvSpPr>
          <p:cNvPr id="13" name="文本框 12">
            <a:extLst>
              <a:ext uri="{FF2B5EF4-FFF2-40B4-BE49-F238E27FC236}">
                <a16:creationId xmlns:a16="http://schemas.microsoft.com/office/drawing/2014/main" id="{DC0D5B1B-80E7-41A7-BAD3-5897DE5426DB}"/>
              </a:ext>
            </a:extLst>
          </p:cNvPr>
          <p:cNvSpPr txBox="1"/>
          <p:nvPr/>
        </p:nvSpPr>
        <p:spPr>
          <a:xfrm>
            <a:off x="2378863" y="3590543"/>
            <a:ext cx="2798850" cy="400110"/>
          </a:xfrm>
          <a:prstGeom prst="rect">
            <a:avLst/>
          </a:prstGeom>
          <a:noFill/>
        </p:spPr>
        <p:txBody>
          <a:bodyPr wrap="square">
            <a:spAutoFit/>
          </a:bodyPr>
          <a:lstStyle/>
          <a:p>
            <a:r>
              <a:rPr lang="en-US" altLang="zh-CN" sz="2000" dirty="0" err="1">
                <a:hlinkClick r:id="rId3"/>
              </a:rPr>
              <a:t>cookiecutter</a:t>
            </a:r>
            <a:r>
              <a:rPr lang="en-US" altLang="zh-CN" sz="2000" dirty="0">
                <a:hlinkClick r:id="rId3"/>
              </a:rPr>
              <a:t>-flask-restful</a:t>
            </a:r>
            <a:endParaRPr lang="zh-CN" altLang="en-US" sz="2000" dirty="0"/>
          </a:p>
        </p:txBody>
      </p:sp>
      <p:sp>
        <p:nvSpPr>
          <p:cNvPr id="14" name="文本框 13">
            <a:extLst>
              <a:ext uri="{FF2B5EF4-FFF2-40B4-BE49-F238E27FC236}">
                <a16:creationId xmlns:a16="http://schemas.microsoft.com/office/drawing/2014/main" id="{5E038029-AD04-4486-A382-CBE2EB4559A0}"/>
              </a:ext>
            </a:extLst>
          </p:cNvPr>
          <p:cNvSpPr txBox="1"/>
          <p:nvPr/>
        </p:nvSpPr>
        <p:spPr>
          <a:xfrm>
            <a:off x="885633" y="3590543"/>
            <a:ext cx="2798850" cy="400110"/>
          </a:xfrm>
          <a:prstGeom prst="rect">
            <a:avLst/>
          </a:prstGeom>
          <a:noFill/>
        </p:spPr>
        <p:txBody>
          <a:bodyPr wrap="square">
            <a:spAutoFit/>
          </a:bodyPr>
          <a:lstStyle/>
          <a:p>
            <a:r>
              <a:rPr lang="en-US" altLang="zh-CN" sz="2000" dirty="0" err="1"/>
              <a:t>Github</a:t>
            </a:r>
            <a:r>
              <a:rPr lang="zh-CN" altLang="en-US" sz="2000" dirty="0"/>
              <a:t>地址：</a:t>
            </a:r>
          </a:p>
        </p:txBody>
      </p:sp>
      <p:pic>
        <p:nvPicPr>
          <p:cNvPr id="4" name="图片 3">
            <a:extLst>
              <a:ext uri="{FF2B5EF4-FFF2-40B4-BE49-F238E27FC236}">
                <a16:creationId xmlns:a16="http://schemas.microsoft.com/office/drawing/2014/main" id="{3D4FF5B1-694A-4863-A85E-8EE5B3D62342}"/>
              </a:ext>
            </a:extLst>
          </p:cNvPr>
          <p:cNvPicPr>
            <a:picLocks noChangeAspect="1"/>
          </p:cNvPicPr>
          <p:nvPr/>
        </p:nvPicPr>
        <p:blipFill>
          <a:blip r:embed="rId4"/>
          <a:stretch>
            <a:fillRect/>
          </a:stretch>
        </p:blipFill>
        <p:spPr>
          <a:xfrm>
            <a:off x="931901" y="4568608"/>
            <a:ext cx="7848600" cy="609600"/>
          </a:xfrm>
          <a:prstGeom prst="rect">
            <a:avLst/>
          </a:prstGeom>
        </p:spPr>
      </p:pic>
    </p:spTree>
    <p:extLst>
      <p:ext uri="{BB962C8B-B14F-4D97-AF65-F5344CB8AC3E}">
        <p14:creationId xmlns:p14="http://schemas.microsoft.com/office/powerpoint/2010/main" val="671749268"/>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40000">
                                          <p:cBhvr additive="base">
                                            <p:cTn id="7" dur="750" fill="hold"/>
                                            <p:tgtEl>
                                              <p:spTgt spid="36"/>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14:bounceEnd="40000">
                                          <p:cBhvr additive="base">
                                            <p:cTn id="11" dur="750" fill="hold"/>
                                            <p:tgtEl>
                                              <p:spTgt spid="37"/>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7"/>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8"/>
                                            </p:tgtEl>
                                            <p:attrNameLst>
                                              <p:attrName>style.visibility</p:attrName>
                                            </p:attrNameLst>
                                          </p:cBhvr>
                                          <p:to>
                                            <p:strVal val="visible"/>
                                          </p:to>
                                        </p:set>
                                        <p:anim calcmode="lin" valueType="num">
                                          <p:cBhvr>
                                            <p:cTn id="15" dur="500" fill="hold"/>
                                            <p:tgtEl>
                                              <p:spTgt spid="38"/>
                                            </p:tgtEl>
                                            <p:attrNameLst>
                                              <p:attrName>ppt_w</p:attrName>
                                            </p:attrNameLst>
                                          </p:cBhvr>
                                          <p:tavLst>
                                            <p:tav tm="0">
                                              <p:val>
                                                <p:fltVal val="0"/>
                                              </p:val>
                                            </p:tav>
                                            <p:tav tm="100000">
                                              <p:val>
                                                <p:strVal val="#ppt_w"/>
                                              </p:val>
                                            </p:tav>
                                          </p:tavLst>
                                        </p:anim>
                                        <p:anim calcmode="lin" valueType="num">
                                          <p:cBhvr>
                                            <p:cTn id="16" dur="500" fill="hold"/>
                                            <p:tgtEl>
                                              <p:spTgt spid="38"/>
                                            </p:tgtEl>
                                            <p:attrNameLst>
                                              <p:attrName>ppt_h</p:attrName>
                                            </p:attrNameLst>
                                          </p:cBhvr>
                                          <p:tavLst>
                                            <p:tav tm="0">
                                              <p:val>
                                                <p:fltVal val="0"/>
                                              </p:val>
                                            </p:tav>
                                            <p:tav tm="100000">
                                              <p:val>
                                                <p:strVal val="#ppt_h"/>
                                              </p:val>
                                            </p:tav>
                                          </p:tavLst>
                                        </p:anim>
                                        <p:animEffect transition="in" filter="fade">
                                          <p:cBhvr>
                                            <p:cTn id="17" dur="500"/>
                                            <p:tgtEl>
                                              <p:spTgt spid="38"/>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additive="base">
                                            <p:cTn id="21" dur="500"/>
                                            <p:tgtEl>
                                              <p:spTgt spid="46"/>
                                            </p:tgtEl>
                                            <p:attrNameLst>
                                              <p:attrName>ppt_y</p:attrName>
                                            </p:attrNameLst>
                                          </p:cBhvr>
                                          <p:tavLst>
                                            <p:tav tm="0">
                                              <p:val>
                                                <p:strVal val="#ppt_y+#ppt_h*1.125000"/>
                                              </p:val>
                                            </p:tav>
                                            <p:tav tm="100000">
                                              <p:val>
                                                <p:strVal val="#ppt_y"/>
                                              </p:val>
                                            </p:tav>
                                          </p:tavLst>
                                        </p:anim>
                                        <p:animEffect transition="in" filter="wipe(up)">
                                          <p:cBhvr>
                                            <p:cTn id="22" dur="500"/>
                                            <p:tgtEl>
                                              <p:spTgt spid="46"/>
                                            </p:tgtEl>
                                          </p:cBhvr>
                                        </p:animEffect>
                                      </p:childTnLst>
                                    </p:cTn>
                                  </p:par>
                                  <p:par>
                                    <p:cTn id="23" presetID="2" presetClass="entr" presetSubtype="8"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par>
                                    <p:cTn id="27" presetID="14" presetClass="entr" presetSubtype="5" fill="hold" grpId="0" nodeType="withEffect">
                                      <p:stCondLst>
                                        <p:cond delay="1000"/>
                                      </p:stCondLst>
                                      <p:childTnLst>
                                        <p:set>
                                          <p:cBhvr>
                                            <p:cTn id="28" dur="1" fill="hold">
                                              <p:stCondLst>
                                                <p:cond delay="0"/>
                                              </p:stCondLst>
                                            </p:cTn>
                                            <p:tgtEl>
                                              <p:spTgt spid="32"/>
                                            </p:tgtEl>
                                            <p:attrNameLst>
                                              <p:attrName>style.visibility</p:attrName>
                                            </p:attrNameLst>
                                          </p:cBhvr>
                                          <p:to>
                                            <p:strVal val="visible"/>
                                          </p:to>
                                        </p:set>
                                        <p:animEffect transition="in" filter="randombar(vertical)">
                                          <p:cBhvr>
                                            <p:cTn id="29" dur="500"/>
                                            <p:tgtEl>
                                              <p:spTgt spid="32"/>
                                            </p:tgtEl>
                                          </p:cBhvr>
                                        </p:animEffect>
                                      </p:childTnLst>
                                    </p:cTn>
                                  </p:par>
                                  <p:par>
                                    <p:cTn id="30" presetID="53" presetClass="entr" presetSubtype="16" fill="hold" nodeType="with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2" grpId="0" animBg="1"/>
          <p:bldP spid="36" grpId="0" animBg="1"/>
          <p:bldP spid="37" grpId="0" animBg="1"/>
          <p:bldP spid="38" grpId="0"/>
          <p:bldP spid="4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750" fill="hold"/>
                                            <p:tgtEl>
                                              <p:spTgt spid="36"/>
                                            </p:tgtEl>
                                            <p:attrNameLst>
                                              <p:attrName>ppt_x</p:attrName>
                                            </p:attrNameLst>
                                          </p:cBhvr>
                                          <p:tavLst>
                                            <p:tav tm="0">
                                              <p:val>
                                                <p:strVal val="0-#ppt_w/2"/>
                                              </p:val>
                                            </p:tav>
                                            <p:tav tm="100000">
                                              <p:val>
                                                <p:strVal val="#ppt_x"/>
                                              </p:val>
                                            </p:tav>
                                          </p:tavLst>
                                        </p:anim>
                                        <p:anim calcmode="lin" valueType="num">
                                          <p:cBhvr additive="base">
                                            <p:cTn id="8" dur="75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750" fill="hold"/>
                                            <p:tgtEl>
                                              <p:spTgt spid="37"/>
                                            </p:tgtEl>
                                            <p:attrNameLst>
                                              <p:attrName>ppt_x</p:attrName>
                                            </p:attrNameLst>
                                          </p:cBhvr>
                                          <p:tavLst>
                                            <p:tav tm="0">
                                              <p:val>
                                                <p:strVal val="1+#ppt_w/2"/>
                                              </p:val>
                                            </p:tav>
                                            <p:tav tm="100000">
                                              <p:val>
                                                <p:strVal val="#ppt_x"/>
                                              </p:val>
                                            </p:tav>
                                          </p:tavLst>
                                        </p:anim>
                                        <p:anim calcmode="lin" valueType="num">
                                          <p:cBhvr additive="base">
                                            <p:cTn id="12" dur="750" fill="hold"/>
                                            <p:tgtEl>
                                              <p:spTgt spid="37"/>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8"/>
                                            </p:tgtEl>
                                            <p:attrNameLst>
                                              <p:attrName>style.visibility</p:attrName>
                                            </p:attrNameLst>
                                          </p:cBhvr>
                                          <p:to>
                                            <p:strVal val="visible"/>
                                          </p:to>
                                        </p:set>
                                        <p:anim calcmode="lin" valueType="num">
                                          <p:cBhvr>
                                            <p:cTn id="15" dur="500" fill="hold"/>
                                            <p:tgtEl>
                                              <p:spTgt spid="38"/>
                                            </p:tgtEl>
                                            <p:attrNameLst>
                                              <p:attrName>ppt_w</p:attrName>
                                            </p:attrNameLst>
                                          </p:cBhvr>
                                          <p:tavLst>
                                            <p:tav tm="0">
                                              <p:val>
                                                <p:fltVal val="0"/>
                                              </p:val>
                                            </p:tav>
                                            <p:tav tm="100000">
                                              <p:val>
                                                <p:strVal val="#ppt_w"/>
                                              </p:val>
                                            </p:tav>
                                          </p:tavLst>
                                        </p:anim>
                                        <p:anim calcmode="lin" valueType="num">
                                          <p:cBhvr>
                                            <p:cTn id="16" dur="500" fill="hold"/>
                                            <p:tgtEl>
                                              <p:spTgt spid="38"/>
                                            </p:tgtEl>
                                            <p:attrNameLst>
                                              <p:attrName>ppt_h</p:attrName>
                                            </p:attrNameLst>
                                          </p:cBhvr>
                                          <p:tavLst>
                                            <p:tav tm="0">
                                              <p:val>
                                                <p:fltVal val="0"/>
                                              </p:val>
                                            </p:tav>
                                            <p:tav tm="100000">
                                              <p:val>
                                                <p:strVal val="#ppt_h"/>
                                              </p:val>
                                            </p:tav>
                                          </p:tavLst>
                                        </p:anim>
                                        <p:animEffect transition="in" filter="fade">
                                          <p:cBhvr>
                                            <p:cTn id="17" dur="500"/>
                                            <p:tgtEl>
                                              <p:spTgt spid="38"/>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additive="base">
                                            <p:cTn id="21" dur="500"/>
                                            <p:tgtEl>
                                              <p:spTgt spid="46"/>
                                            </p:tgtEl>
                                            <p:attrNameLst>
                                              <p:attrName>ppt_y</p:attrName>
                                            </p:attrNameLst>
                                          </p:cBhvr>
                                          <p:tavLst>
                                            <p:tav tm="0">
                                              <p:val>
                                                <p:strVal val="#ppt_y+#ppt_h*1.125000"/>
                                              </p:val>
                                            </p:tav>
                                            <p:tav tm="100000">
                                              <p:val>
                                                <p:strVal val="#ppt_y"/>
                                              </p:val>
                                            </p:tav>
                                          </p:tavLst>
                                        </p:anim>
                                        <p:animEffect transition="in" filter="wipe(up)">
                                          <p:cBhvr>
                                            <p:cTn id="22" dur="500"/>
                                            <p:tgtEl>
                                              <p:spTgt spid="46"/>
                                            </p:tgtEl>
                                          </p:cBhvr>
                                        </p:animEffect>
                                      </p:childTnLst>
                                    </p:cTn>
                                  </p:par>
                                  <p:par>
                                    <p:cTn id="23" presetID="2" presetClass="entr" presetSubtype="8"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par>
                                    <p:cTn id="27" presetID="14" presetClass="entr" presetSubtype="5" fill="hold" grpId="0" nodeType="withEffect">
                                      <p:stCondLst>
                                        <p:cond delay="1000"/>
                                      </p:stCondLst>
                                      <p:childTnLst>
                                        <p:set>
                                          <p:cBhvr>
                                            <p:cTn id="28" dur="1" fill="hold">
                                              <p:stCondLst>
                                                <p:cond delay="0"/>
                                              </p:stCondLst>
                                            </p:cTn>
                                            <p:tgtEl>
                                              <p:spTgt spid="32"/>
                                            </p:tgtEl>
                                            <p:attrNameLst>
                                              <p:attrName>style.visibility</p:attrName>
                                            </p:attrNameLst>
                                          </p:cBhvr>
                                          <p:to>
                                            <p:strVal val="visible"/>
                                          </p:to>
                                        </p:set>
                                        <p:animEffect transition="in" filter="randombar(vertical)">
                                          <p:cBhvr>
                                            <p:cTn id="29" dur="500"/>
                                            <p:tgtEl>
                                              <p:spTgt spid="32"/>
                                            </p:tgtEl>
                                          </p:cBhvr>
                                        </p:animEffect>
                                      </p:childTnLst>
                                    </p:cTn>
                                  </p:par>
                                  <p:par>
                                    <p:cTn id="30" presetID="53" presetClass="entr" presetSubtype="16" fill="hold" nodeType="with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2" grpId="0" animBg="1"/>
          <p:bldP spid="36" grpId="0" animBg="1"/>
          <p:bldP spid="37" grpId="0" animBg="1"/>
          <p:bldP spid="38" grpId="0"/>
          <p:bldP spid="46"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flipH="1">
            <a:off x="106741" y="0"/>
            <a:ext cx="6436113" cy="6873596"/>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0" fmla="*/ 1572046 w 10639698"/>
              <a:gd name="connsiteY0" fmla="*/ 0 h 6866632"/>
              <a:gd name="connsiteX1" fmla="*/ 5264571 w 10639698"/>
              <a:gd name="connsiteY1" fmla="*/ 0 h 6866632"/>
              <a:gd name="connsiteX2" fmla="*/ 7309994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11" fmla="*/ 1572046 w 10639698"/>
              <a:gd name="connsiteY11" fmla="*/ 0 h 6866632"/>
              <a:gd name="connsiteX0" fmla="*/ 1572046 w 10639698"/>
              <a:gd name="connsiteY0" fmla="*/ 0 h 6866632"/>
              <a:gd name="connsiteX1" fmla="*/ 5264571 w 10639698"/>
              <a:gd name="connsiteY1" fmla="*/ 0 h 6866632"/>
              <a:gd name="connsiteX2" fmla="*/ 10639698 w 10639698"/>
              <a:gd name="connsiteY2" fmla="*/ 0 h 6866632"/>
              <a:gd name="connsiteX3" fmla="*/ 10639698 w 10639698"/>
              <a:gd name="connsiteY3" fmla="*/ 6857554 h 6866632"/>
              <a:gd name="connsiteX4" fmla="*/ 7496924 w 10639698"/>
              <a:gd name="connsiteY4" fmla="*/ 6857554 h 6866632"/>
              <a:gd name="connsiteX5" fmla="*/ 7486457 w 10639698"/>
              <a:gd name="connsiteY5" fmla="*/ 6866632 h 6866632"/>
              <a:gd name="connsiteX6" fmla="*/ 1572046 w 10639698"/>
              <a:gd name="connsiteY6" fmla="*/ 6866632 h 6866632"/>
              <a:gd name="connsiteX7" fmla="*/ 1483885 w 10639698"/>
              <a:gd name="connsiteY7" fmla="*/ 6790170 h 6866632"/>
              <a:gd name="connsiteX8" fmla="*/ 0 w 10639698"/>
              <a:gd name="connsiteY8" fmla="*/ 3433316 h 6866632"/>
              <a:gd name="connsiteX9" fmla="*/ 1483885 w 10639698"/>
              <a:gd name="connsiteY9" fmla="*/ 76463 h 6866632"/>
              <a:gd name="connsiteX10" fmla="*/ 1572046 w 10639698"/>
              <a:gd name="connsiteY10"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7486457 w 10639698"/>
              <a:gd name="connsiteY4" fmla="*/ 6866632 h 6866632"/>
              <a:gd name="connsiteX5" fmla="*/ 1572046 w 10639698"/>
              <a:gd name="connsiteY5" fmla="*/ 6866632 h 6866632"/>
              <a:gd name="connsiteX6" fmla="*/ 1483885 w 10639698"/>
              <a:gd name="connsiteY6" fmla="*/ 6790170 h 6866632"/>
              <a:gd name="connsiteX7" fmla="*/ 0 w 10639698"/>
              <a:gd name="connsiteY7" fmla="*/ 3433316 h 6866632"/>
              <a:gd name="connsiteX8" fmla="*/ 1483885 w 10639698"/>
              <a:gd name="connsiteY8" fmla="*/ 76463 h 6866632"/>
              <a:gd name="connsiteX9" fmla="*/ 1572046 w 10639698"/>
              <a:gd name="connsiteY9"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1572046 w 10639698"/>
              <a:gd name="connsiteY4" fmla="*/ 6866632 h 6866632"/>
              <a:gd name="connsiteX5" fmla="*/ 1483885 w 10639698"/>
              <a:gd name="connsiteY5" fmla="*/ 6790170 h 6866632"/>
              <a:gd name="connsiteX6" fmla="*/ 0 w 10639698"/>
              <a:gd name="connsiteY6" fmla="*/ 3433316 h 6866632"/>
              <a:gd name="connsiteX7" fmla="*/ 1483885 w 10639698"/>
              <a:gd name="connsiteY7" fmla="*/ 76463 h 6866632"/>
              <a:gd name="connsiteX8" fmla="*/ 1572046 w 10639698"/>
              <a:gd name="connsiteY8"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1572046 w 10639698"/>
              <a:gd name="connsiteY3" fmla="*/ 6866632 h 6866632"/>
              <a:gd name="connsiteX4" fmla="*/ 1483885 w 10639698"/>
              <a:gd name="connsiteY4" fmla="*/ 6790170 h 6866632"/>
              <a:gd name="connsiteX5" fmla="*/ 0 w 10639698"/>
              <a:gd name="connsiteY5" fmla="*/ 3433316 h 6866632"/>
              <a:gd name="connsiteX6" fmla="*/ 1483885 w 10639698"/>
              <a:gd name="connsiteY6" fmla="*/ 76463 h 6866632"/>
              <a:gd name="connsiteX7" fmla="*/ 1572046 w 10639698"/>
              <a:gd name="connsiteY7" fmla="*/ 0 h 6866632"/>
              <a:gd name="connsiteX0" fmla="*/ 1572046 w 10639698"/>
              <a:gd name="connsiteY0" fmla="*/ 0 h 6866632"/>
              <a:gd name="connsiteX1" fmla="*/ 6597087 w 10639698"/>
              <a:gd name="connsiteY1" fmla="*/ 32084 h 6866632"/>
              <a:gd name="connsiteX2" fmla="*/ 10639698 w 10639698"/>
              <a:gd name="connsiteY2" fmla="*/ 6857554 h 6866632"/>
              <a:gd name="connsiteX3" fmla="*/ 1572046 w 10639698"/>
              <a:gd name="connsiteY3" fmla="*/ 6866632 h 6866632"/>
              <a:gd name="connsiteX4" fmla="*/ 1483885 w 10639698"/>
              <a:gd name="connsiteY4" fmla="*/ 6790170 h 6866632"/>
              <a:gd name="connsiteX5" fmla="*/ 0 w 10639698"/>
              <a:gd name="connsiteY5" fmla="*/ 3433316 h 6866632"/>
              <a:gd name="connsiteX6" fmla="*/ 1483885 w 10639698"/>
              <a:gd name="connsiteY6" fmla="*/ 76463 h 6866632"/>
              <a:gd name="connsiteX7" fmla="*/ 1572046 w 10639698"/>
              <a:gd name="connsiteY7" fmla="*/ 0 h 6866632"/>
              <a:gd name="connsiteX0" fmla="*/ 1572046 w 6629171"/>
              <a:gd name="connsiteY0" fmla="*/ 0 h 6873596"/>
              <a:gd name="connsiteX1" fmla="*/ 6597087 w 6629171"/>
              <a:gd name="connsiteY1" fmla="*/ 32084 h 6873596"/>
              <a:gd name="connsiteX2" fmla="*/ 6629171 w 6629171"/>
              <a:gd name="connsiteY2" fmla="*/ 6873596 h 6873596"/>
              <a:gd name="connsiteX3" fmla="*/ 1572046 w 6629171"/>
              <a:gd name="connsiteY3" fmla="*/ 6866632 h 6873596"/>
              <a:gd name="connsiteX4" fmla="*/ 1483885 w 6629171"/>
              <a:gd name="connsiteY4" fmla="*/ 6790170 h 6873596"/>
              <a:gd name="connsiteX5" fmla="*/ 0 w 6629171"/>
              <a:gd name="connsiteY5" fmla="*/ 3433316 h 6873596"/>
              <a:gd name="connsiteX6" fmla="*/ 1483885 w 6629171"/>
              <a:gd name="connsiteY6" fmla="*/ 76463 h 6873596"/>
              <a:gd name="connsiteX7" fmla="*/ 1572046 w 6629171"/>
              <a:gd name="connsiteY7" fmla="*/ 0 h 6873596"/>
              <a:gd name="connsiteX0" fmla="*/ 1572046 w 6597087"/>
              <a:gd name="connsiteY0" fmla="*/ 0 h 6873596"/>
              <a:gd name="connsiteX1" fmla="*/ 6597087 w 6597087"/>
              <a:gd name="connsiteY1" fmla="*/ 32084 h 6873596"/>
              <a:gd name="connsiteX2" fmla="*/ 6581045 w 6597087"/>
              <a:gd name="connsiteY2" fmla="*/ 6873596 h 6873596"/>
              <a:gd name="connsiteX3" fmla="*/ 1572046 w 6597087"/>
              <a:gd name="connsiteY3" fmla="*/ 6866632 h 6873596"/>
              <a:gd name="connsiteX4" fmla="*/ 1483885 w 6597087"/>
              <a:gd name="connsiteY4" fmla="*/ 6790170 h 6873596"/>
              <a:gd name="connsiteX5" fmla="*/ 0 w 6597087"/>
              <a:gd name="connsiteY5" fmla="*/ 3433316 h 6873596"/>
              <a:gd name="connsiteX6" fmla="*/ 1483885 w 6597087"/>
              <a:gd name="connsiteY6" fmla="*/ 76463 h 6873596"/>
              <a:gd name="connsiteX7" fmla="*/ 1572046 w 6597087"/>
              <a:gd name="connsiteY7" fmla="*/ 0 h 687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7087" h="6873596">
                <a:moveTo>
                  <a:pt x="1572046" y="0"/>
                </a:moveTo>
                <a:lnTo>
                  <a:pt x="6597087" y="32084"/>
                </a:lnTo>
                <a:cubicBezTo>
                  <a:pt x="6591740" y="2312588"/>
                  <a:pt x="6586392" y="4593092"/>
                  <a:pt x="6581045" y="6873596"/>
                </a:cubicBezTo>
                <a:lnTo>
                  <a:pt x="1572046" y="6866632"/>
                </a:lnTo>
                <a:lnTo>
                  <a:pt x="1483885" y="6790170"/>
                </a:lnTo>
                <a:cubicBezTo>
                  <a:pt x="572304" y="5960601"/>
                  <a:pt x="0" y="4763877"/>
                  <a:pt x="0" y="3433316"/>
                </a:cubicBezTo>
                <a:cubicBezTo>
                  <a:pt x="0" y="2102756"/>
                  <a:pt x="572304" y="906032"/>
                  <a:pt x="1483885" y="76463"/>
                </a:cubicBezTo>
                <a:lnTo>
                  <a:pt x="1572046" y="0"/>
                </a:lnTo>
                <a:close/>
              </a:path>
            </a:pathLst>
          </a:custGeom>
          <a:solidFill>
            <a:srgbClr val="1D4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19" name="任意多边形 18"/>
          <p:cNvSpPr/>
          <p:nvPr/>
        </p:nvSpPr>
        <p:spPr>
          <a:xfrm flipH="1">
            <a:off x="-14607" y="6964"/>
            <a:ext cx="6163950"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0" fmla="*/ 1572046 w 10639698"/>
              <a:gd name="connsiteY0" fmla="*/ 0 h 6866632"/>
              <a:gd name="connsiteX1" fmla="*/ 5264571 w 10639698"/>
              <a:gd name="connsiteY1" fmla="*/ 0 h 6866632"/>
              <a:gd name="connsiteX2" fmla="*/ 10639698 w 10639698"/>
              <a:gd name="connsiteY2" fmla="*/ 0 h 6866632"/>
              <a:gd name="connsiteX3" fmla="*/ 10639698 w 10639698"/>
              <a:gd name="connsiteY3" fmla="*/ 6857554 h 6866632"/>
              <a:gd name="connsiteX4" fmla="*/ 7496924 w 10639698"/>
              <a:gd name="connsiteY4" fmla="*/ 6857554 h 6866632"/>
              <a:gd name="connsiteX5" fmla="*/ 7486457 w 10639698"/>
              <a:gd name="connsiteY5" fmla="*/ 6866632 h 6866632"/>
              <a:gd name="connsiteX6" fmla="*/ 1572046 w 10639698"/>
              <a:gd name="connsiteY6" fmla="*/ 6866632 h 6866632"/>
              <a:gd name="connsiteX7" fmla="*/ 1483885 w 10639698"/>
              <a:gd name="connsiteY7" fmla="*/ 6790170 h 6866632"/>
              <a:gd name="connsiteX8" fmla="*/ 0 w 10639698"/>
              <a:gd name="connsiteY8" fmla="*/ 3433316 h 6866632"/>
              <a:gd name="connsiteX9" fmla="*/ 1483885 w 10639698"/>
              <a:gd name="connsiteY9" fmla="*/ 76463 h 6866632"/>
              <a:gd name="connsiteX10" fmla="*/ 1572046 w 10639698"/>
              <a:gd name="connsiteY10"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7486457 w 10639698"/>
              <a:gd name="connsiteY4" fmla="*/ 6866632 h 6866632"/>
              <a:gd name="connsiteX5" fmla="*/ 1572046 w 10639698"/>
              <a:gd name="connsiteY5" fmla="*/ 6866632 h 6866632"/>
              <a:gd name="connsiteX6" fmla="*/ 1483885 w 10639698"/>
              <a:gd name="connsiteY6" fmla="*/ 6790170 h 6866632"/>
              <a:gd name="connsiteX7" fmla="*/ 0 w 10639698"/>
              <a:gd name="connsiteY7" fmla="*/ 3433316 h 6866632"/>
              <a:gd name="connsiteX8" fmla="*/ 1483885 w 10639698"/>
              <a:gd name="connsiteY8" fmla="*/ 76463 h 6866632"/>
              <a:gd name="connsiteX9" fmla="*/ 1572046 w 10639698"/>
              <a:gd name="connsiteY9"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1572046 w 10639698"/>
              <a:gd name="connsiteY4" fmla="*/ 6866632 h 6866632"/>
              <a:gd name="connsiteX5" fmla="*/ 1483885 w 10639698"/>
              <a:gd name="connsiteY5" fmla="*/ 6790170 h 6866632"/>
              <a:gd name="connsiteX6" fmla="*/ 0 w 10639698"/>
              <a:gd name="connsiteY6" fmla="*/ 3433316 h 6866632"/>
              <a:gd name="connsiteX7" fmla="*/ 1483885 w 10639698"/>
              <a:gd name="connsiteY7" fmla="*/ 76463 h 6866632"/>
              <a:gd name="connsiteX8" fmla="*/ 1572046 w 10639698"/>
              <a:gd name="connsiteY8" fmla="*/ 0 h 6866632"/>
              <a:gd name="connsiteX0" fmla="*/ 1572046 w 10639698"/>
              <a:gd name="connsiteY0" fmla="*/ 0 h 6866632"/>
              <a:gd name="connsiteX1" fmla="*/ 6163950 w 10639698"/>
              <a:gd name="connsiteY1" fmla="*/ 0 h 6866632"/>
              <a:gd name="connsiteX2" fmla="*/ 10639698 w 10639698"/>
              <a:gd name="connsiteY2" fmla="*/ 6857554 h 6866632"/>
              <a:gd name="connsiteX3" fmla="*/ 7496924 w 10639698"/>
              <a:gd name="connsiteY3" fmla="*/ 6857554 h 6866632"/>
              <a:gd name="connsiteX4" fmla="*/ 1572046 w 10639698"/>
              <a:gd name="connsiteY4" fmla="*/ 6866632 h 6866632"/>
              <a:gd name="connsiteX5" fmla="*/ 1483885 w 10639698"/>
              <a:gd name="connsiteY5" fmla="*/ 6790170 h 6866632"/>
              <a:gd name="connsiteX6" fmla="*/ 0 w 10639698"/>
              <a:gd name="connsiteY6" fmla="*/ 3433316 h 6866632"/>
              <a:gd name="connsiteX7" fmla="*/ 1483885 w 10639698"/>
              <a:gd name="connsiteY7" fmla="*/ 76463 h 6866632"/>
              <a:gd name="connsiteX8" fmla="*/ 1572046 w 10639698"/>
              <a:gd name="connsiteY8" fmla="*/ 0 h 6866632"/>
              <a:gd name="connsiteX0" fmla="*/ 1572046 w 10639698"/>
              <a:gd name="connsiteY0" fmla="*/ 0 h 6866632"/>
              <a:gd name="connsiteX1" fmla="*/ 6163950 w 10639698"/>
              <a:gd name="connsiteY1" fmla="*/ 0 h 6866632"/>
              <a:gd name="connsiteX2" fmla="*/ 10639698 w 10639698"/>
              <a:gd name="connsiteY2" fmla="*/ 6857554 h 6866632"/>
              <a:gd name="connsiteX3" fmla="*/ 1572046 w 10639698"/>
              <a:gd name="connsiteY3" fmla="*/ 6866632 h 6866632"/>
              <a:gd name="connsiteX4" fmla="*/ 1483885 w 10639698"/>
              <a:gd name="connsiteY4" fmla="*/ 6790170 h 6866632"/>
              <a:gd name="connsiteX5" fmla="*/ 0 w 10639698"/>
              <a:gd name="connsiteY5" fmla="*/ 3433316 h 6866632"/>
              <a:gd name="connsiteX6" fmla="*/ 1483885 w 10639698"/>
              <a:gd name="connsiteY6" fmla="*/ 76463 h 6866632"/>
              <a:gd name="connsiteX7" fmla="*/ 1572046 w 10639698"/>
              <a:gd name="connsiteY7" fmla="*/ 0 h 6866632"/>
              <a:gd name="connsiteX0" fmla="*/ 1572046 w 6163950"/>
              <a:gd name="connsiteY0" fmla="*/ 0 h 6866632"/>
              <a:gd name="connsiteX1" fmla="*/ 6163950 w 6163950"/>
              <a:gd name="connsiteY1" fmla="*/ 0 h 6866632"/>
              <a:gd name="connsiteX2" fmla="*/ 6147909 w 6163950"/>
              <a:gd name="connsiteY2" fmla="*/ 6857554 h 6866632"/>
              <a:gd name="connsiteX3" fmla="*/ 1572046 w 6163950"/>
              <a:gd name="connsiteY3" fmla="*/ 6866632 h 6866632"/>
              <a:gd name="connsiteX4" fmla="*/ 1483885 w 6163950"/>
              <a:gd name="connsiteY4" fmla="*/ 6790170 h 6866632"/>
              <a:gd name="connsiteX5" fmla="*/ 0 w 6163950"/>
              <a:gd name="connsiteY5" fmla="*/ 3433316 h 6866632"/>
              <a:gd name="connsiteX6" fmla="*/ 1483885 w 6163950"/>
              <a:gd name="connsiteY6" fmla="*/ 76463 h 6866632"/>
              <a:gd name="connsiteX7" fmla="*/ 1572046 w 6163950"/>
              <a:gd name="connsiteY7" fmla="*/ 0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63950" h="6866632">
                <a:moveTo>
                  <a:pt x="1572046" y="0"/>
                </a:moveTo>
                <a:lnTo>
                  <a:pt x="6163950" y="0"/>
                </a:lnTo>
                <a:lnTo>
                  <a:pt x="6147909" y="6857554"/>
                </a:lnTo>
                <a:lnTo>
                  <a:pt x="1572046" y="6866632"/>
                </a:lnTo>
                <a:lnTo>
                  <a:pt x="1483885" y="6790170"/>
                </a:lnTo>
                <a:cubicBezTo>
                  <a:pt x="572304" y="5960601"/>
                  <a:pt x="0" y="4763877"/>
                  <a:pt x="0" y="3433316"/>
                </a:cubicBezTo>
                <a:cubicBezTo>
                  <a:pt x="0" y="2102756"/>
                  <a:pt x="572304" y="906032"/>
                  <a:pt x="1483885" y="76463"/>
                </a:cubicBezTo>
                <a:lnTo>
                  <a:pt x="1572046" y="0"/>
                </a:lnTo>
                <a:close/>
              </a:path>
            </a:pathLst>
          </a:custGeom>
          <a:blipFill dpi="0" rotWithShape="1">
            <a:blip r:embed="rId3" cstate="screen">
              <a:duotone>
                <a:schemeClr val="accent5">
                  <a:shade val="45000"/>
                  <a:satMod val="135000"/>
                </a:schemeClr>
                <a:prstClr val="white"/>
              </a:duotone>
              <a:extLst>
                <a:ext uri="{28A0092B-C50C-407E-A947-70E740481C1C}">
                  <a14:useLocalDpi xmlns:a14="http://schemas.microsoft.com/office/drawing/2010/main"/>
                </a:ext>
              </a:extLst>
            </a:blip>
            <a:srcRect/>
            <a:stretch>
              <a:fillRect/>
            </a:stretch>
          </a:blip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20" name="椭圆 19"/>
          <p:cNvSpPr/>
          <p:nvPr/>
        </p:nvSpPr>
        <p:spPr>
          <a:xfrm>
            <a:off x="1244079" y="1315264"/>
            <a:ext cx="2154014" cy="4050564"/>
          </a:xfrm>
          <a:prstGeom prst="ellipse">
            <a:avLst/>
          </a:prstGeom>
          <a:no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9900" dirty="0">
                <a:solidFill>
                  <a:srgbClr val="1D4C77"/>
                </a:solidFill>
                <a:latin typeface="Agency FB" panose="020B0503020202020204" pitchFamily="34" charset="0"/>
                <a:ea typeface="方正黑体简体" panose="02010601030101010101" pitchFamily="2" charset="-122"/>
              </a:rPr>
              <a:t>03</a:t>
            </a:r>
            <a:endParaRPr lang="zh-CN" altLang="en-US" sz="19900" dirty="0">
              <a:solidFill>
                <a:srgbClr val="1D4C77"/>
              </a:solidFill>
              <a:latin typeface="Agency FB" panose="020B0503020202020204" pitchFamily="34" charset="0"/>
              <a:ea typeface="方正黑体简体" panose="02010601030101010101" pitchFamily="2" charset="-122"/>
            </a:endParaRPr>
          </a:p>
        </p:txBody>
      </p:sp>
      <p:sp>
        <p:nvSpPr>
          <p:cNvPr id="23" name="文本框 22"/>
          <p:cNvSpPr txBox="1"/>
          <p:nvPr/>
        </p:nvSpPr>
        <p:spPr>
          <a:xfrm>
            <a:off x="1249642" y="4554194"/>
            <a:ext cx="2142889" cy="523220"/>
          </a:xfrm>
          <a:prstGeom prst="rect">
            <a:avLst/>
          </a:prstGeom>
          <a:noFill/>
        </p:spPr>
        <p:txBody>
          <a:bodyPr wrap="square" rtlCol="0">
            <a:spAutoFit/>
            <a:scene3d>
              <a:camera prst="orthographicFront"/>
              <a:lightRig rig="threePt" dir="t"/>
            </a:scene3d>
            <a:sp3d contourW="12700"/>
          </a:bodyPr>
          <a:lstStyle/>
          <a:p>
            <a:pPr algn="dist"/>
            <a:r>
              <a:rPr lang="en-US" altLang="zh-CN" sz="2800" b="1" spc="300" dirty="0">
                <a:solidFill>
                  <a:srgbClr val="595959"/>
                </a:solidFill>
                <a:latin typeface="Agency FB" panose="020B0503020202020204" pitchFamily="34" charset="0"/>
                <a:ea typeface="方正黑体简体" panose="02010601030101010101" pitchFamily="2" charset="-122"/>
              </a:rPr>
              <a:t>PART THREE</a:t>
            </a:r>
            <a:endParaRPr lang="zh-CN" altLang="en-US" sz="2800" b="1" spc="300" dirty="0">
              <a:solidFill>
                <a:srgbClr val="595959"/>
              </a:solidFill>
              <a:latin typeface="Agency FB" panose="020B0503020202020204" pitchFamily="34" charset="0"/>
              <a:ea typeface="方正黑体简体" panose="02010601030101010101" pitchFamily="2" charset="-122"/>
            </a:endParaRPr>
          </a:p>
        </p:txBody>
      </p:sp>
      <p:sp>
        <p:nvSpPr>
          <p:cNvPr id="6" name="矩形 5"/>
          <p:cNvSpPr/>
          <p:nvPr/>
        </p:nvSpPr>
        <p:spPr>
          <a:xfrm>
            <a:off x="5110016" y="2213811"/>
            <a:ext cx="6320589" cy="2775284"/>
          </a:xfrm>
          <a:prstGeom prst="rect">
            <a:avLst/>
          </a:prstGeom>
          <a:solidFill>
            <a:schemeClr val="bg1"/>
          </a:solidFill>
          <a:ln>
            <a:noFill/>
          </a:ln>
          <a:effectLst>
            <a:outerShdw blurRad="1016000" dist="381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675213" y="2796351"/>
            <a:ext cx="2441694" cy="769441"/>
          </a:xfrm>
          <a:prstGeom prst="rect">
            <a:avLst/>
          </a:prstGeom>
          <a:noFill/>
        </p:spPr>
        <p:txBody>
          <a:bodyPr wrap="none" rtlCol="0">
            <a:spAutoFit/>
            <a:scene3d>
              <a:camera prst="orthographicFront"/>
              <a:lightRig rig="threePt" dir="t"/>
            </a:scene3d>
            <a:sp3d contourW="12700"/>
          </a:bodyPr>
          <a:lstStyle/>
          <a:p>
            <a:r>
              <a:rPr lang="zh-CN" altLang="en-US" sz="4400" b="1" dirty="0">
                <a:solidFill>
                  <a:srgbClr val="414141"/>
                </a:solidFill>
                <a:ea typeface="方正黑体简体" panose="02010601030101010101" pitchFamily="2" charset="-122"/>
              </a:rPr>
              <a:t>常用模块</a:t>
            </a:r>
          </a:p>
        </p:txBody>
      </p:sp>
      <p:cxnSp>
        <p:nvCxnSpPr>
          <p:cNvPr id="8" name="直接连接符 7"/>
          <p:cNvCxnSpPr/>
          <p:nvPr/>
        </p:nvCxnSpPr>
        <p:spPr>
          <a:xfrm>
            <a:off x="5791201" y="3742254"/>
            <a:ext cx="641683" cy="0"/>
          </a:xfrm>
          <a:prstGeom prst="line">
            <a:avLst/>
          </a:prstGeom>
          <a:ln w="57150">
            <a:solidFill>
              <a:srgbClr val="1D4C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1024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750" fill="hold"/>
                                            <p:tgtEl>
                                              <p:spTgt spid="19"/>
                                            </p:tgtEl>
                                            <p:attrNameLst>
                                              <p:attrName>ppt_x</p:attrName>
                                            </p:attrNameLst>
                                          </p:cBhvr>
                                          <p:tavLst>
                                            <p:tav tm="0">
                                              <p:val>
                                                <p:strVal val="0-#ppt_w/2"/>
                                              </p:val>
                                            </p:tav>
                                            <p:tav tm="100000">
                                              <p:val>
                                                <p:strVal val="#ppt_x"/>
                                              </p:val>
                                            </p:tav>
                                          </p:tavLst>
                                        </p:anim>
                                        <p:anim calcmode="lin" valueType="num">
                                          <p:cBhvr additive="base">
                                            <p:cTn id="12" dur="750" fill="hold"/>
                                            <p:tgtEl>
                                              <p:spTgt spid="19"/>
                                            </p:tgtEl>
                                            <p:attrNameLst>
                                              <p:attrName>ppt_y</p:attrName>
                                            </p:attrNameLst>
                                          </p:cBhvr>
                                          <p:tavLst>
                                            <p:tav tm="0">
                                              <p:val>
                                                <p:strVal val="#ppt_y"/>
                                              </p:val>
                                            </p:tav>
                                            <p:tav tm="100000">
                                              <p:val>
                                                <p:strVal val="#ppt_y"/>
                                              </p:val>
                                            </p:tav>
                                          </p:tavLst>
                                        </p:anim>
                                      </p:childTnLst>
                                    </p:cTn>
                                  </p:par>
                                  <p:par>
                                    <p:cTn id="13" presetID="47" presetClass="entr" presetSubtype="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5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anim calcmode="lin" valueType="num">
                                          <p:cBhvr>
                                            <p:cTn id="21" dur="1000" fill="hold"/>
                                            <p:tgtEl>
                                              <p:spTgt spid="20"/>
                                            </p:tgtEl>
                                            <p:attrNameLst>
                                              <p:attrName>ppt_x</p:attrName>
                                            </p:attrNameLst>
                                          </p:cBhvr>
                                          <p:tavLst>
                                            <p:tav tm="0">
                                              <p:val>
                                                <p:strVal val="#ppt_x"/>
                                              </p:val>
                                            </p:tav>
                                            <p:tav tm="100000">
                                              <p:val>
                                                <p:strVal val="#ppt_x"/>
                                              </p:val>
                                            </p:tav>
                                          </p:tavLst>
                                        </p:anim>
                                        <p:anim calcmode="lin" valueType="num">
                                          <p:cBhvr>
                                            <p:cTn id="22" dur="1000" fill="hold"/>
                                            <p:tgtEl>
                                              <p:spTgt spid="20"/>
                                            </p:tgtEl>
                                            <p:attrNameLst>
                                              <p:attrName>ppt_y</p:attrName>
                                            </p:attrNameLst>
                                          </p:cBhvr>
                                          <p:tavLst>
                                            <p:tav tm="0">
                                              <p:val>
                                                <p:strVal val="#ppt_y+.1"/>
                                              </p:val>
                                            </p:tav>
                                            <p:tav tm="100000">
                                              <p:val>
                                                <p:strVal val="#ppt_y"/>
                                              </p:val>
                                            </p:tav>
                                          </p:tavLst>
                                        </p:anim>
                                      </p:childTnLst>
                                    </p:cTn>
                                  </p:par>
                                  <p:par>
                                    <p:cTn id="23" presetID="2" presetClass="entr" presetSubtype="2" fill="hold" grpId="0" nodeType="withEffect" p14:presetBounceEnd="48000">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14:bounceEnd="48000">
                                          <p:cBhvr additive="base">
                                            <p:cTn id="25" dur="1000" fill="hold"/>
                                            <p:tgtEl>
                                              <p:spTgt spid="6"/>
                                            </p:tgtEl>
                                            <p:attrNameLst>
                                              <p:attrName>ppt_x</p:attrName>
                                            </p:attrNameLst>
                                          </p:cBhvr>
                                          <p:tavLst>
                                            <p:tav tm="0">
                                              <p:val>
                                                <p:strVal val="1+#ppt_w/2"/>
                                              </p:val>
                                            </p:tav>
                                            <p:tav tm="100000">
                                              <p:val>
                                                <p:strVal val="#ppt_x"/>
                                              </p:val>
                                            </p:tav>
                                          </p:tavLst>
                                        </p:anim>
                                        <p:anim calcmode="lin" valueType="num" p14:bounceEnd="48000">
                                          <p:cBhvr additive="base">
                                            <p:cTn id="26" dur="10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1250"/>
                                </p:stCondLst>
                                <p:childTnLst>
                                  <p:par>
                                    <p:cTn id="28" presetID="1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p:tgtEl>
                                              <p:spTgt spid="5"/>
                                            </p:tgtEl>
                                            <p:attrNameLst>
                                              <p:attrName>ppt_y</p:attrName>
                                            </p:attrNameLst>
                                          </p:cBhvr>
                                          <p:tavLst>
                                            <p:tav tm="0">
                                              <p:val>
                                                <p:strVal val="#ppt_y+#ppt_h*1.125000"/>
                                              </p:val>
                                            </p:tav>
                                            <p:tav tm="100000">
                                              <p:val>
                                                <p:strVal val="#ppt_y"/>
                                              </p:val>
                                            </p:tav>
                                          </p:tavLst>
                                        </p:anim>
                                        <p:animEffect transition="in" filter="wipe(up)">
                                          <p:cBhvr>
                                            <p:cTn id="31" dur="500"/>
                                            <p:tgtEl>
                                              <p:spTgt spid="5"/>
                                            </p:tgtEl>
                                          </p:cBhvr>
                                        </p:animEffect>
                                      </p:childTnLst>
                                    </p:cTn>
                                  </p:par>
                                  <p:par>
                                    <p:cTn id="32" presetID="22" presetClass="entr" presetSubtype="8" fill="hold" nodeType="withEffect">
                                      <p:stCondLst>
                                        <p:cond delay="25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P spid="23" grpId="0"/>
          <p:bldP spid="6" grpId="0" animBg="1"/>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750" fill="hold"/>
                                            <p:tgtEl>
                                              <p:spTgt spid="19"/>
                                            </p:tgtEl>
                                            <p:attrNameLst>
                                              <p:attrName>ppt_x</p:attrName>
                                            </p:attrNameLst>
                                          </p:cBhvr>
                                          <p:tavLst>
                                            <p:tav tm="0">
                                              <p:val>
                                                <p:strVal val="0-#ppt_w/2"/>
                                              </p:val>
                                            </p:tav>
                                            <p:tav tm="100000">
                                              <p:val>
                                                <p:strVal val="#ppt_x"/>
                                              </p:val>
                                            </p:tav>
                                          </p:tavLst>
                                        </p:anim>
                                        <p:anim calcmode="lin" valueType="num">
                                          <p:cBhvr additive="base">
                                            <p:cTn id="12" dur="750" fill="hold"/>
                                            <p:tgtEl>
                                              <p:spTgt spid="19"/>
                                            </p:tgtEl>
                                            <p:attrNameLst>
                                              <p:attrName>ppt_y</p:attrName>
                                            </p:attrNameLst>
                                          </p:cBhvr>
                                          <p:tavLst>
                                            <p:tav tm="0">
                                              <p:val>
                                                <p:strVal val="#ppt_y"/>
                                              </p:val>
                                            </p:tav>
                                            <p:tav tm="100000">
                                              <p:val>
                                                <p:strVal val="#ppt_y"/>
                                              </p:val>
                                            </p:tav>
                                          </p:tavLst>
                                        </p:anim>
                                      </p:childTnLst>
                                    </p:cTn>
                                  </p:par>
                                  <p:par>
                                    <p:cTn id="13" presetID="47" presetClass="entr" presetSubtype="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5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anim calcmode="lin" valueType="num">
                                          <p:cBhvr>
                                            <p:cTn id="21" dur="1000" fill="hold"/>
                                            <p:tgtEl>
                                              <p:spTgt spid="20"/>
                                            </p:tgtEl>
                                            <p:attrNameLst>
                                              <p:attrName>ppt_x</p:attrName>
                                            </p:attrNameLst>
                                          </p:cBhvr>
                                          <p:tavLst>
                                            <p:tav tm="0">
                                              <p:val>
                                                <p:strVal val="#ppt_x"/>
                                              </p:val>
                                            </p:tav>
                                            <p:tav tm="100000">
                                              <p:val>
                                                <p:strVal val="#ppt_x"/>
                                              </p:val>
                                            </p:tav>
                                          </p:tavLst>
                                        </p:anim>
                                        <p:anim calcmode="lin" valueType="num">
                                          <p:cBhvr>
                                            <p:cTn id="22" dur="1000" fill="hold"/>
                                            <p:tgtEl>
                                              <p:spTgt spid="20"/>
                                            </p:tgtEl>
                                            <p:attrNameLst>
                                              <p:attrName>ppt_y</p:attrName>
                                            </p:attrNameLst>
                                          </p:cBhvr>
                                          <p:tavLst>
                                            <p:tav tm="0">
                                              <p:val>
                                                <p:strVal val="#ppt_y+.1"/>
                                              </p:val>
                                            </p:tav>
                                            <p:tav tm="100000">
                                              <p:val>
                                                <p:strVal val="#ppt_y"/>
                                              </p:val>
                                            </p:tav>
                                          </p:tavLst>
                                        </p:anim>
                                      </p:childTnLst>
                                    </p:cTn>
                                  </p:par>
                                  <p:par>
                                    <p:cTn id="23" presetID="2" presetClass="entr" presetSubtype="2" fill="hold" grpId="0"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1000" fill="hold"/>
                                            <p:tgtEl>
                                              <p:spTgt spid="6"/>
                                            </p:tgtEl>
                                            <p:attrNameLst>
                                              <p:attrName>ppt_x</p:attrName>
                                            </p:attrNameLst>
                                          </p:cBhvr>
                                          <p:tavLst>
                                            <p:tav tm="0">
                                              <p:val>
                                                <p:strVal val="1+#ppt_w/2"/>
                                              </p:val>
                                            </p:tav>
                                            <p:tav tm="100000">
                                              <p:val>
                                                <p:strVal val="#ppt_x"/>
                                              </p:val>
                                            </p:tav>
                                          </p:tavLst>
                                        </p:anim>
                                        <p:anim calcmode="lin" valueType="num">
                                          <p:cBhvr additive="base">
                                            <p:cTn id="26" dur="10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1250"/>
                                </p:stCondLst>
                                <p:childTnLst>
                                  <p:par>
                                    <p:cTn id="28" presetID="1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p:tgtEl>
                                              <p:spTgt spid="5"/>
                                            </p:tgtEl>
                                            <p:attrNameLst>
                                              <p:attrName>ppt_y</p:attrName>
                                            </p:attrNameLst>
                                          </p:cBhvr>
                                          <p:tavLst>
                                            <p:tav tm="0">
                                              <p:val>
                                                <p:strVal val="#ppt_y+#ppt_h*1.125000"/>
                                              </p:val>
                                            </p:tav>
                                            <p:tav tm="100000">
                                              <p:val>
                                                <p:strVal val="#ppt_y"/>
                                              </p:val>
                                            </p:tav>
                                          </p:tavLst>
                                        </p:anim>
                                        <p:animEffect transition="in" filter="wipe(up)">
                                          <p:cBhvr>
                                            <p:cTn id="31" dur="500"/>
                                            <p:tgtEl>
                                              <p:spTgt spid="5"/>
                                            </p:tgtEl>
                                          </p:cBhvr>
                                        </p:animEffect>
                                      </p:childTnLst>
                                    </p:cTn>
                                  </p:par>
                                  <p:par>
                                    <p:cTn id="32" presetID="22" presetClass="entr" presetSubtype="8" fill="hold" nodeType="withEffect">
                                      <p:stCondLst>
                                        <p:cond delay="25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P spid="23" grpId="0"/>
          <p:bldP spid="6" grpId="0" animBg="1"/>
          <p:bldP spid="4" grpId="0"/>
          <p:bldP spid="5"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112042"/>
            <a:ext cx="12192000" cy="7459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Subtitle 2">
            <a:extLst>
              <a:ext uri="{FF2B5EF4-FFF2-40B4-BE49-F238E27FC236}">
                <a16:creationId xmlns:a16="http://schemas.microsoft.com/office/drawing/2014/main" id="{06331D2D-8D73-4B13-9708-0E24F960723A}"/>
              </a:ext>
            </a:extLst>
          </p:cNvPr>
          <p:cNvSpPr txBox="1">
            <a:spLocks/>
          </p:cNvSpPr>
          <p:nvPr/>
        </p:nvSpPr>
        <p:spPr>
          <a:xfrm>
            <a:off x="3926305" y="5984972"/>
            <a:ext cx="4339390" cy="3522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30000"/>
              </a:lnSpc>
              <a:spcBef>
                <a:spcPts val="0"/>
              </a:spcBef>
              <a:defRPr/>
            </a:pPr>
            <a:r>
              <a:rPr lang="en-US" altLang="zh-CN" sz="1800" dirty="0">
                <a:solidFill>
                  <a:schemeClr val="bg1"/>
                </a:solidFill>
                <a:latin typeface="微软雅黑" panose="020B0503020204020204" pitchFamily="34" charset="-122"/>
                <a:ea typeface="微软雅黑" panose="020B0503020204020204" pitchFamily="34" charset="-122"/>
                <a:cs typeface="Lato Light" panose="020F0502020204030203" pitchFamily="34" charset="0"/>
              </a:rPr>
              <a:t>YOUR TECHNOLOGY PRODUCTS</a:t>
            </a:r>
            <a:endParaRPr lang="id-ID" sz="1800" dirty="0">
              <a:solidFill>
                <a:schemeClr val="bg1"/>
              </a:solidFill>
              <a:latin typeface="微软雅黑" panose="020B0503020204020204" pitchFamily="34" charset="-122"/>
              <a:ea typeface="微软雅黑" panose="020B0503020204020204" pitchFamily="34" charset="-122"/>
              <a:cs typeface="Lato Light" panose="020F0502020204030203" pitchFamily="34" charset="0"/>
            </a:endParaRPr>
          </a:p>
        </p:txBody>
      </p:sp>
      <p:sp>
        <p:nvSpPr>
          <p:cNvPr id="30" name="椭圆 29"/>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03</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34" name="文本框 33"/>
          <p:cNvSpPr txBox="1"/>
          <p:nvPr/>
        </p:nvSpPr>
        <p:spPr>
          <a:xfrm>
            <a:off x="1568385" y="432980"/>
            <a:ext cx="1060740"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rgbClr val="414141"/>
                </a:solidFill>
                <a:ea typeface="方正黑体简体" panose="02010601030101010101" pitchFamily="2" charset="-122"/>
              </a:rPr>
              <a:t>Token</a:t>
            </a:r>
            <a:endParaRPr lang="zh-CN" altLang="en-US" sz="2800" b="1" dirty="0">
              <a:solidFill>
                <a:srgbClr val="414141"/>
              </a:solidFill>
              <a:ea typeface="方正黑体简体" panose="02010601030101010101" pitchFamily="2" charset="-122"/>
            </a:endParaRPr>
          </a:p>
        </p:txBody>
      </p:sp>
      <p:sp>
        <p:nvSpPr>
          <p:cNvPr id="3" name="文本框 2">
            <a:extLst>
              <a:ext uri="{FF2B5EF4-FFF2-40B4-BE49-F238E27FC236}">
                <a16:creationId xmlns:a16="http://schemas.microsoft.com/office/drawing/2014/main" id="{4FE920EF-BD8C-4CA8-8C82-A2A1294A8CD2}"/>
              </a:ext>
            </a:extLst>
          </p:cNvPr>
          <p:cNvSpPr txBox="1"/>
          <p:nvPr/>
        </p:nvSpPr>
        <p:spPr>
          <a:xfrm>
            <a:off x="1568385" y="1315329"/>
            <a:ext cx="4339390" cy="2554545"/>
          </a:xfrm>
          <a:prstGeom prst="rect">
            <a:avLst/>
          </a:prstGeom>
          <a:noFill/>
        </p:spPr>
        <p:txBody>
          <a:bodyPr wrap="square" rtlCol="0">
            <a:spAutoFit/>
          </a:bodyPr>
          <a:lstStyle/>
          <a:p>
            <a:r>
              <a:rPr lang="zh-CN" altLang="en-US" sz="2000" dirty="0"/>
              <a:t>通过</a:t>
            </a:r>
            <a:r>
              <a:rPr lang="en-US" altLang="zh-CN" sz="2000" dirty="0"/>
              <a:t>Token</a:t>
            </a:r>
            <a:r>
              <a:rPr lang="zh-CN" altLang="en-US" sz="2000" dirty="0"/>
              <a:t>过滤非法请求，保证服务器和数据的安全</a:t>
            </a:r>
          </a:p>
          <a:p>
            <a:endParaRPr lang="zh-CN" altLang="en-US" sz="2000" dirty="0"/>
          </a:p>
          <a:p>
            <a:r>
              <a:rPr lang="zh-CN" altLang="en-US" sz="2000" dirty="0"/>
              <a:t>在用户登录时申请一个</a:t>
            </a:r>
            <a:r>
              <a:rPr lang="en-US" altLang="zh-CN" sz="2000" dirty="0"/>
              <a:t>Token</a:t>
            </a:r>
            <a:r>
              <a:rPr lang="zh-CN" altLang="en-US" sz="2000" dirty="0"/>
              <a:t>，</a:t>
            </a:r>
            <a:r>
              <a:rPr lang="en-US" altLang="zh-CN" sz="2000" dirty="0"/>
              <a:t>Token</a:t>
            </a:r>
            <a:r>
              <a:rPr lang="zh-CN" altLang="en-US" sz="2000" dirty="0"/>
              <a:t>设定有一定的有效期限，一般为</a:t>
            </a:r>
            <a:r>
              <a:rPr lang="en-US" altLang="zh-CN" sz="2000" dirty="0"/>
              <a:t>1-2</a:t>
            </a:r>
            <a:r>
              <a:rPr lang="zh-CN" altLang="en-US" sz="2000" dirty="0"/>
              <a:t>小时，登录后的请求都需要传递</a:t>
            </a:r>
            <a:r>
              <a:rPr lang="en-US" altLang="zh-CN" sz="2000" dirty="0"/>
              <a:t>Token</a:t>
            </a:r>
            <a:r>
              <a:rPr lang="zh-CN" altLang="en-US" sz="2000" dirty="0"/>
              <a:t>，服务器根据</a:t>
            </a:r>
            <a:r>
              <a:rPr lang="en-US" altLang="zh-CN" sz="2000" dirty="0"/>
              <a:t>Token</a:t>
            </a:r>
            <a:r>
              <a:rPr lang="zh-CN" altLang="en-US" sz="2000" dirty="0"/>
              <a:t>判断是否合法。每次请求都会刷新</a:t>
            </a:r>
            <a:r>
              <a:rPr lang="en-US" altLang="zh-CN" sz="2000" dirty="0"/>
              <a:t>Token</a:t>
            </a:r>
            <a:endParaRPr lang="zh-CN" altLang="en-US" sz="2000" dirty="0"/>
          </a:p>
        </p:txBody>
      </p:sp>
      <p:sp>
        <p:nvSpPr>
          <p:cNvPr id="27" name="文本框 26">
            <a:extLst>
              <a:ext uri="{FF2B5EF4-FFF2-40B4-BE49-F238E27FC236}">
                <a16:creationId xmlns:a16="http://schemas.microsoft.com/office/drawing/2014/main" id="{9B91AF3D-C203-4AF8-88C9-CDB6A1EDCF2C}"/>
              </a:ext>
            </a:extLst>
          </p:cNvPr>
          <p:cNvSpPr txBox="1"/>
          <p:nvPr/>
        </p:nvSpPr>
        <p:spPr>
          <a:xfrm>
            <a:off x="6682929" y="432980"/>
            <a:ext cx="806631"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rgbClr val="414141"/>
                </a:solidFill>
                <a:ea typeface="方正黑体简体" panose="02010601030101010101" pitchFamily="2" charset="-122"/>
              </a:rPr>
              <a:t>JWT</a:t>
            </a:r>
            <a:endParaRPr lang="zh-CN" altLang="en-US" sz="2800" b="1" dirty="0">
              <a:solidFill>
                <a:srgbClr val="414141"/>
              </a:solidFill>
              <a:ea typeface="方正黑体简体" panose="02010601030101010101" pitchFamily="2" charset="-122"/>
            </a:endParaRPr>
          </a:p>
        </p:txBody>
      </p:sp>
      <p:sp>
        <p:nvSpPr>
          <p:cNvPr id="28" name="文本框 27">
            <a:extLst>
              <a:ext uri="{FF2B5EF4-FFF2-40B4-BE49-F238E27FC236}">
                <a16:creationId xmlns:a16="http://schemas.microsoft.com/office/drawing/2014/main" id="{C5764EC3-2509-428B-AAA6-003B08C7D9B2}"/>
              </a:ext>
            </a:extLst>
          </p:cNvPr>
          <p:cNvSpPr txBox="1"/>
          <p:nvPr/>
        </p:nvSpPr>
        <p:spPr>
          <a:xfrm>
            <a:off x="6682929" y="1198498"/>
            <a:ext cx="4759966" cy="4401205"/>
          </a:xfrm>
          <a:prstGeom prst="rect">
            <a:avLst/>
          </a:prstGeom>
          <a:noFill/>
        </p:spPr>
        <p:txBody>
          <a:bodyPr wrap="square" rtlCol="0">
            <a:spAutoFit/>
          </a:bodyPr>
          <a:lstStyle/>
          <a:p>
            <a:r>
              <a:rPr lang="en-US" altLang="zh-CN" sz="2000" dirty="0"/>
              <a:t>JWT(json web token)</a:t>
            </a:r>
            <a:r>
              <a:rPr lang="zh-CN" altLang="en-US" sz="2000" dirty="0"/>
              <a:t>是一种</a:t>
            </a:r>
            <a:r>
              <a:rPr lang="en-US" altLang="zh-CN" sz="2000" dirty="0"/>
              <a:t>token</a:t>
            </a:r>
            <a:r>
              <a:rPr lang="zh-CN" altLang="en-US" sz="2000" dirty="0"/>
              <a:t>规范，包含</a:t>
            </a:r>
            <a:r>
              <a:rPr lang="en-US" altLang="zh-CN" sz="2000" dirty="0"/>
              <a:t>header, payload, signature</a:t>
            </a:r>
            <a:r>
              <a:rPr lang="zh-CN" altLang="en-US" sz="2000" dirty="0"/>
              <a:t>三个部分之间用</a:t>
            </a:r>
            <a:r>
              <a:rPr lang="en-US" altLang="zh-CN" sz="2000" dirty="0"/>
              <a:t>`.`</a:t>
            </a:r>
            <a:r>
              <a:rPr lang="zh-CN" altLang="en-US" sz="2000" dirty="0"/>
              <a:t>分隔开，一般使用</a:t>
            </a:r>
            <a:r>
              <a:rPr lang="en-US" altLang="zh-CN" sz="2000" dirty="0"/>
              <a:t>base64</a:t>
            </a:r>
            <a:r>
              <a:rPr lang="zh-CN" altLang="en-US" sz="2000" dirty="0"/>
              <a:t>编码</a:t>
            </a:r>
            <a:endParaRPr lang="en-US" altLang="zh-CN" sz="2000" dirty="0"/>
          </a:p>
          <a:p>
            <a:endParaRPr lang="en-US" altLang="zh-CN" sz="2000" dirty="0"/>
          </a:p>
          <a:p>
            <a:r>
              <a:rPr lang="zh-CN" altLang="en-US" sz="2000" dirty="0"/>
              <a:t>一个典型的</a:t>
            </a:r>
            <a:r>
              <a:rPr lang="en-US" altLang="zh-CN" sz="2000" dirty="0"/>
              <a:t>token</a:t>
            </a:r>
          </a:p>
          <a:p>
            <a:r>
              <a:rPr lang="en-US" altLang="zh-CN" sz="2000" dirty="0"/>
              <a:t>eyJ0eXAiOiJKV1QiLCJhbGciOiJIUzI1NiJ9.eyJpYXQiOjE2MTEyNDAxMjUsIm5iZiI6MTYxMTI0MDEyNSwianRpIjoiZmNlMTMyMDYtNjJiZi00MWVmLWEwMjEtODM4YmEyMTkwNWZjIiwiZXhwIjoxNjExMjQzNzI1LCJpZGVudGl0eSI6eyJ1aWQiOjEyMzQsInVzZXJuYW1lIjoibm5ubiIsInBob25lIjoiMTAwMDEifSwiZnJlc2giOmZhbHNlLCJ0eXBlIjoiYWNjZXNzIn0.zRXeI7jb6xsm8p-Y_2W9-e9jqFmdlwGAd0K9MfZNij4</a:t>
            </a:r>
            <a:endParaRPr lang="zh-CN" altLang="en-US" sz="2000" dirty="0"/>
          </a:p>
        </p:txBody>
      </p:sp>
    </p:spTree>
    <p:extLst>
      <p:ext uri="{BB962C8B-B14F-4D97-AF65-F5344CB8AC3E}">
        <p14:creationId xmlns:p14="http://schemas.microsoft.com/office/powerpoint/2010/main" val="990508771"/>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14:bounceEnd="40000">
                                          <p:cBhvr additive="base">
                                            <p:cTn id="7" dur="750" fill="hold"/>
                                            <p:tgtEl>
                                              <p:spTgt spid="30"/>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30"/>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14:bounceEnd="40000">
                                          <p:cBhvr additive="base">
                                            <p:cTn id="11" dur="750" fill="hold"/>
                                            <p:tgtEl>
                                              <p:spTgt spid="31"/>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1"/>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ppt_w</p:attrName>
                                            </p:attrNameLst>
                                          </p:cBhvr>
                                          <p:tavLst>
                                            <p:tav tm="0">
                                              <p:val>
                                                <p:fltVal val="0"/>
                                              </p:val>
                                            </p:tav>
                                            <p:tav tm="100000">
                                              <p:val>
                                                <p:strVal val="#ppt_w"/>
                                              </p:val>
                                            </p:tav>
                                          </p:tavLst>
                                        </p:anim>
                                        <p:anim calcmode="lin" valueType="num">
                                          <p:cBhvr>
                                            <p:cTn id="16" dur="500" fill="hold"/>
                                            <p:tgtEl>
                                              <p:spTgt spid="32"/>
                                            </p:tgtEl>
                                            <p:attrNameLst>
                                              <p:attrName>ppt_h</p:attrName>
                                            </p:attrNameLst>
                                          </p:cBhvr>
                                          <p:tavLst>
                                            <p:tav tm="0">
                                              <p:val>
                                                <p:fltVal val="0"/>
                                              </p:val>
                                            </p:tav>
                                            <p:tav tm="100000">
                                              <p:val>
                                                <p:strVal val="#ppt_h"/>
                                              </p:val>
                                            </p:tav>
                                          </p:tavLst>
                                        </p:anim>
                                        <p:animEffect transition="in" filter="fade">
                                          <p:cBhvr>
                                            <p:cTn id="17" dur="500"/>
                                            <p:tgtEl>
                                              <p:spTgt spid="32"/>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additive="base">
                                            <p:cTn id="21" dur="500"/>
                                            <p:tgtEl>
                                              <p:spTgt spid="34"/>
                                            </p:tgtEl>
                                            <p:attrNameLst>
                                              <p:attrName>ppt_y</p:attrName>
                                            </p:attrNameLst>
                                          </p:cBhvr>
                                          <p:tavLst>
                                            <p:tav tm="0">
                                              <p:val>
                                                <p:strVal val="#ppt_y+#ppt_h*1.125000"/>
                                              </p:val>
                                            </p:tav>
                                            <p:tav tm="100000">
                                              <p:val>
                                                <p:strVal val="#ppt_y"/>
                                              </p:val>
                                            </p:tav>
                                          </p:tavLst>
                                        </p:anim>
                                        <p:animEffect transition="in" filter="wipe(up)">
                                          <p:cBhvr>
                                            <p:cTn id="22" dur="500"/>
                                            <p:tgtEl>
                                              <p:spTgt spid="34"/>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arn(inVertical)">
                                          <p:cBhvr>
                                            <p:cTn id="25" dur="500"/>
                                            <p:tgtEl>
                                              <p:spTgt spid="2"/>
                                            </p:tgtEl>
                                          </p:cBhvr>
                                        </p:animEffect>
                                      </p:childTnLst>
                                    </p:cTn>
                                  </p:par>
                                  <p:par>
                                    <p:cTn id="26" presetID="16" presetClass="entr" presetSubtype="37"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barn(outVertical)">
                                          <p:cBhvr>
                                            <p:cTn id="28" dur="500"/>
                                            <p:tgtEl>
                                              <p:spTgt spid="25"/>
                                            </p:tgtEl>
                                          </p:cBhvr>
                                        </p:animEffect>
                                      </p:childTnLst>
                                    </p:cTn>
                                  </p:par>
                                </p:childTnLst>
                              </p:cTn>
                            </p:par>
                            <p:par>
                              <p:cTn id="29" fill="hold">
                                <p:stCondLst>
                                  <p:cond delay="1250"/>
                                </p:stCondLst>
                                <p:childTnLst>
                                  <p:par>
                                    <p:cTn id="30" presetID="12" presetClass="entr" presetSubtype="4"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p:tgtEl>
                                              <p:spTgt spid="27"/>
                                            </p:tgtEl>
                                            <p:attrNameLst>
                                              <p:attrName>ppt_y</p:attrName>
                                            </p:attrNameLst>
                                          </p:cBhvr>
                                          <p:tavLst>
                                            <p:tav tm="0">
                                              <p:val>
                                                <p:strVal val="#ppt_y+#ppt_h*1.125000"/>
                                              </p:val>
                                            </p:tav>
                                            <p:tav tm="100000">
                                              <p:val>
                                                <p:strVal val="#ppt_y"/>
                                              </p:val>
                                            </p:tav>
                                          </p:tavLst>
                                        </p:anim>
                                        <p:animEffect transition="in" filter="wipe(up)">
                                          <p:cBhvr>
                                            <p:cTn id="3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5" grpId="0"/>
          <p:bldP spid="30" grpId="0" animBg="1"/>
          <p:bldP spid="31" grpId="0" animBg="1"/>
          <p:bldP spid="32" grpId="0"/>
          <p:bldP spid="34" grpId="0"/>
          <p:bldP spid="2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750" fill="hold"/>
                                            <p:tgtEl>
                                              <p:spTgt spid="30"/>
                                            </p:tgtEl>
                                            <p:attrNameLst>
                                              <p:attrName>ppt_x</p:attrName>
                                            </p:attrNameLst>
                                          </p:cBhvr>
                                          <p:tavLst>
                                            <p:tav tm="0">
                                              <p:val>
                                                <p:strVal val="0-#ppt_w/2"/>
                                              </p:val>
                                            </p:tav>
                                            <p:tav tm="100000">
                                              <p:val>
                                                <p:strVal val="#ppt_x"/>
                                              </p:val>
                                            </p:tav>
                                          </p:tavLst>
                                        </p:anim>
                                        <p:anim calcmode="lin" valueType="num">
                                          <p:cBhvr additive="base">
                                            <p:cTn id="8" dur="750" fill="hold"/>
                                            <p:tgtEl>
                                              <p:spTgt spid="30"/>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750" fill="hold"/>
                                            <p:tgtEl>
                                              <p:spTgt spid="31"/>
                                            </p:tgtEl>
                                            <p:attrNameLst>
                                              <p:attrName>ppt_x</p:attrName>
                                            </p:attrNameLst>
                                          </p:cBhvr>
                                          <p:tavLst>
                                            <p:tav tm="0">
                                              <p:val>
                                                <p:strVal val="1+#ppt_w/2"/>
                                              </p:val>
                                            </p:tav>
                                            <p:tav tm="100000">
                                              <p:val>
                                                <p:strVal val="#ppt_x"/>
                                              </p:val>
                                            </p:tav>
                                          </p:tavLst>
                                        </p:anim>
                                        <p:anim calcmode="lin" valueType="num">
                                          <p:cBhvr additive="base">
                                            <p:cTn id="12" dur="750" fill="hold"/>
                                            <p:tgtEl>
                                              <p:spTgt spid="31"/>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ppt_w</p:attrName>
                                            </p:attrNameLst>
                                          </p:cBhvr>
                                          <p:tavLst>
                                            <p:tav tm="0">
                                              <p:val>
                                                <p:fltVal val="0"/>
                                              </p:val>
                                            </p:tav>
                                            <p:tav tm="100000">
                                              <p:val>
                                                <p:strVal val="#ppt_w"/>
                                              </p:val>
                                            </p:tav>
                                          </p:tavLst>
                                        </p:anim>
                                        <p:anim calcmode="lin" valueType="num">
                                          <p:cBhvr>
                                            <p:cTn id="16" dur="500" fill="hold"/>
                                            <p:tgtEl>
                                              <p:spTgt spid="32"/>
                                            </p:tgtEl>
                                            <p:attrNameLst>
                                              <p:attrName>ppt_h</p:attrName>
                                            </p:attrNameLst>
                                          </p:cBhvr>
                                          <p:tavLst>
                                            <p:tav tm="0">
                                              <p:val>
                                                <p:fltVal val="0"/>
                                              </p:val>
                                            </p:tav>
                                            <p:tav tm="100000">
                                              <p:val>
                                                <p:strVal val="#ppt_h"/>
                                              </p:val>
                                            </p:tav>
                                          </p:tavLst>
                                        </p:anim>
                                        <p:animEffect transition="in" filter="fade">
                                          <p:cBhvr>
                                            <p:cTn id="17" dur="500"/>
                                            <p:tgtEl>
                                              <p:spTgt spid="32"/>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additive="base">
                                            <p:cTn id="21" dur="500"/>
                                            <p:tgtEl>
                                              <p:spTgt spid="34"/>
                                            </p:tgtEl>
                                            <p:attrNameLst>
                                              <p:attrName>ppt_y</p:attrName>
                                            </p:attrNameLst>
                                          </p:cBhvr>
                                          <p:tavLst>
                                            <p:tav tm="0">
                                              <p:val>
                                                <p:strVal val="#ppt_y+#ppt_h*1.125000"/>
                                              </p:val>
                                            </p:tav>
                                            <p:tav tm="100000">
                                              <p:val>
                                                <p:strVal val="#ppt_y"/>
                                              </p:val>
                                            </p:tav>
                                          </p:tavLst>
                                        </p:anim>
                                        <p:animEffect transition="in" filter="wipe(up)">
                                          <p:cBhvr>
                                            <p:cTn id="22" dur="500"/>
                                            <p:tgtEl>
                                              <p:spTgt spid="34"/>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arn(inVertical)">
                                          <p:cBhvr>
                                            <p:cTn id="25" dur="500"/>
                                            <p:tgtEl>
                                              <p:spTgt spid="2"/>
                                            </p:tgtEl>
                                          </p:cBhvr>
                                        </p:animEffect>
                                      </p:childTnLst>
                                    </p:cTn>
                                  </p:par>
                                  <p:par>
                                    <p:cTn id="26" presetID="16" presetClass="entr" presetSubtype="37"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barn(outVertical)">
                                          <p:cBhvr>
                                            <p:cTn id="28" dur="500"/>
                                            <p:tgtEl>
                                              <p:spTgt spid="25"/>
                                            </p:tgtEl>
                                          </p:cBhvr>
                                        </p:animEffect>
                                      </p:childTnLst>
                                    </p:cTn>
                                  </p:par>
                                </p:childTnLst>
                              </p:cTn>
                            </p:par>
                            <p:par>
                              <p:cTn id="29" fill="hold">
                                <p:stCondLst>
                                  <p:cond delay="1250"/>
                                </p:stCondLst>
                                <p:childTnLst>
                                  <p:par>
                                    <p:cTn id="30" presetID="12" presetClass="entr" presetSubtype="4"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p:tgtEl>
                                              <p:spTgt spid="27"/>
                                            </p:tgtEl>
                                            <p:attrNameLst>
                                              <p:attrName>ppt_y</p:attrName>
                                            </p:attrNameLst>
                                          </p:cBhvr>
                                          <p:tavLst>
                                            <p:tav tm="0">
                                              <p:val>
                                                <p:strVal val="#ppt_y+#ppt_h*1.125000"/>
                                              </p:val>
                                            </p:tav>
                                            <p:tav tm="100000">
                                              <p:val>
                                                <p:strVal val="#ppt_y"/>
                                              </p:val>
                                            </p:tav>
                                          </p:tavLst>
                                        </p:anim>
                                        <p:animEffect transition="in" filter="wipe(up)">
                                          <p:cBhvr>
                                            <p:cTn id="3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5" grpId="0"/>
          <p:bldP spid="30" grpId="0" animBg="1"/>
          <p:bldP spid="31" grpId="0" animBg="1"/>
          <p:bldP spid="32" grpId="0"/>
          <p:bldP spid="34" grpId="0"/>
          <p:bldP spid="27"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a:extLst>
              <a:ext uri="{FF2B5EF4-FFF2-40B4-BE49-F238E27FC236}">
                <a16:creationId xmlns:a16="http://schemas.microsoft.com/office/drawing/2014/main" id="{8DE6CD62-A5CF-42EF-B6BB-0447C20B7252}"/>
              </a:ext>
            </a:extLst>
          </p:cNvPr>
          <p:cNvSpPr txBox="1"/>
          <p:nvPr/>
        </p:nvSpPr>
        <p:spPr>
          <a:xfrm>
            <a:off x="974505" y="1254739"/>
            <a:ext cx="5670640" cy="2854115"/>
          </a:xfrm>
          <a:prstGeom prst="rect">
            <a:avLst/>
          </a:prstGeom>
          <a:noFill/>
        </p:spPr>
        <p:txBody>
          <a:bodyPr wrap="square" rtlCol="0">
            <a:spAutoFit/>
          </a:bodyPr>
          <a:lstStyle/>
          <a:p>
            <a:pPr>
              <a:lnSpc>
                <a:spcPct val="130000"/>
              </a:lnSpc>
            </a:pPr>
            <a:r>
              <a:rPr lang="zh-CN" altLang="en-US" sz="2000" dirty="0">
                <a:solidFill>
                  <a:srgbClr val="4F4D50"/>
                </a:solidFill>
                <a:latin typeface="方正黑体简体" panose="02010601030101010101" pitchFamily="2" charset="-122"/>
                <a:ea typeface="方正黑体简体" panose="02010601030101010101" pitchFamily="2" charset="-122"/>
                <a:cs typeface="+mn-ea"/>
                <a:sym typeface="+mn-lt"/>
              </a:rPr>
              <a:t>前端可以将</a:t>
            </a:r>
            <a:r>
              <a:rPr lang="en-US" altLang="zh-CN" sz="2000" dirty="0">
                <a:solidFill>
                  <a:srgbClr val="4F4D50"/>
                </a:solidFill>
                <a:latin typeface="方正黑体简体" panose="02010601030101010101" pitchFamily="2" charset="-122"/>
                <a:ea typeface="方正黑体简体" panose="02010601030101010101" pitchFamily="2" charset="-122"/>
                <a:cs typeface="+mn-ea"/>
                <a:sym typeface="+mn-lt"/>
              </a:rPr>
              <a:t>token</a:t>
            </a:r>
            <a:r>
              <a:rPr lang="zh-CN" altLang="en-US" sz="2000" dirty="0">
                <a:solidFill>
                  <a:srgbClr val="4F4D50"/>
                </a:solidFill>
                <a:latin typeface="方正黑体简体" panose="02010601030101010101" pitchFamily="2" charset="-122"/>
                <a:ea typeface="方正黑体简体" panose="02010601030101010101" pitchFamily="2" charset="-122"/>
                <a:cs typeface="+mn-ea"/>
                <a:sym typeface="+mn-lt"/>
              </a:rPr>
              <a:t>保存在</a:t>
            </a:r>
            <a:r>
              <a:rPr lang="en-US" altLang="zh-CN" sz="2000" dirty="0">
                <a:solidFill>
                  <a:srgbClr val="4F4D50"/>
                </a:solidFill>
                <a:latin typeface="方正黑体简体" panose="02010601030101010101" pitchFamily="2" charset="-122"/>
                <a:ea typeface="方正黑体简体" panose="02010601030101010101" pitchFamily="2" charset="-122"/>
                <a:cs typeface="+mn-ea"/>
                <a:sym typeface="+mn-lt"/>
              </a:rPr>
              <a:t>local storage</a:t>
            </a:r>
            <a:r>
              <a:rPr lang="zh-CN" altLang="en-US" sz="2000" dirty="0">
                <a:solidFill>
                  <a:srgbClr val="4F4D50"/>
                </a:solidFill>
                <a:latin typeface="方正黑体简体" panose="02010601030101010101" pitchFamily="2" charset="-122"/>
                <a:ea typeface="方正黑体简体" panose="02010601030101010101" pitchFamily="2" charset="-122"/>
                <a:cs typeface="+mn-ea"/>
                <a:sym typeface="+mn-lt"/>
              </a:rPr>
              <a:t>、</a:t>
            </a:r>
            <a:r>
              <a:rPr lang="en-US" altLang="zh-CN" sz="2000" dirty="0">
                <a:solidFill>
                  <a:srgbClr val="4F4D50"/>
                </a:solidFill>
                <a:latin typeface="方正黑体简体" panose="02010601030101010101" pitchFamily="2" charset="-122"/>
                <a:ea typeface="方正黑体简体" panose="02010601030101010101" pitchFamily="2" charset="-122"/>
                <a:cs typeface="+mn-ea"/>
                <a:sym typeface="+mn-lt"/>
              </a:rPr>
              <a:t>cookie</a:t>
            </a:r>
            <a:r>
              <a:rPr lang="zh-CN" altLang="en-US" sz="2000" dirty="0">
                <a:solidFill>
                  <a:srgbClr val="4F4D50"/>
                </a:solidFill>
                <a:latin typeface="方正黑体简体" panose="02010601030101010101" pitchFamily="2" charset="-122"/>
                <a:ea typeface="方正黑体简体" panose="02010601030101010101" pitchFamily="2" charset="-122"/>
                <a:cs typeface="+mn-ea"/>
                <a:sym typeface="+mn-lt"/>
              </a:rPr>
              <a:t>中</a:t>
            </a:r>
          </a:p>
          <a:p>
            <a:pPr>
              <a:lnSpc>
                <a:spcPct val="130000"/>
              </a:lnSpc>
            </a:pPr>
            <a:endParaRPr lang="zh-CN" altLang="en-US" sz="2000" dirty="0">
              <a:solidFill>
                <a:srgbClr val="4F4D50"/>
              </a:solidFill>
              <a:latin typeface="方正黑体简体" panose="02010601030101010101" pitchFamily="2" charset="-122"/>
              <a:ea typeface="方正黑体简体" panose="02010601030101010101" pitchFamily="2" charset="-122"/>
              <a:cs typeface="+mn-ea"/>
              <a:sym typeface="+mn-lt"/>
            </a:endParaRPr>
          </a:p>
          <a:p>
            <a:pPr>
              <a:lnSpc>
                <a:spcPct val="130000"/>
              </a:lnSpc>
            </a:pPr>
            <a:r>
              <a:rPr lang="zh-CN" altLang="en-US" sz="2000" dirty="0">
                <a:solidFill>
                  <a:srgbClr val="4F4D50"/>
                </a:solidFill>
                <a:latin typeface="方正黑体简体" panose="02010601030101010101" pitchFamily="2" charset="-122"/>
                <a:ea typeface="方正黑体简体" panose="02010601030101010101" pitchFamily="2" charset="-122"/>
                <a:cs typeface="+mn-ea"/>
                <a:sym typeface="+mn-lt"/>
              </a:rPr>
              <a:t>需要将</a:t>
            </a:r>
            <a:r>
              <a:rPr lang="en-US" altLang="zh-CN" sz="2000" dirty="0">
                <a:solidFill>
                  <a:srgbClr val="4F4D50"/>
                </a:solidFill>
                <a:latin typeface="方正黑体简体" panose="02010601030101010101" pitchFamily="2" charset="-122"/>
                <a:ea typeface="方正黑体简体" panose="02010601030101010101" pitchFamily="2" charset="-122"/>
                <a:cs typeface="+mn-ea"/>
                <a:sym typeface="+mn-lt"/>
              </a:rPr>
              <a:t>Authorization: JWT &lt;token&gt;</a:t>
            </a:r>
            <a:r>
              <a:rPr lang="zh-CN" altLang="en-US" sz="2000" dirty="0">
                <a:solidFill>
                  <a:srgbClr val="4F4D50"/>
                </a:solidFill>
                <a:latin typeface="方正黑体简体" panose="02010601030101010101" pitchFamily="2" charset="-122"/>
                <a:ea typeface="方正黑体简体" panose="02010601030101010101" pitchFamily="2" charset="-122"/>
                <a:cs typeface="+mn-ea"/>
                <a:sym typeface="+mn-lt"/>
              </a:rPr>
              <a:t>加入到请求头中</a:t>
            </a:r>
          </a:p>
          <a:p>
            <a:pPr>
              <a:lnSpc>
                <a:spcPct val="130000"/>
              </a:lnSpc>
            </a:pPr>
            <a:endParaRPr lang="zh-CN" altLang="en-US" sz="2000" dirty="0">
              <a:solidFill>
                <a:srgbClr val="4F4D50"/>
              </a:solidFill>
              <a:latin typeface="方正黑体简体" panose="02010601030101010101" pitchFamily="2" charset="-122"/>
              <a:ea typeface="方正黑体简体" panose="02010601030101010101" pitchFamily="2" charset="-122"/>
              <a:cs typeface="+mn-ea"/>
              <a:sym typeface="+mn-lt"/>
            </a:endParaRPr>
          </a:p>
          <a:p>
            <a:pPr>
              <a:lnSpc>
                <a:spcPct val="130000"/>
              </a:lnSpc>
            </a:pPr>
            <a:r>
              <a:rPr lang="zh-CN" altLang="en-US" sz="2000" dirty="0">
                <a:solidFill>
                  <a:srgbClr val="4F4D50"/>
                </a:solidFill>
                <a:latin typeface="方正黑体简体" panose="02010601030101010101" pitchFamily="2" charset="-122"/>
                <a:ea typeface="方正黑体简体" panose="02010601030101010101" pitchFamily="2" charset="-122"/>
                <a:cs typeface="+mn-ea"/>
                <a:sym typeface="+mn-lt"/>
              </a:rPr>
              <a:t>使用</a:t>
            </a:r>
            <a:r>
              <a:rPr lang="en-US" altLang="zh-CN" sz="2000" dirty="0" err="1">
                <a:solidFill>
                  <a:srgbClr val="4F4D50"/>
                </a:solidFill>
                <a:latin typeface="方正黑体简体" panose="02010601030101010101" pitchFamily="2" charset="-122"/>
                <a:ea typeface="方正黑体简体" panose="02010601030101010101" pitchFamily="2" charset="-122"/>
                <a:cs typeface="+mn-ea"/>
                <a:sym typeface="+mn-lt"/>
              </a:rPr>
              <a:t>flask_jwt_extended</a:t>
            </a:r>
            <a:r>
              <a:rPr lang="zh-CN" altLang="en-US" sz="2000" dirty="0">
                <a:solidFill>
                  <a:srgbClr val="4F4D50"/>
                </a:solidFill>
                <a:latin typeface="方正黑体简体" panose="02010601030101010101" pitchFamily="2" charset="-122"/>
                <a:ea typeface="方正黑体简体" panose="02010601030101010101" pitchFamily="2" charset="-122"/>
                <a:cs typeface="+mn-ea"/>
                <a:sym typeface="+mn-lt"/>
              </a:rPr>
              <a:t>模块实现</a:t>
            </a:r>
            <a:endParaRPr lang="en-US" altLang="zh-CN" sz="20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cxnSp>
        <p:nvCxnSpPr>
          <p:cNvPr id="36" name="直接连接符 35"/>
          <p:cNvCxnSpPr/>
          <p:nvPr/>
        </p:nvCxnSpPr>
        <p:spPr>
          <a:xfrm>
            <a:off x="1000897" y="3108083"/>
            <a:ext cx="395416" cy="0"/>
          </a:xfrm>
          <a:prstGeom prst="line">
            <a:avLst/>
          </a:prstGeom>
          <a:ln w="12700">
            <a:solidFill>
              <a:srgbClr val="4F4D50"/>
            </a:solidFill>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03</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41" name="文本框 40"/>
          <p:cNvSpPr txBox="1"/>
          <p:nvPr/>
        </p:nvSpPr>
        <p:spPr>
          <a:xfrm>
            <a:off x="1568385" y="432980"/>
            <a:ext cx="1060740"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rgbClr val="414141"/>
                </a:solidFill>
                <a:ea typeface="方正黑体简体" panose="02010601030101010101" pitchFamily="2" charset="-122"/>
              </a:rPr>
              <a:t>Token</a:t>
            </a:r>
            <a:endParaRPr lang="zh-CN" altLang="en-US" sz="2800" b="1" dirty="0">
              <a:solidFill>
                <a:srgbClr val="414141"/>
              </a:solidFill>
              <a:ea typeface="方正黑体简体" panose="02010601030101010101" pitchFamily="2" charset="-122"/>
            </a:endParaRPr>
          </a:p>
        </p:txBody>
      </p:sp>
      <p:pic>
        <p:nvPicPr>
          <p:cNvPr id="10" name="图片 9">
            <a:extLst>
              <a:ext uri="{FF2B5EF4-FFF2-40B4-BE49-F238E27FC236}">
                <a16:creationId xmlns:a16="http://schemas.microsoft.com/office/drawing/2014/main" id="{D0F702BE-664A-43EF-AE48-25F19C6DC0E1}"/>
              </a:ext>
            </a:extLst>
          </p:cNvPr>
          <p:cNvPicPr>
            <a:picLocks noChangeAspect="1"/>
          </p:cNvPicPr>
          <p:nvPr/>
        </p:nvPicPr>
        <p:blipFill>
          <a:blip r:embed="rId3"/>
          <a:stretch>
            <a:fillRect/>
          </a:stretch>
        </p:blipFill>
        <p:spPr>
          <a:xfrm>
            <a:off x="931902" y="4248150"/>
            <a:ext cx="8572500" cy="2609850"/>
          </a:xfrm>
          <a:prstGeom prst="rect">
            <a:avLst/>
          </a:prstGeom>
        </p:spPr>
      </p:pic>
    </p:spTree>
    <p:extLst>
      <p:ext uri="{BB962C8B-B14F-4D97-AF65-F5344CB8AC3E}">
        <p14:creationId xmlns:p14="http://schemas.microsoft.com/office/powerpoint/2010/main" val="3273520427"/>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14:bounceEnd="40000">
                                          <p:cBhvr additive="base">
                                            <p:cTn id="7" dur="750" fill="hold"/>
                                            <p:tgtEl>
                                              <p:spTgt spid="35"/>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35"/>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14:bounceEnd="40000">
                                          <p:cBhvr additive="base">
                                            <p:cTn id="11" dur="750" fill="hold"/>
                                            <p:tgtEl>
                                              <p:spTgt spid="38"/>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8"/>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p:cTn id="15" dur="500" fill="hold"/>
                                            <p:tgtEl>
                                              <p:spTgt spid="39"/>
                                            </p:tgtEl>
                                            <p:attrNameLst>
                                              <p:attrName>ppt_w</p:attrName>
                                            </p:attrNameLst>
                                          </p:cBhvr>
                                          <p:tavLst>
                                            <p:tav tm="0">
                                              <p:val>
                                                <p:fltVal val="0"/>
                                              </p:val>
                                            </p:tav>
                                            <p:tav tm="100000">
                                              <p:val>
                                                <p:strVal val="#ppt_w"/>
                                              </p:val>
                                            </p:tav>
                                          </p:tavLst>
                                        </p:anim>
                                        <p:anim calcmode="lin" valueType="num">
                                          <p:cBhvr>
                                            <p:cTn id="16" dur="500" fill="hold"/>
                                            <p:tgtEl>
                                              <p:spTgt spid="39"/>
                                            </p:tgtEl>
                                            <p:attrNameLst>
                                              <p:attrName>ppt_h</p:attrName>
                                            </p:attrNameLst>
                                          </p:cBhvr>
                                          <p:tavLst>
                                            <p:tav tm="0">
                                              <p:val>
                                                <p:fltVal val="0"/>
                                              </p:val>
                                            </p:tav>
                                            <p:tav tm="100000">
                                              <p:val>
                                                <p:strVal val="#ppt_h"/>
                                              </p:val>
                                            </p:tav>
                                          </p:tavLst>
                                        </p:anim>
                                        <p:animEffect transition="in" filter="fade">
                                          <p:cBhvr>
                                            <p:cTn id="17" dur="500"/>
                                            <p:tgtEl>
                                              <p:spTgt spid="39"/>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additive="base">
                                            <p:cTn id="21" dur="500"/>
                                            <p:tgtEl>
                                              <p:spTgt spid="41"/>
                                            </p:tgtEl>
                                            <p:attrNameLst>
                                              <p:attrName>ppt_y</p:attrName>
                                            </p:attrNameLst>
                                          </p:cBhvr>
                                          <p:tavLst>
                                            <p:tav tm="0">
                                              <p:val>
                                                <p:strVal val="#ppt_y+#ppt_h*1.125000"/>
                                              </p:val>
                                            </p:tav>
                                            <p:tav tm="100000">
                                              <p:val>
                                                <p:strVal val="#ppt_y"/>
                                              </p:val>
                                            </p:tav>
                                          </p:tavLst>
                                        </p:anim>
                                        <p:animEffect transition="in" filter="wipe(up)">
                                          <p:cBhvr>
                                            <p:cTn id="22" dur="500"/>
                                            <p:tgtEl>
                                              <p:spTgt spid="41"/>
                                            </p:tgtEl>
                                          </p:cBhvr>
                                        </p:animEffect>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5" grpId="0" animBg="1"/>
          <p:bldP spid="38" grpId="0" animBg="1"/>
          <p:bldP spid="39" grpId="0"/>
          <p:bldP spid="4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750" fill="hold"/>
                                            <p:tgtEl>
                                              <p:spTgt spid="35"/>
                                            </p:tgtEl>
                                            <p:attrNameLst>
                                              <p:attrName>ppt_x</p:attrName>
                                            </p:attrNameLst>
                                          </p:cBhvr>
                                          <p:tavLst>
                                            <p:tav tm="0">
                                              <p:val>
                                                <p:strVal val="0-#ppt_w/2"/>
                                              </p:val>
                                            </p:tav>
                                            <p:tav tm="100000">
                                              <p:val>
                                                <p:strVal val="#ppt_x"/>
                                              </p:val>
                                            </p:tav>
                                          </p:tavLst>
                                        </p:anim>
                                        <p:anim calcmode="lin" valueType="num">
                                          <p:cBhvr additive="base">
                                            <p:cTn id="8" dur="750" fill="hold"/>
                                            <p:tgtEl>
                                              <p:spTgt spid="35"/>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750" fill="hold"/>
                                            <p:tgtEl>
                                              <p:spTgt spid="38"/>
                                            </p:tgtEl>
                                            <p:attrNameLst>
                                              <p:attrName>ppt_x</p:attrName>
                                            </p:attrNameLst>
                                          </p:cBhvr>
                                          <p:tavLst>
                                            <p:tav tm="0">
                                              <p:val>
                                                <p:strVal val="1+#ppt_w/2"/>
                                              </p:val>
                                            </p:tav>
                                            <p:tav tm="100000">
                                              <p:val>
                                                <p:strVal val="#ppt_x"/>
                                              </p:val>
                                            </p:tav>
                                          </p:tavLst>
                                        </p:anim>
                                        <p:anim calcmode="lin" valueType="num">
                                          <p:cBhvr additive="base">
                                            <p:cTn id="12" dur="750" fill="hold"/>
                                            <p:tgtEl>
                                              <p:spTgt spid="38"/>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p:cTn id="15" dur="500" fill="hold"/>
                                            <p:tgtEl>
                                              <p:spTgt spid="39"/>
                                            </p:tgtEl>
                                            <p:attrNameLst>
                                              <p:attrName>ppt_w</p:attrName>
                                            </p:attrNameLst>
                                          </p:cBhvr>
                                          <p:tavLst>
                                            <p:tav tm="0">
                                              <p:val>
                                                <p:fltVal val="0"/>
                                              </p:val>
                                            </p:tav>
                                            <p:tav tm="100000">
                                              <p:val>
                                                <p:strVal val="#ppt_w"/>
                                              </p:val>
                                            </p:tav>
                                          </p:tavLst>
                                        </p:anim>
                                        <p:anim calcmode="lin" valueType="num">
                                          <p:cBhvr>
                                            <p:cTn id="16" dur="500" fill="hold"/>
                                            <p:tgtEl>
                                              <p:spTgt spid="39"/>
                                            </p:tgtEl>
                                            <p:attrNameLst>
                                              <p:attrName>ppt_h</p:attrName>
                                            </p:attrNameLst>
                                          </p:cBhvr>
                                          <p:tavLst>
                                            <p:tav tm="0">
                                              <p:val>
                                                <p:fltVal val="0"/>
                                              </p:val>
                                            </p:tav>
                                            <p:tav tm="100000">
                                              <p:val>
                                                <p:strVal val="#ppt_h"/>
                                              </p:val>
                                            </p:tav>
                                          </p:tavLst>
                                        </p:anim>
                                        <p:animEffect transition="in" filter="fade">
                                          <p:cBhvr>
                                            <p:cTn id="17" dur="500"/>
                                            <p:tgtEl>
                                              <p:spTgt spid="39"/>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additive="base">
                                            <p:cTn id="21" dur="500"/>
                                            <p:tgtEl>
                                              <p:spTgt spid="41"/>
                                            </p:tgtEl>
                                            <p:attrNameLst>
                                              <p:attrName>ppt_y</p:attrName>
                                            </p:attrNameLst>
                                          </p:cBhvr>
                                          <p:tavLst>
                                            <p:tav tm="0">
                                              <p:val>
                                                <p:strVal val="#ppt_y+#ppt_h*1.125000"/>
                                              </p:val>
                                            </p:tav>
                                            <p:tav tm="100000">
                                              <p:val>
                                                <p:strVal val="#ppt_y"/>
                                              </p:val>
                                            </p:tav>
                                          </p:tavLst>
                                        </p:anim>
                                        <p:animEffect transition="in" filter="wipe(up)">
                                          <p:cBhvr>
                                            <p:cTn id="22" dur="500"/>
                                            <p:tgtEl>
                                              <p:spTgt spid="41"/>
                                            </p:tgtEl>
                                          </p:cBhvr>
                                        </p:animEffect>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5" grpId="0" animBg="1"/>
          <p:bldP spid="38" grpId="0" animBg="1"/>
          <p:bldP spid="39" grpId="0"/>
          <p:bldP spid="41" grpId="0"/>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03</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28" name="文本框 27"/>
          <p:cNvSpPr txBox="1"/>
          <p:nvPr/>
        </p:nvSpPr>
        <p:spPr>
          <a:xfrm>
            <a:off x="1568385" y="432980"/>
            <a:ext cx="1060740"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rgbClr val="414141"/>
                </a:solidFill>
                <a:ea typeface="方正黑体简体" panose="02010601030101010101" pitchFamily="2" charset="-122"/>
              </a:rPr>
              <a:t>Token</a:t>
            </a:r>
            <a:endParaRPr lang="zh-CN" altLang="en-US" sz="2800" b="1" dirty="0">
              <a:solidFill>
                <a:srgbClr val="414141"/>
              </a:solidFill>
              <a:ea typeface="方正黑体简体" panose="02010601030101010101" pitchFamily="2" charset="-122"/>
            </a:endParaRPr>
          </a:p>
        </p:txBody>
      </p:sp>
      <p:pic>
        <p:nvPicPr>
          <p:cNvPr id="3" name="图片 2">
            <a:extLst>
              <a:ext uri="{FF2B5EF4-FFF2-40B4-BE49-F238E27FC236}">
                <a16:creationId xmlns:a16="http://schemas.microsoft.com/office/drawing/2014/main" id="{977D32F2-4710-48C7-A674-C8A212BB802A}"/>
              </a:ext>
            </a:extLst>
          </p:cNvPr>
          <p:cNvPicPr>
            <a:picLocks noChangeAspect="1"/>
          </p:cNvPicPr>
          <p:nvPr/>
        </p:nvPicPr>
        <p:blipFill>
          <a:blip r:embed="rId3"/>
          <a:stretch>
            <a:fillRect/>
          </a:stretch>
        </p:blipFill>
        <p:spPr>
          <a:xfrm>
            <a:off x="1568385" y="1914525"/>
            <a:ext cx="10382250" cy="3028950"/>
          </a:xfrm>
          <a:prstGeom prst="rect">
            <a:avLst/>
          </a:prstGeom>
        </p:spPr>
      </p:pic>
    </p:spTree>
    <p:extLst>
      <p:ext uri="{BB962C8B-B14F-4D97-AF65-F5344CB8AC3E}">
        <p14:creationId xmlns:p14="http://schemas.microsoft.com/office/powerpoint/2010/main" val="595537328"/>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40000">
                                          <p:cBhvr additive="base">
                                            <p:cTn id="7" dur="750" fill="hold"/>
                                            <p:tgtEl>
                                              <p:spTgt spid="24"/>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14:bounceEnd="40000">
                                          <p:cBhvr additive="base">
                                            <p:cTn id="11" dur="750" fill="hold"/>
                                            <p:tgtEl>
                                              <p:spTgt spid="25"/>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25"/>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animEffect transition="in" filter="fade">
                                          <p:cBhvr>
                                            <p:cTn id="17" dur="500"/>
                                            <p:tgtEl>
                                              <p:spTgt spid="26"/>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p:tgtEl>
                                              <p:spTgt spid="28"/>
                                            </p:tgtEl>
                                            <p:attrNameLst>
                                              <p:attrName>ppt_y</p:attrName>
                                            </p:attrNameLst>
                                          </p:cBhvr>
                                          <p:tavLst>
                                            <p:tav tm="0">
                                              <p:val>
                                                <p:strVal val="#ppt_y+#ppt_h*1.125000"/>
                                              </p:val>
                                            </p:tav>
                                            <p:tav tm="100000">
                                              <p:val>
                                                <p:strVal val="#ppt_y"/>
                                              </p:val>
                                            </p:tav>
                                          </p:tavLst>
                                        </p:anim>
                                        <p:animEffect transition="in" filter="wipe(up)">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p:bldP spid="2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750" fill="hold"/>
                                            <p:tgtEl>
                                              <p:spTgt spid="24"/>
                                            </p:tgtEl>
                                            <p:attrNameLst>
                                              <p:attrName>ppt_x</p:attrName>
                                            </p:attrNameLst>
                                          </p:cBhvr>
                                          <p:tavLst>
                                            <p:tav tm="0">
                                              <p:val>
                                                <p:strVal val="0-#ppt_w/2"/>
                                              </p:val>
                                            </p:tav>
                                            <p:tav tm="100000">
                                              <p:val>
                                                <p:strVal val="#ppt_x"/>
                                              </p:val>
                                            </p:tav>
                                          </p:tavLst>
                                        </p:anim>
                                        <p:anim calcmode="lin" valueType="num">
                                          <p:cBhvr additive="base">
                                            <p:cTn id="8" dur="75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750" fill="hold"/>
                                            <p:tgtEl>
                                              <p:spTgt spid="25"/>
                                            </p:tgtEl>
                                            <p:attrNameLst>
                                              <p:attrName>ppt_x</p:attrName>
                                            </p:attrNameLst>
                                          </p:cBhvr>
                                          <p:tavLst>
                                            <p:tav tm="0">
                                              <p:val>
                                                <p:strVal val="1+#ppt_w/2"/>
                                              </p:val>
                                            </p:tav>
                                            <p:tav tm="100000">
                                              <p:val>
                                                <p:strVal val="#ppt_x"/>
                                              </p:val>
                                            </p:tav>
                                          </p:tavLst>
                                        </p:anim>
                                        <p:anim calcmode="lin" valueType="num">
                                          <p:cBhvr additive="base">
                                            <p:cTn id="12" dur="750" fill="hold"/>
                                            <p:tgtEl>
                                              <p:spTgt spid="25"/>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animEffect transition="in" filter="fade">
                                          <p:cBhvr>
                                            <p:cTn id="17" dur="500"/>
                                            <p:tgtEl>
                                              <p:spTgt spid="26"/>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p:tgtEl>
                                              <p:spTgt spid="28"/>
                                            </p:tgtEl>
                                            <p:attrNameLst>
                                              <p:attrName>ppt_y</p:attrName>
                                            </p:attrNameLst>
                                          </p:cBhvr>
                                          <p:tavLst>
                                            <p:tav tm="0">
                                              <p:val>
                                                <p:strVal val="#ppt_y+#ppt_h*1.125000"/>
                                              </p:val>
                                            </p:tav>
                                            <p:tav tm="100000">
                                              <p:val>
                                                <p:strVal val="#ppt_y"/>
                                              </p:val>
                                            </p:tav>
                                          </p:tavLst>
                                        </p:anim>
                                        <p:animEffect transition="in" filter="wipe(up)">
                                          <p:cBhvr>
                                            <p:cTn id="22" dur="500"/>
                                            <p:tgtEl>
                                              <p:spTgt spid="28"/>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left)">
                                          <p:cBhvr>
                                            <p:cTn id="26" dur="500"/>
                                            <p:tgtEl>
                                              <p:spTgt spid="27"/>
                                            </p:tgtEl>
                                          </p:cBhvr>
                                        </p:animEffect>
                                      </p:childTnLst>
                                    </p:cTn>
                                  </p:par>
                                  <p:par>
                                    <p:cTn id="27" presetID="2" presetClass="entr" presetSubtype="8" fill="hold" nodeType="withEffect">
                                      <p:stCondLst>
                                        <p:cond delay="0"/>
                                      </p:stCondLst>
                                      <p:childTnLst>
                                        <p:set>
                                          <p:cBhvr>
                                            <p:cTn id="28" dur="1" fill="hold">
                                              <p:stCondLst>
                                                <p:cond delay="0"/>
                                              </p:stCondLst>
                                            </p:cTn>
                                            <p:tgtEl>
                                              <p:spTgt spid="50"/>
                                            </p:tgtEl>
                                            <p:attrNameLst>
                                              <p:attrName>style.visibility</p:attrName>
                                            </p:attrNameLst>
                                          </p:cBhvr>
                                          <p:to>
                                            <p:strVal val="visible"/>
                                          </p:to>
                                        </p:set>
                                        <p:anim calcmode="lin" valueType="num">
                                          <p:cBhvr additive="base">
                                            <p:cTn id="29" dur="500" fill="hold"/>
                                            <p:tgtEl>
                                              <p:spTgt spid="50"/>
                                            </p:tgtEl>
                                            <p:attrNameLst>
                                              <p:attrName>ppt_x</p:attrName>
                                            </p:attrNameLst>
                                          </p:cBhvr>
                                          <p:tavLst>
                                            <p:tav tm="0">
                                              <p:val>
                                                <p:strVal val="0-#ppt_w/2"/>
                                              </p:val>
                                            </p:tav>
                                            <p:tav tm="100000">
                                              <p:val>
                                                <p:strVal val="#ppt_x"/>
                                              </p:val>
                                            </p:tav>
                                          </p:tavLst>
                                        </p:anim>
                                        <p:anim calcmode="lin" valueType="num">
                                          <p:cBhvr additive="base">
                                            <p:cTn id="30" dur="500" fill="hold"/>
                                            <p:tgtEl>
                                              <p:spTgt spid="50"/>
                                            </p:tgtEl>
                                            <p:attrNameLst>
                                              <p:attrName>ppt_y</p:attrName>
                                            </p:attrNameLst>
                                          </p:cBhvr>
                                          <p:tavLst>
                                            <p:tav tm="0">
                                              <p:val>
                                                <p:strVal val="#ppt_y"/>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4"/>
                                            </p:tgtEl>
                                            <p:attrNameLst>
                                              <p:attrName>style.visibility</p:attrName>
                                            </p:attrNameLst>
                                          </p:cBhvr>
                                          <p:to>
                                            <p:strVal val="visible"/>
                                          </p:to>
                                        </p:set>
                                        <p:anim calcmode="lin" valueType="num">
                                          <p:cBhvr additive="base">
                                            <p:cTn id="33" dur="500" fill="hold"/>
                                            <p:tgtEl>
                                              <p:spTgt spid="44"/>
                                            </p:tgtEl>
                                            <p:attrNameLst>
                                              <p:attrName>ppt_x</p:attrName>
                                            </p:attrNameLst>
                                          </p:cBhvr>
                                          <p:tavLst>
                                            <p:tav tm="0">
                                              <p:val>
                                                <p:strVal val="#ppt_x"/>
                                              </p:val>
                                            </p:tav>
                                            <p:tav tm="100000">
                                              <p:val>
                                                <p:strVal val="#ppt_x"/>
                                              </p:val>
                                            </p:tav>
                                          </p:tavLst>
                                        </p:anim>
                                        <p:anim calcmode="lin" valueType="num">
                                          <p:cBhvr additive="base">
                                            <p:cTn id="34" dur="500" fill="hold"/>
                                            <p:tgtEl>
                                              <p:spTgt spid="44"/>
                                            </p:tgtEl>
                                            <p:attrNameLst>
                                              <p:attrName>ppt_y</p:attrName>
                                            </p:attrNameLst>
                                          </p:cBhvr>
                                          <p:tavLst>
                                            <p:tav tm="0">
                                              <p:val>
                                                <p:strVal val="1+#ppt_h/2"/>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56"/>
                                            </p:tgtEl>
                                            <p:attrNameLst>
                                              <p:attrName>style.visibility</p:attrName>
                                            </p:attrNameLst>
                                          </p:cBhvr>
                                          <p:to>
                                            <p:strVal val="visible"/>
                                          </p:to>
                                        </p:set>
                                        <p:anim calcmode="lin" valueType="num">
                                          <p:cBhvr additive="base">
                                            <p:cTn id="37" dur="500" fill="hold"/>
                                            <p:tgtEl>
                                              <p:spTgt spid="56"/>
                                            </p:tgtEl>
                                            <p:attrNameLst>
                                              <p:attrName>ppt_x</p:attrName>
                                            </p:attrNameLst>
                                          </p:cBhvr>
                                          <p:tavLst>
                                            <p:tav tm="0">
                                              <p:val>
                                                <p:strVal val="1+#ppt_w/2"/>
                                              </p:val>
                                            </p:tav>
                                            <p:tav tm="100000">
                                              <p:val>
                                                <p:strVal val="#ppt_x"/>
                                              </p:val>
                                            </p:tav>
                                          </p:tavLst>
                                        </p:anim>
                                        <p:anim calcmode="lin" valueType="num">
                                          <p:cBhvr additive="base">
                                            <p:cTn id="38"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p:bldP spid="27" grpId="0"/>
          <p:bldP spid="28"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flipH="1">
            <a:off x="106741" y="0"/>
            <a:ext cx="6436113" cy="6873596"/>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0" fmla="*/ 1572046 w 10639698"/>
              <a:gd name="connsiteY0" fmla="*/ 0 h 6866632"/>
              <a:gd name="connsiteX1" fmla="*/ 5264571 w 10639698"/>
              <a:gd name="connsiteY1" fmla="*/ 0 h 6866632"/>
              <a:gd name="connsiteX2" fmla="*/ 7309994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11" fmla="*/ 1572046 w 10639698"/>
              <a:gd name="connsiteY11" fmla="*/ 0 h 6866632"/>
              <a:gd name="connsiteX0" fmla="*/ 1572046 w 10639698"/>
              <a:gd name="connsiteY0" fmla="*/ 0 h 6866632"/>
              <a:gd name="connsiteX1" fmla="*/ 5264571 w 10639698"/>
              <a:gd name="connsiteY1" fmla="*/ 0 h 6866632"/>
              <a:gd name="connsiteX2" fmla="*/ 10639698 w 10639698"/>
              <a:gd name="connsiteY2" fmla="*/ 0 h 6866632"/>
              <a:gd name="connsiteX3" fmla="*/ 10639698 w 10639698"/>
              <a:gd name="connsiteY3" fmla="*/ 6857554 h 6866632"/>
              <a:gd name="connsiteX4" fmla="*/ 7496924 w 10639698"/>
              <a:gd name="connsiteY4" fmla="*/ 6857554 h 6866632"/>
              <a:gd name="connsiteX5" fmla="*/ 7486457 w 10639698"/>
              <a:gd name="connsiteY5" fmla="*/ 6866632 h 6866632"/>
              <a:gd name="connsiteX6" fmla="*/ 1572046 w 10639698"/>
              <a:gd name="connsiteY6" fmla="*/ 6866632 h 6866632"/>
              <a:gd name="connsiteX7" fmla="*/ 1483885 w 10639698"/>
              <a:gd name="connsiteY7" fmla="*/ 6790170 h 6866632"/>
              <a:gd name="connsiteX8" fmla="*/ 0 w 10639698"/>
              <a:gd name="connsiteY8" fmla="*/ 3433316 h 6866632"/>
              <a:gd name="connsiteX9" fmla="*/ 1483885 w 10639698"/>
              <a:gd name="connsiteY9" fmla="*/ 76463 h 6866632"/>
              <a:gd name="connsiteX10" fmla="*/ 1572046 w 10639698"/>
              <a:gd name="connsiteY10"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7486457 w 10639698"/>
              <a:gd name="connsiteY4" fmla="*/ 6866632 h 6866632"/>
              <a:gd name="connsiteX5" fmla="*/ 1572046 w 10639698"/>
              <a:gd name="connsiteY5" fmla="*/ 6866632 h 6866632"/>
              <a:gd name="connsiteX6" fmla="*/ 1483885 w 10639698"/>
              <a:gd name="connsiteY6" fmla="*/ 6790170 h 6866632"/>
              <a:gd name="connsiteX7" fmla="*/ 0 w 10639698"/>
              <a:gd name="connsiteY7" fmla="*/ 3433316 h 6866632"/>
              <a:gd name="connsiteX8" fmla="*/ 1483885 w 10639698"/>
              <a:gd name="connsiteY8" fmla="*/ 76463 h 6866632"/>
              <a:gd name="connsiteX9" fmla="*/ 1572046 w 10639698"/>
              <a:gd name="connsiteY9"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1572046 w 10639698"/>
              <a:gd name="connsiteY4" fmla="*/ 6866632 h 6866632"/>
              <a:gd name="connsiteX5" fmla="*/ 1483885 w 10639698"/>
              <a:gd name="connsiteY5" fmla="*/ 6790170 h 6866632"/>
              <a:gd name="connsiteX6" fmla="*/ 0 w 10639698"/>
              <a:gd name="connsiteY6" fmla="*/ 3433316 h 6866632"/>
              <a:gd name="connsiteX7" fmla="*/ 1483885 w 10639698"/>
              <a:gd name="connsiteY7" fmla="*/ 76463 h 6866632"/>
              <a:gd name="connsiteX8" fmla="*/ 1572046 w 10639698"/>
              <a:gd name="connsiteY8"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1572046 w 10639698"/>
              <a:gd name="connsiteY3" fmla="*/ 6866632 h 6866632"/>
              <a:gd name="connsiteX4" fmla="*/ 1483885 w 10639698"/>
              <a:gd name="connsiteY4" fmla="*/ 6790170 h 6866632"/>
              <a:gd name="connsiteX5" fmla="*/ 0 w 10639698"/>
              <a:gd name="connsiteY5" fmla="*/ 3433316 h 6866632"/>
              <a:gd name="connsiteX6" fmla="*/ 1483885 w 10639698"/>
              <a:gd name="connsiteY6" fmla="*/ 76463 h 6866632"/>
              <a:gd name="connsiteX7" fmla="*/ 1572046 w 10639698"/>
              <a:gd name="connsiteY7" fmla="*/ 0 h 6866632"/>
              <a:gd name="connsiteX0" fmla="*/ 1572046 w 10639698"/>
              <a:gd name="connsiteY0" fmla="*/ 0 h 6866632"/>
              <a:gd name="connsiteX1" fmla="*/ 6597087 w 10639698"/>
              <a:gd name="connsiteY1" fmla="*/ 32084 h 6866632"/>
              <a:gd name="connsiteX2" fmla="*/ 10639698 w 10639698"/>
              <a:gd name="connsiteY2" fmla="*/ 6857554 h 6866632"/>
              <a:gd name="connsiteX3" fmla="*/ 1572046 w 10639698"/>
              <a:gd name="connsiteY3" fmla="*/ 6866632 h 6866632"/>
              <a:gd name="connsiteX4" fmla="*/ 1483885 w 10639698"/>
              <a:gd name="connsiteY4" fmla="*/ 6790170 h 6866632"/>
              <a:gd name="connsiteX5" fmla="*/ 0 w 10639698"/>
              <a:gd name="connsiteY5" fmla="*/ 3433316 h 6866632"/>
              <a:gd name="connsiteX6" fmla="*/ 1483885 w 10639698"/>
              <a:gd name="connsiteY6" fmla="*/ 76463 h 6866632"/>
              <a:gd name="connsiteX7" fmla="*/ 1572046 w 10639698"/>
              <a:gd name="connsiteY7" fmla="*/ 0 h 6866632"/>
              <a:gd name="connsiteX0" fmla="*/ 1572046 w 6629171"/>
              <a:gd name="connsiteY0" fmla="*/ 0 h 6873596"/>
              <a:gd name="connsiteX1" fmla="*/ 6597087 w 6629171"/>
              <a:gd name="connsiteY1" fmla="*/ 32084 h 6873596"/>
              <a:gd name="connsiteX2" fmla="*/ 6629171 w 6629171"/>
              <a:gd name="connsiteY2" fmla="*/ 6873596 h 6873596"/>
              <a:gd name="connsiteX3" fmla="*/ 1572046 w 6629171"/>
              <a:gd name="connsiteY3" fmla="*/ 6866632 h 6873596"/>
              <a:gd name="connsiteX4" fmla="*/ 1483885 w 6629171"/>
              <a:gd name="connsiteY4" fmla="*/ 6790170 h 6873596"/>
              <a:gd name="connsiteX5" fmla="*/ 0 w 6629171"/>
              <a:gd name="connsiteY5" fmla="*/ 3433316 h 6873596"/>
              <a:gd name="connsiteX6" fmla="*/ 1483885 w 6629171"/>
              <a:gd name="connsiteY6" fmla="*/ 76463 h 6873596"/>
              <a:gd name="connsiteX7" fmla="*/ 1572046 w 6629171"/>
              <a:gd name="connsiteY7" fmla="*/ 0 h 6873596"/>
              <a:gd name="connsiteX0" fmla="*/ 1572046 w 6597087"/>
              <a:gd name="connsiteY0" fmla="*/ 0 h 6873596"/>
              <a:gd name="connsiteX1" fmla="*/ 6597087 w 6597087"/>
              <a:gd name="connsiteY1" fmla="*/ 32084 h 6873596"/>
              <a:gd name="connsiteX2" fmla="*/ 6581045 w 6597087"/>
              <a:gd name="connsiteY2" fmla="*/ 6873596 h 6873596"/>
              <a:gd name="connsiteX3" fmla="*/ 1572046 w 6597087"/>
              <a:gd name="connsiteY3" fmla="*/ 6866632 h 6873596"/>
              <a:gd name="connsiteX4" fmla="*/ 1483885 w 6597087"/>
              <a:gd name="connsiteY4" fmla="*/ 6790170 h 6873596"/>
              <a:gd name="connsiteX5" fmla="*/ 0 w 6597087"/>
              <a:gd name="connsiteY5" fmla="*/ 3433316 h 6873596"/>
              <a:gd name="connsiteX6" fmla="*/ 1483885 w 6597087"/>
              <a:gd name="connsiteY6" fmla="*/ 76463 h 6873596"/>
              <a:gd name="connsiteX7" fmla="*/ 1572046 w 6597087"/>
              <a:gd name="connsiteY7" fmla="*/ 0 h 687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7087" h="6873596">
                <a:moveTo>
                  <a:pt x="1572046" y="0"/>
                </a:moveTo>
                <a:lnTo>
                  <a:pt x="6597087" y="32084"/>
                </a:lnTo>
                <a:cubicBezTo>
                  <a:pt x="6591740" y="2312588"/>
                  <a:pt x="6586392" y="4593092"/>
                  <a:pt x="6581045" y="6873596"/>
                </a:cubicBezTo>
                <a:lnTo>
                  <a:pt x="1572046" y="6866632"/>
                </a:lnTo>
                <a:lnTo>
                  <a:pt x="1483885" y="6790170"/>
                </a:lnTo>
                <a:cubicBezTo>
                  <a:pt x="572304" y="5960601"/>
                  <a:pt x="0" y="4763877"/>
                  <a:pt x="0" y="3433316"/>
                </a:cubicBezTo>
                <a:cubicBezTo>
                  <a:pt x="0" y="2102756"/>
                  <a:pt x="572304" y="906032"/>
                  <a:pt x="1483885" y="76463"/>
                </a:cubicBezTo>
                <a:lnTo>
                  <a:pt x="1572046" y="0"/>
                </a:lnTo>
                <a:close/>
              </a:path>
            </a:pathLst>
          </a:custGeom>
          <a:solidFill>
            <a:srgbClr val="1D4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19" name="任意多边形 18"/>
          <p:cNvSpPr/>
          <p:nvPr/>
        </p:nvSpPr>
        <p:spPr>
          <a:xfrm flipH="1">
            <a:off x="-14607" y="6964"/>
            <a:ext cx="6163950"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0" fmla="*/ 1572046 w 10639698"/>
              <a:gd name="connsiteY0" fmla="*/ 0 h 6866632"/>
              <a:gd name="connsiteX1" fmla="*/ 5264571 w 10639698"/>
              <a:gd name="connsiteY1" fmla="*/ 0 h 6866632"/>
              <a:gd name="connsiteX2" fmla="*/ 10639698 w 10639698"/>
              <a:gd name="connsiteY2" fmla="*/ 0 h 6866632"/>
              <a:gd name="connsiteX3" fmla="*/ 10639698 w 10639698"/>
              <a:gd name="connsiteY3" fmla="*/ 6857554 h 6866632"/>
              <a:gd name="connsiteX4" fmla="*/ 7496924 w 10639698"/>
              <a:gd name="connsiteY4" fmla="*/ 6857554 h 6866632"/>
              <a:gd name="connsiteX5" fmla="*/ 7486457 w 10639698"/>
              <a:gd name="connsiteY5" fmla="*/ 6866632 h 6866632"/>
              <a:gd name="connsiteX6" fmla="*/ 1572046 w 10639698"/>
              <a:gd name="connsiteY6" fmla="*/ 6866632 h 6866632"/>
              <a:gd name="connsiteX7" fmla="*/ 1483885 w 10639698"/>
              <a:gd name="connsiteY7" fmla="*/ 6790170 h 6866632"/>
              <a:gd name="connsiteX8" fmla="*/ 0 w 10639698"/>
              <a:gd name="connsiteY8" fmla="*/ 3433316 h 6866632"/>
              <a:gd name="connsiteX9" fmla="*/ 1483885 w 10639698"/>
              <a:gd name="connsiteY9" fmla="*/ 76463 h 6866632"/>
              <a:gd name="connsiteX10" fmla="*/ 1572046 w 10639698"/>
              <a:gd name="connsiteY10"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7486457 w 10639698"/>
              <a:gd name="connsiteY4" fmla="*/ 6866632 h 6866632"/>
              <a:gd name="connsiteX5" fmla="*/ 1572046 w 10639698"/>
              <a:gd name="connsiteY5" fmla="*/ 6866632 h 6866632"/>
              <a:gd name="connsiteX6" fmla="*/ 1483885 w 10639698"/>
              <a:gd name="connsiteY6" fmla="*/ 6790170 h 6866632"/>
              <a:gd name="connsiteX7" fmla="*/ 0 w 10639698"/>
              <a:gd name="connsiteY7" fmla="*/ 3433316 h 6866632"/>
              <a:gd name="connsiteX8" fmla="*/ 1483885 w 10639698"/>
              <a:gd name="connsiteY8" fmla="*/ 76463 h 6866632"/>
              <a:gd name="connsiteX9" fmla="*/ 1572046 w 10639698"/>
              <a:gd name="connsiteY9"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1572046 w 10639698"/>
              <a:gd name="connsiteY4" fmla="*/ 6866632 h 6866632"/>
              <a:gd name="connsiteX5" fmla="*/ 1483885 w 10639698"/>
              <a:gd name="connsiteY5" fmla="*/ 6790170 h 6866632"/>
              <a:gd name="connsiteX6" fmla="*/ 0 w 10639698"/>
              <a:gd name="connsiteY6" fmla="*/ 3433316 h 6866632"/>
              <a:gd name="connsiteX7" fmla="*/ 1483885 w 10639698"/>
              <a:gd name="connsiteY7" fmla="*/ 76463 h 6866632"/>
              <a:gd name="connsiteX8" fmla="*/ 1572046 w 10639698"/>
              <a:gd name="connsiteY8" fmla="*/ 0 h 6866632"/>
              <a:gd name="connsiteX0" fmla="*/ 1572046 w 10639698"/>
              <a:gd name="connsiteY0" fmla="*/ 0 h 6866632"/>
              <a:gd name="connsiteX1" fmla="*/ 6163950 w 10639698"/>
              <a:gd name="connsiteY1" fmla="*/ 0 h 6866632"/>
              <a:gd name="connsiteX2" fmla="*/ 10639698 w 10639698"/>
              <a:gd name="connsiteY2" fmla="*/ 6857554 h 6866632"/>
              <a:gd name="connsiteX3" fmla="*/ 7496924 w 10639698"/>
              <a:gd name="connsiteY3" fmla="*/ 6857554 h 6866632"/>
              <a:gd name="connsiteX4" fmla="*/ 1572046 w 10639698"/>
              <a:gd name="connsiteY4" fmla="*/ 6866632 h 6866632"/>
              <a:gd name="connsiteX5" fmla="*/ 1483885 w 10639698"/>
              <a:gd name="connsiteY5" fmla="*/ 6790170 h 6866632"/>
              <a:gd name="connsiteX6" fmla="*/ 0 w 10639698"/>
              <a:gd name="connsiteY6" fmla="*/ 3433316 h 6866632"/>
              <a:gd name="connsiteX7" fmla="*/ 1483885 w 10639698"/>
              <a:gd name="connsiteY7" fmla="*/ 76463 h 6866632"/>
              <a:gd name="connsiteX8" fmla="*/ 1572046 w 10639698"/>
              <a:gd name="connsiteY8" fmla="*/ 0 h 6866632"/>
              <a:gd name="connsiteX0" fmla="*/ 1572046 w 10639698"/>
              <a:gd name="connsiteY0" fmla="*/ 0 h 6866632"/>
              <a:gd name="connsiteX1" fmla="*/ 6163950 w 10639698"/>
              <a:gd name="connsiteY1" fmla="*/ 0 h 6866632"/>
              <a:gd name="connsiteX2" fmla="*/ 10639698 w 10639698"/>
              <a:gd name="connsiteY2" fmla="*/ 6857554 h 6866632"/>
              <a:gd name="connsiteX3" fmla="*/ 1572046 w 10639698"/>
              <a:gd name="connsiteY3" fmla="*/ 6866632 h 6866632"/>
              <a:gd name="connsiteX4" fmla="*/ 1483885 w 10639698"/>
              <a:gd name="connsiteY4" fmla="*/ 6790170 h 6866632"/>
              <a:gd name="connsiteX5" fmla="*/ 0 w 10639698"/>
              <a:gd name="connsiteY5" fmla="*/ 3433316 h 6866632"/>
              <a:gd name="connsiteX6" fmla="*/ 1483885 w 10639698"/>
              <a:gd name="connsiteY6" fmla="*/ 76463 h 6866632"/>
              <a:gd name="connsiteX7" fmla="*/ 1572046 w 10639698"/>
              <a:gd name="connsiteY7" fmla="*/ 0 h 6866632"/>
              <a:gd name="connsiteX0" fmla="*/ 1572046 w 6163950"/>
              <a:gd name="connsiteY0" fmla="*/ 0 h 6866632"/>
              <a:gd name="connsiteX1" fmla="*/ 6163950 w 6163950"/>
              <a:gd name="connsiteY1" fmla="*/ 0 h 6866632"/>
              <a:gd name="connsiteX2" fmla="*/ 6147909 w 6163950"/>
              <a:gd name="connsiteY2" fmla="*/ 6857554 h 6866632"/>
              <a:gd name="connsiteX3" fmla="*/ 1572046 w 6163950"/>
              <a:gd name="connsiteY3" fmla="*/ 6866632 h 6866632"/>
              <a:gd name="connsiteX4" fmla="*/ 1483885 w 6163950"/>
              <a:gd name="connsiteY4" fmla="*/ 6790170 h 6866632"/>
              <a:gd name="connsiteX5" fmla="*/ 0 w 6163950"/>
              <a:gd name="connsiteY5" fmla="*/ 3433316 h 6866632"/>
              <a:gd name="connsiteX6" fmla="*/ 1483885 w 6163950"/>
              <a:gd name="connsiteY6" fmla="*/ 76463 h 6866632"/>
              <a:gd name="connsiteX7" fmla="*/ 1572046 w 6163950"/>
              <a:gd name="connsiteY7" fmla="*/ 0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63950" h="6866632">
                <a:moveTo>
                  <a:pt x="1572046" y="0"/>
                </a:moveTo>
                <a:lnTo>
                  <a:pt x="6163950" y="0"/>
                </a:lnTo>
                <a:lnTo>
                  <a:pt x="6147909" y="6857554"/>
                </a:lnTo>
                <a:lnTo>
                  <a:pt x="1572046" y="6866632"/>
                </a:lnTo>
                <a:lnTo>
                  <a:pt x="1483885" y="6790170"/>
                </a:lnTo>
                <a:cubicBezTo>
                  <a:pt x="572304" y="5960601"/>
                  <a:pt x="0" y="4763877"/>
                  <a:pt x="0" y="3433316"/>
                </a:cubicBezTo>
                <a:cubicBezTo>
                  <a:pt x="0" y="2102756"/>
                  <a:pt x="572304" y="906032"/>
                  <a:pt x="1483885" y="76463"/>
                </a:cubicBezTo>
                <a:lnTo>
                  <a:pt x="1572046" y="0"/>
                </a:lnTo>
                <a:close/>
              </a:path>
            </a:pathLst>
          </a:custGeom>
          <a:blipFill dpi="0" rotWithShape="1">
            <a:blip r:embed="rId3" cstate="screen">
              <a:duotone>
                <a:schemeClr val="accent5">
                  <a:shade val="45000"/>
                  <a:satMod val="135000"/>
                </a:schemeClr>
                <a:prstClr val="white"/>
              </a:duotone>
              <a:extLst>
                <a:ext uri="{28A0092B-C50C-407E-A947-70E740481C1C}">
                  <a14:useLocalDpi xmlns:a14="http://schemas.microsoft.com/office/drawing/2010/main"/>
                </a:ext>
              </a:extLst>
            </a:blip>
            <a:srcRect/>
            <a:stretch>
              <a:fillRect/>
            </a:stretch>
          </a:blip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20" name="椭圆 19"/>
          <p:cNvSpPr/>
          <p:nvPr/>
        </p:nvSpPr>
        <p:spPr>
          <a:xfrm>
            <a:off x="1244079" y="1315264"/>
            <a:ext cx="2154014" cy="4050564"/>
          </a:xfrm>
          <a:prstGeom prst="ellipse">
            <a:avLst/>
          </a:prstGeom>
          <a:no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9900" dirty="0">
                <a:solidFill>
                  <a:srgbClr val="1D4C77"/>
                </a:solidFill>
                <a:latin typeface="Agency FB" panose="020B0503020202020204" pitchFamily="34" charset="0"/>
                <a:ea typeface="方正黑体简体" panose="02010601030101010101" pitchFamily="2" charset="-122"/>
              </a:rPr>
              <a:t>01</a:t>
            </a:r>
            <a:endParaRPr lang="zh-CN" altLang="en-US" sz="19900" dirty="0">
              <a:solidFill>
                <a:srgbClr val="1D4C77"/>
              </a:solidFill>
              <a:latin typeface="Agency FB" panose="020B0503020202020204" pitchFamily="34" charset="0"/>
              <a:ea typeface="方正黑体简体" panose="02010601030101010101" pitchFamily="2" charset="-122"/>
            </a:endParaRPr>
          </a:p>
        </p:txBody>
      </p:sp>
      <p:sp>
        <p:nvSpPr>
          <p:cNvPr id="23" name="文本框 22"/>
          <p:cNvSpPr txBox="1"/>
          <p:nvPr/>
        </p:nvSpPr>
        <p:spPr>
          <a:xfrm>
            <a:off x="1249642" y="4554194"/>
            <a:ext cx="2142889" cy="523220"/>
          </a:xfrm>
          <a:prstGeom prst="rect">
            <a:avLst/>
          </a:prstGeom>
          <a:noFill/>
        </p:spPr>
        <p:txBody>
          <a:bodyPr wrap="square" rtlCol="0">
            <a:spAutoFit/>
            <a:scene3d>
              <a:camera prst="orthographicFront"/>
              <a:lightRig rig="threePt" dir="t"/>
            </a:scene3d>
            <a:sp3d contourW="12700"/>
          </a:bodyPr>
          <a:lstStyle/>
          <a:p>
            <a:pPr algn="dist"/>
            <a:r>
              <a:rPr lang="en-US" altLang="zh-CN" sz="2800" b="1" spc="300" dirty="0">
                <a:solidFill>
                  <a:srgbClr val="595959"/>
                </a:solidFill>
                <a:latin typeface="Agency FB" panose="020B0503020202020204" pitchFamily="34" charset="0"/>
                <a:ea typeface="方正黑体简体" panose="02010601030101010101" pitchFamily="2" charset="-122"/>
              </a:rPr>
              <a:t>PART ONE</a:t>
            </a:r>
            <a:endParaRPr lang="zh-CN" altLang="en-US" sz="2800" b="1" spc="300" dirty="0">
              <a:solidFill>
                <a:srgbClr val="595959"/>
              </a:solidFill>
              <a:latin typeface="Agency FB" panose="020B0503020202020204" pitchFamily="34" charset="0"/>
              <a:ea typeface="方正黑体简体" panose="02010601030101010101" pitchFamily="2" charset="-122"/>
            </a:endParaRPr>
          </a:p>
        </p:txBody>
      </p:sp>
      <p:sp>
        <p:nvSpPr>
          <p:cNvPr id="6" name="矩形 5"/>
          <p:cNvSpPr/>
          <p:nvPr/>
        </p:nvSpPr>
        <p:spPr>
          <a:xfrm>
            <a:off x="5110016" y="2213811"/>
            <a:ext cx="6320589" cy="2775284"/>
          </a:xfrm>
          <a:prstGeom prst="rect">
            <a:avLst/>
          </a:prstGeom>
          <a:solidFill>
            <a:schemeClr val="bg1"/>
          </a:solidFill>
          <a:ln>
            <a:noFill/>
          </a:ln>
          <a:effectLst>
            <a:outerShdw blurRad="1016000" dist="381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704751" y="4048467"/>
            <a:ext cx="5977325"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tx1">
                    <a:lumMod val="65000"/>
                    <a:lumOff val="35000"/>
                  </a:schemeClr>
                </a:solidFill>
                <a:latin typeface="Century Gothic" panose="020B0502020202020204" pitchFamily="34" charset="0"/>
                <a:ea typeface="方正黑体简体" panose="02010601030101010101" pitchFamily="2" charset="-122"/>
              </a:rPr>
              <a:t>Flask</a:t>
            </a:r>
            <a:r>
              <a:rPr lang="zh-CN" altLang="en-US" sz="1200" dirty="0">
                <a:solidFill>
                  <a:schemeClr val="tx1">
                    <a:lumMod val="65000"/>
                    <a:lumOff val="35000"/>
                  </a:schemeClr>
                </a:solidFill>
                <a:latin typeface="Century Gothic" panose="020B0502020202020204" pitchFamily="34" charset="0"/>
                <a:ea typeface="方正黑体简体" panose="02010601030101010101" pitchFamily="2" charset="-122"/>
              </a:rPr>
              <a:t>是一种  基于</a:t>
            </a:r>
            <a:r>
              <a:rPr lang="en-US" altLang="zh-CN" sz="1200" dirty="0">
                <a:solidFill>
                  <a:schemeClr val="tx1">
                    <a:lumMod val="65000"/>
                    <a:lumOff val="35000"/>
                  </a:schemeClr>
                </a:solidFill>
                <a:latin typeface="Century Gothic" panose="020B0502020202020204" pitchFamily="34" charset="0"/>
                <a:ea typeface="方正黑体简体" panose="02010601030101010101" pitchFamily="2" charset="-122"/>
              </a:rPr>
              <a:t>Python</a:t>
            </a:r>
            <a:r>
              <a:rPr lang="zh-CN" altLang="en-US" sz="1200" dirty="0">
                <a:solidFill>
                  <a:schemeClr val="tx1">
                    <a:lumMod val="65000"/>
                    <a:lumOff val="35000"/>
                  </a:schemeClr>
                </a:solidFill>
                <a:latin typeface="Century Gothic" panose="020B0502020202020204" pitchFamily="34" charset="0"/>
                <a:ea typeface="方正黑体简体" panose="02010601030101010101" pitchFamily="2" charset="-122"/>
              </a:rPr>
              <a:t>的微型</a:t>
            </a:r>
            <a:r>
              <a:rPr lang="en-US" altLang="zh-CN" sz="1200" dirty="0">
                <a:solidFill>
                  <a:schemeClr val="tx1">
                    <a:lumMod val="65000"/>
                    <a:lumOff val="35000"/>
                  </a:schemeClr>
                </a:solidFill>
                <a:latin typeface="Century Gothic" panose="020B0502020202020204" pitchFamily="34" charset="0"/>
                <a:ea typeface="方正黑体简体" panose="02010601030101010101" pitchFamily="2" charset="-122"/>
              </a:rPr>
              <a:t>web</a:t>
            </a:r>
            <a:r>
              <a:rPr lang="zh-CN" altLang="en-US" sz="1200" dirty="0">
                <a:solidFill>
                  <a:schemeClr val="tx1">
                    <a:lumMod val="65000"/>
                    <a:lumOff val="35000"/>
                  </a:schemeClr>
                </a:solidFill>
                <a:latin typeface="Century Gothic" panose="020B0502020202020204" pitchFamily="34" charset="0"/>
                <a:ea typeface="方正黑体简体" panose="02010601030101010101" pitchFamily="2" charset="-122"/>
              </a:rPr>
              <a:t>框架</a:t>
            </a:r>
            <a:endParaRPr lang="en-US" altLang="zh-CN" sz="1200" dirty="0">
              <a:solidFill>
                <a:schemeClr val="tx1">
                  <a:lumMod val="65000"/>
                  <a:lumOff val="35000"/>
                </a:schemeClr>
              </a:solidFill>
              <a:latin typeface="Century Gothic" panose="020B0502020202020204" pitchFamily="34" charset="0"/>
              <a:ea typeface="方正黑体简体" panose="02010601030101010101" pitchFamily="2" charset="-122"/>
            </a:endParaRPr>
          </a:p>
        </p:txBody>
      </p:sp>
      <p:sp>
        <p:nvSpPr>
          <p:cNvPr id="5" name="文本框 4"/>
          <p:cNvSpPr txBox="1"/>
          <p:nvPr/>
        </p:nvSpPr>
        <p:spPr>
          <a:xfrm>
            <a:off x="5675213" y="2796351"/>
            <a:ext cx="2441694" cy="769441"/>
          </a:xfrm>
          <a:prstGeom prst="rect">
            <a:avLst/>
          </a:prstGeom>
          <a:noFill/>
        </p:spPr>
        <p:txBody>
          <a:bodyPr wrap="none" rtlCol="0">
            <a:spAutoFit/>
            <a:scene3d>
              <a:camera prst="orthographicFront"/>
              <a:lightRig rig="threePt" dir="t"/>
            </a:scene3d>
            <a:sp3d contourW="12700"/>
          </a:bodyPr>
          <a:lstStyle/>
          <a:p>
            <a:r>
              <a:rPr lang="zh-CN" altLang="en-US" sz="4400" b="1" dirty="0">
                <a:solidFill>
                  <a:srgbClr val="414141"/>
                </a:solidFill>
                <a:ea typeface="方正黑体简体" panose="02010601030101010101" pitchFamily="2" charset="-122"/>
              </a:rPr>
              <a:t>设计模式</a:t>
            </a:r>
          </a:p>
        </p:txBody>
      </p:sp>
      <p:cxnSp>
        <p:nvCxnSpPr>
          <p:cNvPr id="8" name="直接连接符 7"/>
          <p:cNvCxnSpPr/>
          <p:nvPr/>
        </p:nvCxnSpPr>
        <p:spPr>
          <a:xfrm>
            <a:off x="5791201" y="3742254"/>
            <a:ext cx="641683" cy="0"/>
          </a:xfrm>
          <a:prstGeom prst="line">
            <a:avLst/>
          </a:prstGeom>
          <a:ln w="57150">
            <a:solidFill>
              <a:srgbClr val="1D4C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990203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750" fill="hold"/>
                                            <p:tgtEl>
                                              <p:spTgt spid="19"/>
                                            </p:tgtEl>
                                            <p:attrNameLst>
                                              <p:attrName>ppt_x</p:attrName>
                                            </p:attrNameLst>
                                          </p:cBhvr>
                                          <p:tavLst>
                                            <p:tav tm="0">
                                              <p:val>
                                                <p:strVal val="0-#ppt_w/2"/>
                                              </p:val>
                                            </p:tav>
                                            <p:tav tm="100000">
                                              <p:val>
                                                <p:strVal val="#ppt_x"/>
                                              </p:val>
                                            </p:tav>
                                          </p:tavLst>
                                        </p:anim>
                                        <p:anim calcmode="lin" valueType="num">
                                          <p:cBhvr additive="base">
                                            <p:cTn id="12" dur="750" fill="hold"/>
                                            <p:tgtEl>
                                              <p:spTgt spid="19"/>
                                            </p:tgtEl>
                                            <p:attrNameLst>
                                              <p:attrName>ppt_y</p:attrName>
                                            </p:attrNameLst>
                                          </p:cBhvr>
                                          <p:tavLst>
                                            <p:tav tm="0">
                                              <p:val>
                                                <p:strVal val="#ppt_y"/>
                                              </p:val>
                                            </p:tav>
                                            <p:tav tm="100000">
                                              <p:val>
                                                <p:strVal val="#ppt_y"/>
                                              </p:val>
                                            </p:tav>
                                          </p:tavLst>
                                        </p:anim>
                                      </p:childTnLst>
                                    </p:cTn>
                                  </p:par>
                                  <p:par>
                                    <p:cTn id="13" presetID="47" presetClass="entr" presetSubtype="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5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anim calcmode="lin" valueType="num">
                                          <p:cBhvr>
                                            <p:cTn id="21" dur="1000" fill="hold"/>
                                            <p:tgtEl>
                                              <p:spTgt spid="20"/>
                                            </p:tgtEl>
                                            <p:attrNameLst>
                                              <p:attrName>ppt_x</p:attrName>
                                            </p:attrNameLst>
                                          </p:cBhvr>
                                          <p:tavLst>
                                            <p:tav tm="0">
                                              <p:val>
                                                <p:strVal val="#ppt_x"/>
                                              </p:val>
                                            </p:tav>
                                            <p:tav tm="100000">
                                              <p:val>
                                                <p:strVal val="#ppt_x"/>
                                              </p:val>
                                            </p:tav>
                                          </p:tavLst>
                                        </p:anim>
                                        <p:anim calcmode="lin" valueType="num">
                                          <p:cBhvr>
                                            <p:cTn id="22" dur="1000" fill="hold"/>
                                            <p:tgtEl>
                                              <p:spTgt spid="20"/>
                                            </p:tgtEl>
                                            <p:attrNameLst>
                                              <p:attrName>ppt_y</p:attrName>
                                            </p:attrNameLst>
                                          </p:cBhvr>
                                          <p:tavLst>
                                            <p:tav tm="0">
                                              <p:val>
                                                <p:strVal val="#ppt_y+.1"/>
                                              </p:val>
                                            </p:tav>
                                            <p:tav tm="100000">
                                              <p:val>
                                                <p:strVal val="#ppt_y"/>
                                              </p:val>
                                            </p:tav>
                                          </p:tavLst>
                                        </p:anim>
                                      </p:childTnLst>
                                    </p:cTn>
                                  </p:par>
                                  <p:par>
                                    <p:cTn id="23" presetID="2" presetClass="entr" presetSubtype="2" fill="hold" grpId="0" nodeType="withEffect" p14:presetBounceEnd="48000">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14:bounceEnd="48000">
                                          <p:cBhvr additive="base">
                                            <p:cTn id="25" dur="1000" fill="hold"/>
                                            <p:tgtEl>
                                              <p:spTgt spid="6"/>
                                            </p:tgtEl>
                                            <p:attrNameLst>
                                              <p:attrName>ppt_x</p:attrName>
                                            </p:attrNameLst>
                                          </p:cBhvr>
                                          <p:tavLst>
                                            <p:tav tm="0">
                                              <p:val>
                                                <p:strVal val="1+#ppt_w/2"/>
                                              </p:val>
                                            </p:tav>
                                            <p:tav tm="100000">
                                              <p:val>
                                                <p:strVal val="#ppt_x"/>
                                              </p:val>
                                            </p:tav>
                                          </p:tavLst>
                                        </p:anim>
                                        <p:anim calcmode="lin" valueType="num" p14:bounceEnd="48000">
                                          <p:cBhvr additive="base">
                                            <p:cTn id="26" dur="10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1250"/>
                                </p:stCondLst>
                                <p:childTnLst>
                                  <p:par>
                                    <p:cTn id="28" presetID="1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p:tgtEl>
                                              <p:spTgt spid="5"/>
                                            </p:tgtEl>
                                            <p:attrNameLst>
                                              <p:attrName>ppt_y</p:attrName>
                                            </p:attrNameLst>
                                          </p:cBhvr>
                                          <p:tavLst>
                                            <p:tav tm="0">
                                              <p:val>
                                                <p:strVal val="#ppt_y+#ppt_h*1.125000"/>
                                              </p:val>
                                            </p:tav>
                                            <p:tav tm="100000">
                                              <p:val>
                                                <p:strVal val="#ppt_y"/>
                                              </p:val>
                                            </p:tav>
                                          </p:tavLst>
                                        </p:anim>
                                        <p:animEffect transition="in" filter="wipe(up)">
                                          <p:cBhvr>
                                            <p:cTn id="31" dur="500"/>
                                            <p:tgtEl>
                                              <p:spTgt spid="5"/>
                                            </p:tgtEl>
                                          </p:cBhvr>
                                        </p:animEffect>
                                      </p:childTnLst>
                                    </p:cTn>
                                  </p:par>
                                  <p:par>
                                    <p:cTn id="32" presetID="22" presetClass="entr" presetSubtype="8" fill="hold" nodeType="withEffect">
                                      <p:stCondLst>
                                        <p:cond delay="25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P spid="23" grpId="0"/>
          <p:bldP spid="6" grpId="0" animBg="1"/>
          <p:bldP spid="4"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750" fill="hold"/>
                                            <p:tgtEl>
                                              <p:spTgt spid="19"/>
                                            </p:tgtEl>
                                            <p:attrNameLst>
                                              <p:attrName>ppt_x</p:attrName>
                                            </p:attrNameLst>
                                          </p:cBhvr>
                                          <p:tavLst>
                                            <p:tav tm="0">
                                              <p:val>
                                                <p:strVal val="0-#ppt_w/2"/>
                                              </p:val>
                                            </p:tav>
                                            <p:tav tm="100000">
                                              <p:val>
                                                <p:strVal val="#ppt_x"/>
                                              </p:val>
                                            </p:tav>
                                          </p:tavLst>
                                        </p:anim>
                                        <p:anim calcmode="lin" valueType="num">
                                          <p:cBhvr additive="base">
                                            <p:cTn id="12" dur="750" fill="hold"/>
                                            <p:tgtEl>
                                              <p:spTgt spid="19"/>
                                            </p:tgtEl>
                                            <p:attrNameLst>
                                              <p:attrName>ppt_y</p:attrName>
                                            </p:attrNameLst>
                                          </p:cBhvr>
                                          <p:tavLst>
                                            <p:tav tm="0">
                                              <p:val>
                                                <p:strVal val="#ppt_y"/>
                                              </p:val>
                                            </p:tav>
                                            <p:tav tm="100000">
                                              <p:val>
                                                <p:strVal val="#ppt_y"/>
                                              </p:val>
                                            </p:tav>
                                          </p:tavLst>
                                        </p:anim>
                                      </p:childTnLst>
                                    </p:cTn>
                                  </p:par>
                                  <p:par>
                                    <p:cTn id="13" presetID="47" presetClass="entr" presetSubtype="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5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anim calcmode="lin" valueType="num">
                                          <p:cBhvr>
                                            <p:cTn id="21" dur="1000" fill="hold"/>
                                            <p:tgtEl>
                                              <p:spTgt spid="20"/>
                                            </p:tgtEl>
                                            <p:attrNameLst>
                                              <p:attrName>ppt_x</p:attrName>
                                            </p:attrNameLst>
                                          </p:cBhvr>
                                          <p:tavLst>
                                            <p:tav tm="0">
                                              <p:val>
                                                <p:strVal val="#ppt_x"/>
                                              </p:val>
                                            </p:tav>
                                            <p:tav tm="100000">
                                              <p:val>
                                                <p:strVal val="#ppt_x"/>
                                              </p:val>
                                            </p:tav>
                                          </p:tavLst>
                                        </p:anim>
                                        <p:anim calcmode="lin" valueType="num">
                                          <p:cBhvr>
                                            <p:cTn id="22" dur="1000" fill="hold"/>
                                            <p:tgtEl>
                                              <p:spTgt spid="20"/>
                                            </p:tgtEl>
                                            <p:attrNameLst>
                                              <p:attrName>ppt_y</p:attrName>
                                            </p:attrNameLst>
                                          </p:cBhvr>
                                          <p:tavLst>
                                            <p:tav tm="0">
                                              <p:val>
                                                <p:strVal val="#ppt_y+.1"/>
                                              </p:val>
                                            </p:tav>
                                            <p:tav tm="100000">
                                              <p:val>
                                                <p:strVal val="#ppt_y"/>
                                              </p:val>
                                            </p:tav>
                                          </p:tavLst>
                                        </p:anim>
                                      </p:childTnLst>
                                    </p:cTn>
                                  </p:par>
                                  <p:par>
                                    <p:cTn id="23" presetID="2" presetClass="entr" presetSubtype="2" fill="hold" grpId="0"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1000" fill="hold"/>
                                            <p:tgtEl>
                                              <p:spTgt spid="6"/>
                                            </p:tgtEl>
                                            <p:attrNameLst>
                                              <p:attrName>ppt_x</p:attrName>
                                            </p:attrNameLst>
                                          </p:cBhvr>
                                          <p:tavLst>
                                            <p:tav tm="0">
                                              <p:val>
                                                <p:strVal val="1+#ppt_w/2"/>
                                              </p:val>
                                            </p:tav>
                                            <p:tav tm="100000">
                                              <p:val>
                                                <p:strVal val="#ppt_x"/>
                                              </p:val>
                                            </p:tav>
                                          </p:tavLst>
                                        </p:anim>
                                        <p:anim calcmode="lin" valueType="num">
                                          <p:cBhvr additive="base">
                                            <p:cTn id="26" dur="10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1250"/>
                                </p:stCondLst>
                                <p:childTnLst>
                                  <p:par>
                                    <p:cTn id="28" presetID="1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p:tgtEl>
                                              <p:spTgt spid="5"/>
                                            </p:tgtEl>
                                            <p:attrNameLst>
                                              <p:attrName>ppt_y</p:attrName>
                                            </p:attrNameLst>
                                          </p:cBhvr>
                                          <p:tavLst>
                                            <p:tav tm="0">
                                              <p:val>
                                                <p:strVal val="#ppt_y+#ppt_h*1.125000"/>
                                              </p:val>
                                            </p:tav>
                                            <p:tav tm="100000">
                                              <p:val>
                                                <p:strVal val="#ppt_y"/>
                                              </p:val>
                                            </p:tav>
                                          </p:tavLst>
                                        </p:anim>
                                        <p:animEffect transition="in" filter="wipe(up)">
                                          <p:cBhvr>
                                            <p:cTn id="31" dur="500"/>
                                            <p:tgtEl>
                                              <p:spTgt spid="5"/>
                                            </p:tgtEl>
                                          </p:cBhvr>
                                        </p:animEffect>
                                      </p:childTnLst>
                                    </p:cTn>
                                  </p:par>
                                  <p:par>
                                    <p:cTn id="32" presetID="22" presetClass="entr" presetSubtype="8" fill="hold" nodeType="withEffect">
                                      <p:stCondLst>
                                        <p:cond delay="25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P spid="23" grpId="0"/>
          <p:bldP spid="6" grpId="0" animBg="1"/>
          <p:bldP spid="4" grpId="0"/>
          <p:bldP spid="5"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03</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28" name="文本框 27"/>
          <p:cNvSpPr txBox="1"/>
          <p:nvPr/>
        </p:nvSpPr>
        <p:spPr>
          <a:xfrm>
            <a:off x="1568385" y="432980"/>
            <a:ext cx="1060740"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rgbClr val="414141"/>
                </a:solidFill>
                <a:ea typeface="方正黑体简体" panose="02010601030101010101" pitchFamily="2" charset="-122"/>
              </a:rPr>
              <a:t>Token</a:t>
            </a:r>
            <a:endParaRPr lang="zh-CN" altLang="en-US" sz="2800" b="1" dirty="0">
              <a:solidFill>
                <a:srgbClr val="414141"/>
              </a:solidFill>
              <a:ea typeface="方正黑体简体" panose="02010601030101010101" pitchFamily="2" charset="-122"/>
            </a:endParaRPr>
          </a:p>
        </p:txBody>
      </p:sp>
      <p:pic>
        <p:nvPicPr>
          <p:cNvPr id="2" name="图片 1">
            <a:extLst>
              <a:ext uri="{FF2B5EF4-FFF2-40B4-BE49-F238E27FC236}">
                <a16:creationId xmlns:a16="http://schemas.microsoft.com/office/drawing/2014/main" id="{1F9E836A-64CB-462C-9CDD-1C66B573F881}"/>
              </a:ext>
            </a:extLst>
          </p:cNvPr>
          <p:cNvPicPr>
            <a:picLocks noChangeAspect="1"/>
          </p:cNvPicPr>
          <p:nvPr/>
        </p:nvPicPr>
        <p:blipFill>
          <a:blip r:embed="rId3"/>
          <a:stretch>
            <a:fillRect/>
          </a:stretch>
        </p:blipFill>
        <p:spPr>
          <a:xfrm>
            <a:off x="3132582" y="122798"/>
            <a:ext cx="7658100" cy="6572250"/>
          </a:xfrm>
          <a:prstGeom prst="rect">
            <a:avLst/>
          </a:prstGeom>
        </p:spPr>
      </p:pic>
    </p:spTree>
    <p:extLst>
      <p:ext uri="{BB962C8B-B14F-4D97-AF65-F5344CB8AC3E}">
        <p14:creationId xmlns:p14="http://schemas.microsoft.com/office/powerpoint/2010/main" val="1533166215"/>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40000">
                                          <p:cBhvr additive="base">
                                            <p:cTn id="7" dur="750" fill="hold"/>
                                            <p:tgtEl>
                                              <p:spTgt spid="24"/>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14:bounceEnd="40000">
                                          <p:cBhvr additive="base">
                                            <p:cTn id="11" dur="750" fill="hold"/>
                                            <p:tgtEl>
                                              <p:spTgt spid="25"/>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25"/>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animEffect transition="in" filter="fade">
                                          <p:cBhvr>
                                            <p:cTn id="17" dur="500"/>
                                            <p:tgtEl>
                                              <p:spTgt spid="26"/>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p:tgtEl>
                                              <p:spTgt spid="28"/>
                                            </p:tgtEl>
                                            <p:attrNameLst>
                                              <p:attrName>ppt_y</p:attrName>
                                            </p:attrNameLst>
                                          </p:cBhvr>
                                          <p:tavLst>
                                            <p:tav tm="0">
                                              <p:val>
                                                <p:strVal val="#ppt_y+#ppt_h*1.125000"/>
                                              </p:val>
                                            </p:tav>
                                            <p:tav tm="100000">
                                              <p:val>
                                                <p:strVal val="#ppt_y"/>
                                              </p:val>
                                            </p:tav>
                                          </p:tavLst>
                                        </p:anim>
                                        <p:animEffect transition="in" filter="wipe(up)">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p:bldP spid="2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750" fill="hold"/>
                                            <p:tgtEl>
                                              <p:spTgt spid="24"/>
                                            </p:tgtEl>
                                            <p:attrNameLst>
                                              <p:attrName>ppt_x</p:attrName>
                                            </p:attrNameLst>
                                          </p:cBhvr>
                                          <p:tavLst>
                                            <p:tav tm="0">
                                              <p:val>
                                                <p:strVal val="0-#ppt_w/2"/>
                                              </p:val>
                                            </p:tav>
                                            <p:tav tm="100000">
                                              <p:val>
                                                <p:strVal val="#ppt_x"/>
                                              </p:val>
                                            </p:tav>
                                          </p:tavLst>
                                        </p:anim>
                                        <p:anim calcmode="lin" valueType="num">
                                          <p:cBhvr additive="base">
                                            <p:cTn id="8" dur="75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750" fill="hold"/>
                                            <p:tgtEl>
                                              <p:spTgt spid="25"/>
                                            </p:tgtEl>
                                            <p:attrNameLst>
                                              <p:attrName>ppt_x</p:attrName>
                                            </p:attrNameLst>
                                          </p:cBhvr>
                                          <p:tavLst>
                                            <p:tav tm="0">
                                              <p:val>
                                                <p:strVal val="1+#ppt_w/2"/>
                                              </p:val>
                                            </p:tav>
                                            <p:tav tm="100000">
                                              <p:val>
                                                <p:strVal val="#ppt_x"/>
                                              </p:val>
                                            </p:tav>
                                          </p:tavLst>
                                        </p:anim>
                                        <p:anim calcmode="lin" valueType="num">
                                          <p:cBhvr additive="base">
                                            <p:cTn id="12" dur="750" fill="hold"/>
                                            <p:tgtEl>
                                              <p:spTgt spid="25"/>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animEffect transition="in" filter="fade">
                                          <p:cBhvr>
                                            <p:cTn id="17" dur="500"/>
                                            <p:tgtEl>
                                              <p:spTgt spid="26"/>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p:tgtEl>
                                              <p:spTgt spid="28"/>
                                            </p:tgtEl>
                                            <p:attrNameLst>
                                              <p:attrName>ppt_y</p:attrName>
                                            </p:attrNameLst>
                                          </p:cBhvr>
                                          <p:tavLst>
                                            <p:tav tm="0">
                                              <p:val>
                                                <p:strVal val="#ppt_y+#ppt_h*1.125000"/>
                                              </p:val>
                                            </p:tav>
                                            <p:tav tm="100000">
                                              <p:val>
                                                <p:strVal val="#ppt_y"/>
                                              </p:val>
                                            </p:tav>
                                          </p:tavLst>
                                        </p:anim>
                                        <p:animEffect transition="in" filter="wipe(up)">
                                          <p:cBhvr>
                                            <p:cTn id="22" dur="500"/>
                                            <p:tgtEl>
                                              <p:spTgt spid="28"/>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left)">
                                          <p:cBhvr>
                                            <p:cTn id="26" dur="500"/>
                                            <p:tgtEl>
                                              <p:spTgt spid="27"/>
                                            </p:tgtEl>
                                          </p:cBhvr>
                                        </p:animEffect>
                                      </p:childTnLst>
                                    </p:cTn>
                                  </p:par>
                                  <p:par>
                                    <p:cTn id="27" presetID="2" presetClass="entr" presetSubtype="8" fill="hold" nodeType="withEffect">
                                      <p:stCondLst>
                                        <p:cond delay="0"/>
                                      </p:stCondLst>
                                      <p:childTnLst>
                                        <p:set>
                                          <p:cBhvr>
                                            <p:cTn id="28" dur="1" fill="hold">
                                              <p:stCondLst>
                                                <p:cond delay="0"/>
                                              </p:stCondLst>
                                            </p:cTn>
                                            <p:tgtEl>
                                              <p:spTgt spid="50"/>
                                            </p:tgtEl>
                                            <p:attrNameLst>
                                              <p:attrName>style.visibility</p:attrName>
                                            </p:attrNameLst>
                                          </p:cBhvr>
                                          <p:to>
                                            <p:strVal val="visible"/>
                                          </p:to>
                                        </p:set>
                                        <p:anim calcmode="lin" valueType="num">
                                          <p:cBhvr additive="base">
                                            <p:cTn id="29" dur="500" fill="hold"/>
                                            <p:tgtEl>
                                              <p:spTgt spid="50"/>
                                            </p:tgtEl>
                                            <p:attrNameLst>
                                              <p:attrName>ppt_x</p:attrName>
                                            </p:attrNameLst>
                                          </p:cBhvr>
                                          <p:tavLst>
                                            <p:tav tm="0">
                                              <p:val>
                                                <p:strVal val="0-#ppt_w/2"/>
                                              </p:val>
                                            </p:tav>
                                            <p:tav tm="100000">
                                              <p:val>
                                                <p:strVal val="#ppt_x"/>
                                              </p:val>
                                            </p:tav>
                                          </p:tavLst>
                                        </p:anim>
                                        <p:anim calcmode="lin" valueType="num">
                                          <p:cBhvr additive="base">
                                            <p:cTn id="30" dur="500" fill="hold"/>
                                            <p:tgtEl>
                                              <p:spTgt spid="50"/>
                                            </p:tgtEl>
                                            <p:attrNameLst>
                                              <p:attrName>ppt_y</p:attrName>
                                            </p:attrNameLst>
                                          </p:cBhvr>
                                          <p:tavLst>
                                            <p:tav tm="0">
                                              <p:val>
                                                <p:strVal val="#ppt_y"/>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4"/>
                                            </p:tgtEl>
                                            <p:attrNameLst>
                                              <p:attrName>style.visibility</p:attrName>
                                            </p:attrNameLst>
                                          </p:cBhvr>
                                          <p:to>
                                            <p:strVal val="visible"/>
                                          </p:to>
                                        </p:set>
                                        <p:anim calcmode="lin" valueType="num">
                                          <p:cBhvr additive="base">
                                            <p:cTn id="33" dur="500" fill="hold"/>
                                            <p:tgtEl>
                                              <p:spTgt spid="44"/>
                                            </p:tgtEl>
                                            <p:attrNameLst>
                                              <p:attrName>ppt_x</p:attrName>
                                            </p:attrNameLst>
                                          </p:cBhvr>
                                          <p:tavLst>
                                            <p:tav tm="0">
                                              <p:val>
                                                <p:strVal val="#ppt_x"/>
                                              </p:val>
                                            </p:tav>
                                            <p:tav tm="100000">
                                              <p:val>
                                                <p:strVal val="#ppt_x"/>
                                              </p:val>
                                            </p:tav>
                                          </p:tavLst>
                                        </p:anim>
                                        <p:anim calcmode="lin" valueType="num">
                                          <p:cBhvr additive="base">
                                            <p:cTn id="34" dur="500" fill="hold"/>
                                            <p:tgtEl>
                                              <p:spTgt spid="44"/>
                                            </p:tgtEl>
                                            <p:attrNameLst>
                                              <p:attrName>ppt_y</p:attrName>
                                            </p:attrNameLst>
                                          </p:cBhvr>
                                          <p:tavLst>
                                            <p:tav tm="0">
                                              <p:val>
                                                <p:strVal val="1+#ppt_h/2"/>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56"/>
                                            </p:tgtEl>
                                            <p:attrNameLst>
                                              <p:attrName>style.visibility</p:attrName>
                                            </p:attrNameLst>
                                          </p:cBhvr>
                                          <p:to>
                                            <p:strVal val="visible"/>
                                          </p:to>
                                        </p:set>
                                        <p:anim calcmode="lin" valueType="num">
                                          <p:cBhvr additive="base">
                                            <p:cTn id="37" dur="500" fill="hold"/>
                                            <p:tgtEl>
                                              <p:spTgt spid="56"/>
                                            </p:tgtEl>
                                            <p:attrNameLst>
                                              <p:attrName>ppt_x</p:attrName>
                                            </p:attrNameLst>
                                          </p:cBhvr>
                                          <p:tavLst>
                                            <p:tav tm="0">
                                              <p:val>
                                                <p:strVal val="1+#ppt_w/2"/>
                                              </p:val>
                                            </p:tav>
                                            <p:tav tm="100000">
                                              <p:val>
                                                <p:strVal val="#ppt_x"/>
                                              </p:val>
                                            </p:tav>
                                          </p:tavLst>
                                        </p:anim>
                                        <p:anim calcmode="lin" valueType="num">
                                          <p:cBhvr additive="base">
                                            <p:cTn id="38"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p:bldP spid="27" grpId="0"/>
          <p:bldP spid="28"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03</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28" name="文本框 27"/>
          <p:cNvSpPr txBox="1"/>
          <p:nvPr/>
        </p:nvSpPr>
        <p:spPr>
          <a:xfrm>
            <a:off x="1568385" y="432980"/>
            <a:ext cx="1060740"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rgbClr val="414141"/>
                </a:solidFill>
                <a:ea typeface="方正黑体简体" panose="02010601030101010101" pitchFamily="2" charset="-122"/>
              </a:rPr>
              <a:t>Token</a:t>
            </a:r>
            <a:endParaRPr lang="zh-CN" altLang="en-US" sz="2800" b="1" dirty="0">
              <a:solidFill>
                <a:srgbClr val="414141"/>
              </a:solidFill>
              <a:ea typeface="方正黑体简体" panose="02010601030101010101" pitchFamily="2" charset="-122"/>
            </a:endParaRPr>
          </a:p>
        </p:txBody>
      </p:sp>
      <p:sp>
        <p:nvSpPr>
          <p:cNvPr id="7" name="文本框 6">
            <a:extLst>
              <a:ext uri="{FF2B5EF4-FFF2-40B4-BE49-F238E27FC236}">
                <a16:creationId xmlns:a16="http://schemas.microsoft.com/office/drawing/2014/main" id="{F6F74E7A-938D-48BA-895A-0456CDD94868}"/>
              </a:ext>
            </a:extLst>
          </p:cNvPr>
          <p:cNvSpPr txBox="1"/>
          <p:nvPr/>
        </p:nvSpPr>
        <p:spPr>
          <a:xfrm>
            <a:off x="401532" y="1572932"/>
            <a:ext cx="1467068" cy="400110"/>
          </a:xfrm>
          <a:prstGeom prst="rect">
            <a:avLst/>
          </a:prstGeom>
          <a:noFill/>
        </p:spPr>
        <p:txBody>
          <a:bodyPr wrap="none" rtlCol="0">
            <a:spAutoFit/>
            <a:scene3d>
              <a:camera prst="orthographicFront"/>
              <a:lightRig rig="threePt" dir="t"/>
            </a:scene3d>
            <a:sp3d contourW="12700"/>
          </a:bodyPr>
          <a:lstStyle/>
          <a:p>
            <a:r>
              <a:rPr lang="zh-CN" altLang="en-US" sz="2000" b="1" dirty="0">
                <a:solidFill>
                  <a:srgbClr val="414141"/>
                </a:solidFill>
                <a:ea typeface="方正黑体简体" panose="02010601030101010101" pitchFamily="2" charset="-122"/>
              </a:rPr>
              <a:t>项目中配置</a:t>
            </a:r>
          </a:p>
        </p:txBody>
      </p:sp>
      <p:pic>
        <p:nvPicPr>
          <p:cNvPr id="2" name="图片 1">
            <a:extLst>
              <a:ext uri="{FF2B5EF4-FFF2-40B4-BE49-F238E27FC236}">
                <a16:creationId xmlns:a16="http://schemas.microsoft.com/office/drawing/2014/main" id="{78FD1A6A-278C-4617-B929-B816358291FE}"/>
              </a:ext>
            </a:extLst>
          </p:cNvPr>
          <p:cNvPicPr>
            <a:picLocks noChangeAspect="1"/>
          </p:cNvPicPr>
          <p:nvPr/>
        </p:nvPicPr>
        <p:blipFill>
          <a:blip r:embed="rId3"/>
          <a:stretch>
            <a:fillRect/>
          </a:stretch>
        </p:blipFill>
        <p:spPr>
          <a:xfrm>
            <a:off x="3244596" y="1572931"/>
            <a:ext cx="5801868" cy="4167539"/>
          </a:xfrm>
          <a:prstGeom prst="rect">
            <a:avLst/>
          </a:prstGeom>
        </p:spPr>
      </p:pic>
    </p:spTree>
    <p:extLst>
      <p:ext uri="{BB962C8B-B14F-4D97-AF65-F5344CB8AC3E}">
        <p14:creationId xmlns:p14="http://schemas.microsoft.com/office/powerpoint/2010/main" val="807551735"/>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40000">
                                          <p:cBhvr additive="base">
                                            <p:cTn id="7" dur="750" fill="hold"/>
                                            <p:tgtEl>
                                              <p:spTgt spid="24"/>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14:bounceEnd="40000">
                                          <p:cBhvr additive="base">
                                            <p:cTn id="11" dur="750" fill="hold"/>
                                            <p:tgtEl>
                                              <p:spTgt spid="25"/>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25"/>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animEffect transition="in" filter="fade">
                                          <p:cBhvr>
                                            <p:cTn id="17" dur="500"/>
                                            <p:tgtEl>
                                              <p:spTgt spid="26"/>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p:tgtEl>
                                              <p:spTgt spid="28"/>
                                            </p:tgtEl>
                                            <p:attrNameLst>
                                              <p:attrName>ppt_y</p:attrName>
                                            </p:attrNameLst>
                                          </p:cBhvr>
                                          <p:tavLst>
                                            <p:tav tm="0">
                                              <p:val>
                                                <p:strVal val="#ppt_y+#ppt_h*1.125000"/>
                                              </p:val>
                                            </p:tav>
                                            <p:tav tm="100000">
                                              <p:val>
                                                <p:strVal val="#ppt_y"/>
                                              </p:val>
                                            </p:tav>
                                          </p:tavLst>
                                        </p:anim>
                                        <p:animEffect transition="in" filter="wipe(up)">
                                          <p:cBhvr>
                                            <p:cTn id="22" dur="500"/>
                                            <p:tgtEl>
                                              <p:spTgt spid="28"/>
                                            </p:tgtEl>
                                          </p:cBhvr>
                                        </p:animEffect>
                                      </p:childTnLst>
                                    </p:cTn>
                                  </p:par>
                                </p:childTnLst>
                              </p:cTn>
                            </p:par>
                            <p:par>
                              <p:cTn id="23" fill="hold">
                                <p:stCondLst>
                                  <p:cond delay="1250"/>
                                </p:stCondLst>
                                <p:childTnLst>
                                  <p:par>
                                    <p:cTn id="24" presetID="12" presetClass="entr" presetSubtype="4"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p:tgtEl>
                                              <p:spTgt spid="7"/>
                                            </p:tgtEl>
                                            <p:attrNameLst>
                                              <p:attrName>ppt_y</p:attrName>
                                            </p:attrNameLst>
                                          </p:cBhvr>
                                          <p:tavLst>
                                            <p:tav tm="0">
                                              <p:val>
                                                <p:strVal val="#ppt_y+#ppt_h*1.125000"/>
                                              </p:val>
                                            </p:tav>
                                            <p:tav tm="100000">
                                              <p:val>
                                                <p:strVal val="#ppt_y"/>
                                              </p:val>
                                            </p:tav>
                                          </p:tavLst>
                                        </p:anim>
                                        <p:animEffect transition="in" filter="wipe(up)">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p:bldP spid="28" grpId="0"/>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750" fill="hold"/>
                                            <p:tgtEl>
                                              <p:spTgt spid="24"/>
                                            </p:tgtEl>
                                            <p:attrNameLst>
                                              <p:attrName>ppt_x</p:attrName>
                                            </p:attrNameLst>
                                          </p:cBhvr>
                                          <p:tavLst>
                                            <p:tav tm="0">
                                              <p:val>
                                                <p:strVal val="0-#ppt_w/2"/>
                                              </p:val>
                                            </p:tav>
                                            <p:tav tm="100000">
                                              <p:val>
                                                <p:strVal val="#ppt_x"/>
                                              </p:val>
                                            </p:tav>
                                          </p:tavLst>
                                        </p:anim>
                                        <p:anim calcmode="lin" valueType="num">
                                          <p:cBhvr additive="base">
                                            <p:cTn id="8" dur="75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750" fill="hold"/>
                                            <p:tgtEl>
                                              <p:spTgt spid="25"/>
                                            </p:tgtEl>
                                            <p:attrNameLst>
                                              <p:attrName>ppt_x</p:attrName>
                                            </p:attrNameLst>
                                          </p:cBhvr>
                                          <p:tavLst>
                                            <p:tav tm="0">
                                              <p:val>
                                                <p:strVal val="1+#ppt_w/2"/>
                                              </p:val>
                                            </p:tav>
                                            <p:tav tm="100000">
                                              <p:val>
                                                <p:strVal val="#ppt_x"/>
                                              </p:val>
                                            </p:tav>
                                          </p:tavLst>
                                        </p:anim>
                                        <p:anim calcmode="lin" valueType="num">
                                          <p:cBhvr additive="base">
                                            <p:cTn id="12" dur="750" fill="hold"/>
                                            <p:tgtEl>
                                              <p:spTgt spid="25"/>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animEffect transition="in" filter="fade">
                                          <p:cBhvr>
                                            <p:cTn id="17" dur="500"/>
                                            <p:tgtEl>
                                              <p:spTgt spid="26"/>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p:tgtEl>
                                              <p:spTgt spid="28"/>
                                            </p:tgtEl>
                                            <p:attrNameLst>
                                              <p:attrName>ppt_y</p:attrName>
                                            </p:attrNameLst>
                                          </p:cBhvr>
                                          <p:tavLst>
                                            <p:tav tm="0">
                                              <p:val>
                                                <p:strVal val="#ppt_y+#ppt_h*1.125000"/>
                                              </p:val>
                                            </p:tav>
                                            <p:tav tm="100000">
                                              <p:val>
                                                <p:strVal val="#ppt_y"/>
                                              </p:val>
                                            </p:tav>
                                          </p:tavLst>
                                        </p:anim>
                                        <p:animEffect transition="in" filter="wipe(up)">
                                          <p:cBhvr>
                                            <p:cTn id="22" dur="500"/>
                                            <p:tgtEl>
                                              <p:spTgt spid="28"/>
                                            </p:tgtEl>
                                          </p:cBhvr>
                                        </p:animEffect>
                                      </p:childTnLst>
                                    </p:cTn>
                                  </p:par>
                                </p:childTnLst>
                              </p:cTn>
                            </p:par>
                            <p:par>
                              <p:cTn id="23" fill="hold">
                                <p:stCondLst>
                                  <p:cond delay="1250"/>
                                </p:stCondLst>
                                <p:childTnLst>
                                  <p:par>
                                    <p:cTn id="24" presetID="12" presetClass="entr" presetSubtype="4"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p:tgtEl>
                                              <p:spTgt spid="7"/>
                                            </p:tgtEl>
                                            <p:attrNameLst>
                                              <p:attrName>ppt_y</p:attrName>
                                            </p:attrNameLst>
                                          </p:cBhvr>
                                          <p:tavLst>
                                            <p:tav tm="0">
                                              <p:val>
                                                <p:strVal val="#ppt_y+#ppt_h*1.125000"/>
                                              </p:val>
                                            </p:tav>
                                            <p:tav tm="100000">
                                              <p:val>
                                                <p:strVal val="#ppt_y"/>
                                              </p:val>
                                            </p:tav>
                                          </p:tavLst>
                                        </p:anim>
                                        <p:animEffect transition="in" filter="wipe(up)">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p:bldP spid="28" grpId="0"/>
          <p:bldP spid="7"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03</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19" name="文本框 18"/>
          <p:cNvSpPr txBox="1"/>
          <p:nvPr/>
        </p:nvSpPr>
        <p:spPr>
          <a:xfrm>
            <a:off x="1568385" y="432980"/>
            <a:ext cx="1837362"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rgbClr val="414141"/>
                </a:solidFill>
                <a:ea typeface="方正黑体简体" panose="02010601030101010101" pitchFamily="2" charset="-122"/>
              </a:rPr>
              <a:t>Flask-Login</a:t>
            </a:r>
            <a:endParaRPr lang="zh-CN" altLang="en-US" sz="2800" b="1" dirty="0">
              <a:solidFill>
                <a:srgbClr val="414141"/>
              </a:solidFill>
              <a:ea typeface="方正黑体简体" panose="02010601030101010101" pitchFamily="2" charset="-122"/>
            </a:endParaRPr>
          </a:p>
        </p:txBody>
      </p:sp>
      <p:sp>
        <p:nvSpPr>
          <p:cNvPr id="3" name="文本框 2">
            <a:extLst>
              <a:ext uri="{FF2B5EF4-FFF2-40B4-BE49-F238E27FC236}">
                <a16:creationId xmlns:a16="http://schemas.microsoft.com/office/drawing/2014/main" id="{1DBF39AC-579E-4C22-9461-B383441FD2EF}"/>
              </a:ext>
            </a:extLst>
          </p:cNvPr>
          <p:cNvSpPr txBox="1"/>
          <p:nvPr/>
        </p:nvSpPr>
        <p:spPr>
          <a:xfrm>
            <a:off x="4494465" y="524501"/>
            <a:ext cx="4527615" cy="369332"/>
          </a:xfrm>
          <a:prstGeom prst="rect">
            <a:avLst/>
          </a:prstGeom>
          <a:noFill/>
        </p:spPr>
        <p:txBody>
          <a:bodyPr wrap="square" rtlCol="0">
            <a:spAutoFit/>
          </a:bodyPr>
          <a:lstStyle/>
          <a:p>
            <a:r>
              <a:rPr lang="en-US" altLang="zh-CN" dirty="0"/>
              <a:t>https://flask-login.readthedocs.io/en/latest/</a:t>
            </a:r>
            <a:endParaRPr lang="zh-CN" altLang="en-US" dirty="0"/>
          </a:p>
        </p:txBody>
      </p:sp>
      <p:sp>
        <p:nvSpPr>
          <p:cNvPr id="4" name="文本框 3">
            <a:extLst>
              <a:ext uri="{FF2B5EF4-FFF2-40B4-BE49-F238E27FC236}">
                <a16:creationId xmlns:a16="http://schemas.microsoft.com/office/drawing/2014/main" id="{8747455E-4783-41CB-8D7A-B7541FF9D24B}"/>
              </a:ext>
            </a:extLst>
          </p:cNvPr>
          <p:cNvSpPr txBox="1"/>
          <p:nvPr/>
        </p:nvSpPr>
        <p:spPr>
          <a:xfrm>
            <a:off x="1568385" y="1694688"/>
            <a:ext cx="9779391" cy="3548279"/>
          </a:xfrm>
          <a:prstGeom prst="rect">
            <a:avLst/>
          </a:prstGeom>
          <a:noFill/>
        </p:spPr>
        <p:txBody>
          <a:bodyPr wrap="square" rtlCol="0">
            <a:spAutoFit/>
          </a:bodyPr>
          <a:lstStyle/>
          <a:p>
            <a:pPr>
              <a:lnSpc>
                <a:spcPct val="150000"/>
              </a:lnSpc>
            </a:pPr>
            <a:r>
              <a:rPr lang="en-US" altLang="zh-CN" sz="2400" dirty="0"/>
              <a:t>Flask-Login</a:t>
            </a:r>
            <a:r>
              <a:rPr lang="zh-CN" altLang="en-US" sz="2400" dirty="0"/>
              <a:t>为</a:t>
            </a:r>
            <a:r>
              <a:rPr lang="en-US" altLang="zh-CN" sz="2400" dirty="0"/>
              <a:t>Flask</a:t>
            </a:r>
            <a:r>
              <a:rPr lang="zh-CN" altLang="en-US" sz="2400" dirty="0"/>
              <a:t>提供用户会话管理。它处理登录、注销和长时间记住用户会话的常见任务。</a:t>
            </a:r>
            <a:endParaRPr lang="en-US" altLang="zh-CN" sz="2400" dirty="0"/>
          </a:p>
          <a:p>
            <a:pPr>
              <a:lnSpc>
                <a:spcPct val="150000"/>
              </a:lnSpc>
            </a:pPr>
            <a:endParaRPr lang="en-US" altLang="zh-CN" sz="2400" dirty="0"/>
          </a:p>
          <a:p>
            <a:pPr>
              <a:lnSpc>
                <a:spcPct val="150000"/>
              </a:lnSpc>
            </a:pPr>
            <a:r>
              <a:rPr lang="zh-CN" altLang="en-US" sz="2000" dirty="0"/>
              <a:t>通过在会话中存储活动用户的</a:t>
            </a:r>
            <a:r>
              <a:rPr lang="en-US" altLang="zh-CN" sz="2000" dirty="0"/>
              <a:t>Id</a:t>
            </a:r>
            <a:r>
              <a:rPr lang="zh-CN" altLang="en-US" sz="2000" dirty="0"/>
              <a:t>来实现登录或者注销功能</a:t>
            </a:r>
          </a:p>
          <a:p>
            <a:pPr>
              <a:lnSpc>
                <a:spcPct val="150000"/>
              </a:lnSpc>
            </a:pPr>
            <a:r>
              <a:rPr lang="zh-CN" altLang="en-US" sz="2000" dirty="0"/>
              <a:t>可以限制某些接口为登录后才能访问</a:t>
            </a:r>
          </a:p>
          <a:p>
            <a:pPr>
              <a:lnSpc>
                <a:spcPct val="150000"/>
              </a:lnSpc>
            </a:pPr>
            <a:r>
              <a:rPr lang="zh-CN" altLang="en-US" sz="2000" dirty="0"/>
              <a:t>可以实现记住用户的功能。</a:t>
            </a:r>
          </a:p>
          <a:p>
            <a:pPr>
              <a:lnSpc>
                <a:spcPct val="150000"/>
              </a:lnSpc>
            </a:pPr>
            <a:r>
              <a:rPr lang="zh-CN" altLang="en-US" sz="2000" dirty="0"/>
              <a:t>帮助保护用户会话不被窃取。</a:t>
            </a:r>
          </a:p>
        </p:txBody>
      </p:sp>
    </p:spTree>
    <p:extLst>
      <p:ext uri="{BB962C8B-B14F-4D97-AF65-F5344CB8AC3E}">
        <p14:creationId xmlns:p14="http://schemas.microsoft.com/office/powerpoint/2010/main" val="12072886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40000">
                                          <p:cBhvr additive="base">
                                            <p:cTn id="7" dur="750" fill="hold"/>
                                            <p:tgtEl>
                                              <p:spTgt spid="15"/>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14:bounceEnd="40000">
                                          <p:cBhvr additive="base">
                                            <p:cTn id="11" dur="750" fill="hold"/>
                                            <p:tgtEl>
                                              <p:spTgt spid="16"/>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16"/>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p:tgtEl>
                                              <p:spTgt spid="19"/>
                                            </p:tgtEl>
                                            <p:attrNameLst>
                                              <p:attrName>ppt_y</p:attrName>
                                            </p:attrNameLst>
                                          </p:cBhvr>
                                          <p:tavLst>
                                            <p:tav tm="0">
                                              <p:val>
                                                <p:strVal val="#ppt_y+#ppt_h*1.125000"/>
                                              </p:val>
                                            </p:tav>
                                            <p:tav tm="100000">
                                              <p:val>
                                                <p:strVal val="#ppt_y"/>
                                              </p:val>
                                            </p:tav>
                                          </p:tavLst>
                                        </p:anim>
                                        <p:animEffect transition="in" filter="wipe(up)">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0-#ppt_w/2"/>
                                              </p:val>
                                            </p:tav>
                                            <p:tav tm="100000">
                                              <p:val>
                                                <p:strVal val="#ppt_x"/>
                                              </p:val>
                                            </p:tav>
                                          </p:tavLst>
                                        </p:anim>
                                        <p:anim calcmode="lin" valueType="num">
                                          <p:cBhvr additive="base">
                                            <p:cTn id="8" dur="75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750" fill="hold"/>
                                            <p:tgtEl>
                                              <p:spTgt spid="16"/>
                                            </p:tgtEl>
                                            <p:attrNameLst>
                                              <p:attrName>ppt_x</p:attrName>
                                            </p:attrNameLst>
                                          </p:cBhvr>
                                          <p:tavLst>
                                            <p:tav tm="0">
                                              <p:val>
                                                <p:strVal val="1+#ppt_w/2"/>
                                              </p:val>
                                            </p:tav>
                                            <p:tav tm="100000">
                                              <p:val>
                                                <p:strVal val="#ppt_x"/>
                                              </p:val>
                                            </p:tav>
                                          </p:tavLst>
                                        </p:anim>
                                        <p:anim calcmode="lin" valueType="num">
                                          <p:cBhvr additive="base">
                                            <p:cTn id="12" dur="750" fill="hold"/>
                                            <p:tgtEl>
                                              <p:spTgt spid="16"/>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p:tgtEl>
                                              <p:spTgt spid="19"/>
                                            </p:tgtEl>
                                            <p:attrNameLst>
                                              <p:attrName>ppt_y</p:attrName>
                                            </p:attrNameLst>
                                          </p:cBhvr>
                                          <p:tavLst>
                                            <p:tav tm="0">
                                              <p:val>
                                                <p:strVal val="#ppt_y+#ppt_h*1.125000"/>
                                              </p:val>
                                            </p:tav>
                                            <p:tav tm="100000">
                                              <p:val>
                                                <p:strVal val="#ppt_y"/>
                                              </p:val>
                                            </p:tav>
                                          </p:tavLst>
                                        </p:anim>
                                        <p:animEffect transition="in" filter="wipe(up)">
                                          <p:cBhvr>
                                            <p:cTn id="22" dur="500"/>
                                            <p:tgtEl>
                                              <p:spTgt spid="19"/>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500"/>
                                            <p:tgtEl>
                                              <p:spTgt spid="18"/>
                                            </p:tgtEl>
                                          </p:cBhvr>
                                        </p:animEffect>
                                      </p:childTnLst>
                                    </p:cTn>
                                  </p:par>
                                  <p:par>
                                    <p:cTn id="27" presetID="2" presetClass="entr" presetSubtype="4" fill="hold" nodeType="withEffect">
                                      <p:stCondLst>
                                        <p:cond delay="0"/>
                                      </p:stCondLst>
                                      <p:childTnLst>
                                        <p:set>
                                          <p:cBhvr>
                                            <p:cTn id="28" dur="1" fill="hold">
                                              <p:stCondLst>
                                                <p:cond delay="0"/>
                                              </p:stCondLst>
                                            </p:cTn>
                                            <p:tgtEl>
                                              <p:spTgt spid="46"/>
                                            </p:tgtEl>
                                            <p:attrNameLst>
                                              <p:attrName>style.visibility</p:attrName>
                                            </p:attrNameLst>
                                          </p:cBhvr>
                                          <p:to>
                                            <p:strVal val="visible"/>
                                          </p:to>
                                        </p:set>
                                        <p:anim calcmode="lin" valueType="num">
                                          <p:cBhvr additive="base">
                                            <p:cTn id="29" dur="500" fill="hold"/>
                                            <p:tgtEl>
                                              <p:spTgt spid="46"/>
                                            </p:tgtEl>
                                            <p:attrNameLst>
                                              <p:attrName>ppt_x</p:attrName>
                                            </p:attrNameLst>
                                          </p:cBhvr>
                                          <p:tavLst>
                                            <p:tav tm="0">
                                              <p:val>
                                                <p:strVal val="#ppt_x"/>
                                              </p:val>
                                            </p:tav>
                                            <p:tav tm="100000">
                                              <p:val>
                                                <p:strVal val="#ppt_x"/>
                                              </p:val>
                                            </p:tav>
                                          </p:tavLst>
                                        </p:anim>
                                        <p:anim calcmode="lin" valueType="num">
                                          <p:cBhvr additive="base">
                                            <p:cTn id="30"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P spid="18" grpId="0"/>
          <p:bldP spid="19"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03</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19" name="文本框 18"/>
          <p:cNvSpPr txBox="1"/>
          <p:nvPr/>
        </p:nvSpPr>
        <p:spPr>
          <a:xfrm>
            <a:off x="1568385" y="432980"/>
            <a:ext cx="1837362"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rgbClr val="414141"/>
                </a:solidFill>
                <a:ea typeface="方正黑体简体" panose="02010601030101010101" pitchFamily="2" charset="-122"/>
              </a:rPr>
              <a:t>Flask-Login</a:t>
            </a:r>
            <a:endParaRPr lang="zh-CN" altLang="en-US" sz="2800" b="1" dirty="0">
              <a:solidFill>
                <a:srgbClr val="414141"/>
              </a:solidFill>
              <a:ea typeface="方正黑体简体" panose="02010601030101010101" pitchFamily="2" charset="-122"/>
            </a:endParaRPr>
          </a:p>
        </p:txBody>
      </p:sp>
      <p:pic>
        <p:nvPicPr>
          <p:cNvPr id="2" name="图片 1">
            <a:extLst>
              <a:ext uri="{FF2B5EF4-FFF2-40B4-BE49-F238E27FC236}">
                <a16:creationId xmlns:a16="http://schemas.microsoft.com/office/drawing/2014/main" id="{094856A7-F83F-40DE-8ECA-D7677E358604}"/>
              </a:ext>
            </a:extLst>
          </p:cNvPr>
          <p:cNvPicPr>
            <a:picLocks noChangeAspect="1"/>
          </p:cNvPicPr>
          <p:nvPr/>
        </p:nvPicPr>
        <p:blipFill>
          <a:blip r:embed="rId3"/>
          <a:stretch>
            <a:fillRect/>
          </a:stretch>
        </p:blipFill>
        <p:spPr>
          <a:xfrm>
            <a:off x="1568385" y="1493139"/>
            <a:ext cx="5710239" cy="2917310"/>
          </a:xfrm>
          <a:prstGeom prst="rect">
            <a:avLst/>
          </a:prstGeom>
        </p:spPr>
      </p:pic>
    </p:spTree>
    <p:extLst>
      <p:ext uri="{BB962C8B-B14F-4D97-AF65-F5344CB8AC3E}">
        <p14:creationId xmlns:p14="http://schemas.microsoft.com/office/powerpoint/2010/main" val="52691964"/>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40000">
                                          <p:cBhvr additive="base">
                                            <p:cTn id="7" dur="750" fill="hold"/>
                                            <p:tgtEl>
                                              <p:spTgt spid="15"/>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14:bounceEnd="40000">
                                          <p:cBhvr additive="base">
                                            <p:cTn id="11" dur="750" fill="hold"/>
                                            <p:tgtEl>
                                              <p:spTgt spid="16"/>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16"/>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p:tgtEl>
                                              <p:spTgt spid="19"/>
                                            </p:tgtEl>
                                            <p:attrNameLst>
                                              <p:attrName>ppt_y</p:attrName>
                                            </p:attrNameLst>
                                          </p:cBhvr>
                                          <p:tavLst>
                                            <p:tav tm="0">
                                              <p:val>
                                                <p:strVal val="#ppt_y+#ppt_h*1.125000"/>
                                              </p:val>
                                            </p:tav>
                                            <p:tav tm="100000">
                                              <p:val>
                                                <p:strVal val="#ppt_y"/>
                                              </p:val>
                                            </p:tav>
                                          </p:tavLst>
                                        </p:anim>
                                        <p:animEffect transition="in" filter="wipe(up)">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0-#ppt_w/2"/>
                                              </p:val>
                                            </p:tav>
                                            <p:tav tm="100000">
                                              <p:val>
                                                <p:strVal val="#ppt_x"/>
                                              </p:val>
                                            </p:tav>
                                          </p:tavLst>
                                        </p:anim>
                                        <p:anim calcmode="lin" valueType="num">
                                          <p:cBhvr additive="base">
                                            <p:cTn id="8" dur="75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750" fill="hold"/>
                                            <p:tgtEl>
                                              <p:spTgt spid="16"/>
                                            </p:tgtEl>
                                            <p:attrNameLst>
                                              <p:attrName>ppt_x</p:attrName>
                                            </p:attrNameLst>
                                          </p:cBhvr>
                                          <p:tavLst>
                                            <p:tav tm="0">
                                              <p:val>
                                                <p:strVal val="1+#ppt_w/2"/>
                                              </p:val>
                                            </p:tav>
                                            <p:tav tm="100000">
                                              <p:val>
                                                <p:strVal val="#ppt_x"/>
                                              </p:val>
                                            </p:tav>
                                          </p:tavLst>
                                        </p:anim>
                                        <p:anim calcmode="lin" valueType="num">
                                          <p:cBhvr additive="base">
                                            <p:cTn id="12" dur="750" fill="hold"/>
                                            <p:tgtEl>
                                              <p:spTgt spid="16"/>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p:tgtEl>
                                              <p:spTgt spid="19"/>
                                            </p:tgtEl>
                                            <p:attrNameLst>
                                              <p:attrName>ppt_y</p:attrName>
                                            </p:attrNameLst>
                                          </p:cBhvr>
                                          <p:tavLst>
                                            <p:tav tm="0">
                                              <p:val>
                                                <p:strVal val="#ppt_y+#ppt_h*1.125000"/>
                                              </p:val>
                                            </p:tav>
                                            <p:tav tm="100000">
                                              <p:val>
                                                <p:strVal val="#ppt_y"/>
                                              </p:val>
                                            </p:tav>
                                          </p:tavLst>
                                        </p:anim>
                                        <p:animEffect transition="in" filter="wipe(up)">
                                          <p:cBhvr>
                                            <p:cTn id="22" dur="500"/>
                                            <p:tgtEl>
                                              <p:spTgt spid="19"/>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500"/>
                                            <p:tgtEl>
                                              <p:spTgt spid="18"/>
                                            </p:tgtEl>
                                          </p:cBhvr>
                                        </p:animEffect>
                                      </p:childTnLst>
                                    </p:cTn>
                                  </p:par>
                                  <p:par>
                                    <p:cTn id="27" presetID="2" presetClass="entr" presetSubtype="4" fill="hold" nodeType="withEffect">
                                      <p:stCondLst>
                                        <p:cond delay="0"/>
                                      </p:stCondLst>
                                      <p:childTnLst>
                                        <p:set>
                                          <p:cBhvr>
                                            <p:cTn id="28" dur="1" fill="hold">
                                              <p:stCondLst>
                                                <p:cond delay="0"/>
                                              </p:stCondLst>
                                            </p:cTn>
                                            <p:tgtEl>
                                              <p:spTgt spid="46"/>
                                            </p:tgtEl>
                                            <p:attrNameLst>
                                              <p:attrName>style.visibility</p:attrName>
                                            </p:attrNameLst>
                                          </p:cBhvr>
                                          <p:to>
                                            <p:strVal val="visible"/>
                                          </p:to>
                                        </p:set>
                                        <p:anim calcmode="lin" valueType="num">
                                          <p:cBhvr additive="base">
                                            <p:cTn id="29" dur="500" fill="hold"/>
                                            <p:tgtEl>
                                              <p:spTgt spid="46"/>
                                            </p:tgtEl>
                                            <p:attrNameLst>
                                              <p:attrName>ppt_x</p:attrName>
                                            </p:attrNameLst>
                                          </p:cBhvr>
                                          <p:tavLst>
                                            <p:tav tm="0">
                                              <p:val>
                                                <p:strVal val="#ppt_x"/>
                                              </p:val>
                                            </p:tav>
                                            <p:tav tm="100000">
                                              <p:val>
                                                <p:strVal val="#ppt_x"/>
                                              </p:val>
                                            </p:tav>
                                          </p:tavLst>
                                        </p:anim>
                                        <p:anim calcmode="lin" valueType="num">
                                          <p:cBhvr additive="base">
                                            <p:cTn id="30"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P spid="18" grpId="0"/>
          <p:bldP spid="19"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03</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19" name="文本框 18"/>
          <p:cNvSpPr txBox="1"/>
          <p:nvPr/>
        </p:nvSpPr>
        <p:spPr>
          <a:xfrm>
            <a:off x="1568385" y="432980"/>
            <a:ext cx="2371098" cy="523220"/>
          </a:xfrm>
          <a:prstGeom prst="rect">
            <a:avLst/>
          </a:prstGeom>
          <a:noFill/>
        </p:spPr>
        <p:txBody>
          <a:bodyPr wrap="none" rtlCol="0">
            <a:spAutoFit/>
            <a:scene3d>
              <a:camera prst="orthographicFront"/>
              <a:lightRig rig="threePt" dir="t"/>
            </a:scene3d>
            <a:sp3d contourW="12700"/>
          </a:bodyPr>
          <a:lstStyle/>
          <a:p>
            <a:r>
              <a:rPr lang="en-US" altLang="zh-CN" sz="2800" b="1" dirty="0" err="1">
                <a:solidFill>
                  <a:srgbClr val="414141"/>
                </a:solidFill>
                <a:ea typeface="方正黑体简体" panose="02010601030101010101" pitchFamily="2" charset="-122"/>
              </a:rPr>
              <a:t>login_required</a:t>
            </a:r>
            <a:endParaRPr lang="zh-CN" altLang="en-US" sz="2800" b="1" dirty="0">
              <a:solidFill>
                <a:srgbClr val="414141"/>
              </a:solidFill>
              <a:ea typeface="方正黑体简体" panose="02010601030101010101" pitchFamily="2" charset="-122"/>
            </a:endParaRPr>
          </a:p>
        </p:txBody>
      </p:sp>
      <p:sp>
        <p:nvSpPr>
          <p:cNvPr id="7" name="文本框 6">
            <a:extLst>
              <a:ext uri="{FF2B5EF4-FFF2-40B4-BE49-F238E27FC236}">
                <a16:creationId xmlns:a16="http://schemas.microsoft.com/office/drawing/2014/main" id="{2538D922-00DC-4446-8AE8-1283C53F7D3C}"/>
              </a:ext>
            </a:extLst>
          </p:cNvPr>
          <p:cNvSpPr txBox="1"/>
          <p:nvPr/>
        </p:nvSpPr>
        <p:spPr>
          <a:xfrm>
            <a:off x="1568385" y="1227568"/>
            <a:ext cx="9248418" cy="1015663"/>
          </a:xfrm>
          <a:prstGeom prst="rect">
            <a:avLst/>
          </a:prstGeom>
          <a:noFill/>
        </p:spPr>
        <p:txBody>
          <a:bodyPr wrap="square">
            <a:spAutoFit/>
          </a:bodyPr>
          <a:lstStyle/>
          <a:p>
            <a:r>
              <a:rPr lang="zh-CN" altLang="en-US" sz="2000" dirty="0"/>
              <a:t>通过@login_manager.user_loader加载对象，在需要登录才能访问的接口函数前加@login_required</a:t>
            </a:r>
          </a:p>
          <a:p>
            <a:r>
              <a:rPr lang="zh-CN" altLang="en-US" sz="2000" dirty="0"/>
              <a:t>使用login_user(user)将当前用户加入到session中，使用logout_user将当前用户移出</a:t>
            </a:r>
          </a:p>
        </p:txBody>
      </p:sp>
      <p:pic>
        <p:nvPicPr>
          <p:cNvPr id="3" name="图片 2">
            <a:extLst>
              <a:ext uri="{FF2B5EF4-FFF2-40B4-BE49-F238E27FC236}">
                <a16:creationId xmlns:a16="http://schemas.microsoft.com/office/drawing/2014/main" id="{2F1E6AF3-8BA0-44DC-ADBB-B5CE18C17252}"/>
              </a:ext>
            </a:extLst>
          </p:cNvPr>
          <p:cNvPicPr>
            <a:picLocks noChangeAspect="1"/>
          </p:cNvPicPr>
          <p:nvPr/>
        </p:nvPicPr>
        <p:blipFill>
          <a:blip r:embed="rId3"/>
          <a:stretch>
            <a:fillRect/>
          </a:stretch>
        </p:blipFill>
        <p:spPr>
          <a:xfrm>
            <a:off x="1568385" y="2514599"/>
            <a:ext cx="7543800" cy="4343400"/>
          </a:xfrm>
          <a:prstGeom prst="rect">
            <a:avLst/>
          </a:prstGeom>
        </p:spPr>
      </p:pic>
    </p:spTree>
    <p:extLst>
      <p:ext uri="{BB962C8B-B14F-4D97-AF65-F5344CB8AC3E}">
        <p14:creationId xmlns:p14="http://schemas.microsoft.com/office/powerpoint/2010/main" val="2265658595"/>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40000">
                                          <p:cBhvr additive="base">
                                            <p:cTn id="7" dur="750" fill="hold"/>
                                            <p:tgtEl>
                                              <p:spTgt spid="15"/>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14:bounceEnd="40000">
                                          <p:cBhvr additive="base">
                                            <p:cTn id="11" dur="750" fill="hold"/>
                                            <p:tgtEl>
                                              <p:spTgt spid="16"/>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16"/>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p:tgtEl>
                                              <p:spTgt spid="19"/>
                                            </p:tgtEl>
                                            <p:attrNameLst>
                                              <p:attrName>ppt_y</p:attrName>
                                            </p:attrNameLst>
                                          </p:cBhvr>
                                          <p:tavLst>
                                            <p:tav tm="0">
                                              <p:val>
                                                <p:strVal val="#ppt_y+#ppt_h*1.125000"/>
                                              </p:val>
                                            </p:tav>
                                            <p:tav tm="100000">
                                              <p:val>
                                                <p:strVal val="#ppt_y"/>
                                              </p:val>
                                            </p:tav>
                                          </p:tavLst>
                                        </p:anim>
                                        <p:animEffect transition="in" filter="wipe(up)">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0-#ppt_w/2"/>
                                              </p:val>
                                            </p:tav>
                                            <p:tav tm="100000">
                                              <p:val>
                                                <p:strVal val="#ppt_x"/>
                                              </p:val>
                                            </p:tav>
                                          </p:tavLst>
                                        </p:anim>
                                        <p:anim calcmode="lin" valueType="num">
                                          <p:cBhvr additive="base">
                                            <p:cTn id="8" dur="75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750" fill="hold"/>
                                            <p:tgtEl>
                                              <p:spTgt spid="16"/>
                                            </p:tgtEl>
                                            <p:attrNameLst>
                                              <p:attrName>ppt_x</p:attrName>
                                            </p:attrNameLst>
                                          </p:cBhvr>
                                          <p:tavLst>
                                            <p:tav tm="0">
                                              <p:val>
                                                <p:strVal val="1+#ppt_w/2"/>
                                              </p:val>
                                            </p:tav>
                                            <p:tav tm="100000">
                                              <p:val>
                                                <p:strVal val="#ppt_x"/>
                                              </p:val>
                                            </p:tav>
                                          </p:tavLst>
                                        </p:anim>
                                        <p:anim calcmode="lin" valueType="num">
                                          <p:cBhvr additive="base">
                                            <p:cTn id="12" dur="750" fill="hold"/>
                                            <p:tgtEl>
                                              <p:spTgt spid="16"/>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p:tgtEl>
                                              <p:spTgt spid="19"/>
                                            </p:tgtEl>
                                            <p:attrNameLst>
                                              <p:attrName>ppt_y</p:attrName>
                                            </p:attrNameLst>
                                          </p:cBhvr>
                                          <p:tavLst>
                                            <p:tav tm="0">
                                              <p:val>
                                                <p:strVal val="#ppt_y+#ppt_h*1.125000"/>
                                              </p:val>
                                            </p:tav>
                                            <p:tav tm="100000">
                                              <p:val>
                                                <p:strVal val="#ppt_y"/>
                                              </p:val>
                                            </p:tav>
                                          </p:tavLst>
                                        </p:anim>
                                        <p:animEffect transition="in" filter="wipe(up)">
                                          <p:cBhvr>
                                            <p:cTn id="22" dur="500"/>
                                            <p:tgtEl>
                                              <p:spTgt spid="19"/>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500"/>
                                            <p:tgtEl>
                                              <p:spTgt spid="18"/>
                                            </p:tgtEl>
                                          </p:cBhvr>
                                        </p:animEffect>
                                      </p:childTnLst>
                                    </p:cTn>
                                  </p:par>
                                  <p:par>
                                    <p:cTn id="27" presetID="2" presetClass="entr" presetSubtype="4" fill="hold" nodeType="withEffect">
                                      <p:stCondLst>
                                        <p:cond delay="0"/>
                                      </p:stCondLst>
                                      <p:childTnLst>
                                        <p:set>
                                          <p:cBhvr>
                                            <p:cTn id="28" dur="1" fill="hold">
                                              <p:stCondLst>
                                                <p:cond delay="0"/>
                                              </p:stCondLst>
                                            </p:cTn>
                                            <p:tgtEl>
                                              <p:spTgt spid="46"/>
                                            </p:tgtEl>
                                            <p:attrNameLst>
                                              <p:attrName>style.visibility</p:attrName>
                                            </p:attrNameLst>
                                          </p:cBhvr>
                                          <p:to>
                                            <p:strVal val="visible"/>
                                          </p:to>
                                        </p:set>
                                        <p:anim calcmode="lin" valueType="num">
                                          <p:cBhvr additive="base">
                                            <p:cTn id="29" dur="500" fill="hold"/>
                                            <p:tgtEl>
                                              <p:spTgt spid="46"/>
                                            </p:tgtEl>
                                            <p:attrNameLst>
                                              <p:attrName>ppt_x</p:attrName>
                                            </p:attrNameLst>
                                          </p:cBhvr>
                                          <p:tavLst>
                                            <p:tav tm="0">
                                              <p:val>
                                                <p:strVal val="#ppt_x"/>
                                              </p:val>
                                            </p:tav>
                                            <p:tav tm="100000">
                                              <p:val>
                                                <p:strVal val="#ppt_x"/>
                                              </p:val>
                                            </p:tav>
                                          </p:tavLst>
                                        </p:anim>
                                        <p:anim calcmode="lin" valueType="num">
                                          <p:cBhvr additive="base">
                                            <p:cTn id="30"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P spid="18" grpId="0"/>
          <p:bldP spid="19" grpId="0"/>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03</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pic>
        <p:nvPicPr>
          <p:cNvPr id="2" name="图片 1">
            <a:extLst>
              <a:ext uri="{FF2B5EF4-FFF2-40B4-BE49-F238E27FC236}">
                <a16:creationId xmlns:a16="http://schemas.microsoft.com/office/drawing/2014/main" id="{1ECDFD19-3E5F-4BDB-A2CF-7FF1B8B1FF97}"/>
              </a:ext>
            </a:extLst>
          </p:cNvPr>
          <p:cNvPicPr>
            <a:picLocks noChangeAspect="1"/>
          </p:cNvPicPr>
          <p:nvPr/>
        </p:nvPicPr>
        <p:blipFill>
          <a:blip r:embed="rId3"/>
          <a:stretch>
            <a:fillRect/>
          </a:stretch>
        </p:blipFill>
        <p:spPr>
          <a:xfrm>
            <a:off x="2015677" y="0"/>
            <a:ext cx="9087237" cy="6858000"/>
          </a:xfrm>
          <a:prstGeom prst="rect">
            <a:avLst/>
          </a:prstGeom>
        </p:spPr>
      </p:pic>
    </p:spTree>
    <p:extLst>
      <p:ext uri="{BB962C8B-B14F-4D97-AF65-F5344CB8AC3E}">
        <p14:creationId xmlns:p14="http://schemas.microsoft.com/office/powerpoint/2010/main" val="325386490"/>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40000">
                                          <p:cBhvr additive="base">
                                            <p:cTn id="7" dur="750" fill="hold"/>
                                            <p:tgtEl>
                                              <p:spTgt spid="15"/>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14:bounceEnd="40000">
                                          <p:cBhvr additive="base">
                                            <p:cTn id="11" dur="750" fill="hold"/>
                                            <p:tgtEl>
                                              <p:spTgt spid="16"/>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16"/>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0-#ppt_w/2"/>
                                              </p:val>
                                            </p:tav>
                                            <p:tav tm="100000">
                                              <p:val>
                                                <p:strVal val="#ppt_x"/>
                                              </p:val>
                                            </p:tav>
                                          </p:tavLst>
                                        </p:anim>
                                        <p:anim calcmode="lin" valueType="num">
                                          <p:cBhvr additive="base">
                                            <p:cTn id="8" dur="75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750" fill="hold"/>
                                            <p:tgtEl>
                                              <p:spTgt spid="16"/>
                                            </p:tgtEl>
                                            <p:attrNameLst>
                                              <p:attrName>ppt_x</p:attrName>
                                            </p:attrNameLst>
                                          </p:cBhvr>
                                          <p:tavLst>
                                            <p:tav tm="0">
                                              <p:val>
                                                <p:strVal val="1+#ppt_w/2"/>
                                              </p:val>
                                            </p:tav>
                                            <p:tav tm="100000">
                                              <p:val>
                                                <p:strVal val="#ppt_x"/>
                                              </p:val>
                                            </p:tav>
                                          </p:tavLst>
                                        </p:anim>
                                        <p:anim calcmode="lin" valueType="num">
                                          <p:cBhvr additive="base">
                                            <p:cTn id="12" dur="750" fill="hold"/>
                                            <p:tgtEl>
                                              <p:spTgt spid="16"/>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p:tgtEl>
                                              <p:spTgt spid="19"/>
                                            </p:tgtEl>
                                            <p:attrNameLst>
                                              <p:attrName>ppt_y</p:attrName>
                                            </p:attrNameLst>
                                          </p:cBhvr>
                                          <p:tavLst>
                                            <p:tav tm="0">
                                              <p:val>
                                                <p:strVal val="#ppt_y+#ppt_h*1.125000"/>
                                              </p:val>
                                            </p:tav>
                                            <p:tav tm="100000">
                                              <p:val>
                                                <p:strVal val="#ppt_y"/>
                                              </p:val>
                                            </p:tav>
                                          </p:tavLst>
                                        </p:anim>
                                        <p:animEffect transition="in" filter="wipe(up)">
                                          <p:cBhvr>
                                            <p:cTn id="22" dur="500"/>
                                            <p:tgtEl>
                                              <p:spTgt spid="19"/>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500"/>
                                            <p:tgtEl>
                                              <p:spTgt spid="18"/>
                                            </p:tgtEl>
                                          </p:cBhvr>
                                        </p:animEffect>
                                      </p:childTnLst>
                                    </p:cTn>
                                  </p:par>
                                  <p:par>
                                    <p:cTn id="27" presetID="2" presetClass="entr" presetSubtype="4" fill="hold" nodeType="withEffect">
                                      <p:stCondLst>
                                        <p:cond delay="0"/>
                                      </p:stCondLst>
                                      <p:childTnLst>
                                        <p:set>
                                          <p:cBhvr>
                                            <p:cTn id="28" dur="1" fill="hold">
                                              <p:stCondLst>
                                                <p:cond delay="0"/>
                                              </p:stCondLst>
                                            </p:cTn>
                                            <p:tgtEl>
                                              <p:spTgt spid="46"/>
                                            </p:tgtEl>
                                            <p:attrNameLst>
                                              <p:attrName>style.visibility</p:attrName>
                                            </p:attrNameLst>
                                          </p:cBhvr>
                                          <p:to>
                                            <p:strVal val="visible"/>
                                          </p:to>
                                        </p:set>
                                        <p:anim calcmode="lin" valueType="num">
                                          <p:cBhvr additive="base">
                                            <p:cTn id="29" dur="500" fill="hold"/>
                                            <p:tgtEl>
                                              <p:spTgt spid="46"/>
                                            </p:tgtEl>
                                            <p:attrNameLst>
                                              <p:attrName>ppt_x</p:attrName>
                                            </p:attrNameLst>
                                          </p:cBhvr>
                                          <p:tavLst>
                                            <p:tav tm="0">
                                              <p:val>
                                                <p:strVal val="#ppt_x"/>
                                              </p:val>
                                            </p:tav>
                                            <p:tav tm="100000">
                                              <p:val>
                                                <p:strVal val="#ppt_x"/>
                                              </p:val>
                                            </p:tav>
                                          </p:tavLst>
                                        </p:anim>
                                        <p:anim calcmode="lin" valueType="num">
                                          <p:cBhvr additive="base">
                                            <p:cTn id="30"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P spid="18" grpId="0"/>
          <p:bldP spid="19" grpId="0"/>
        </p:bld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03</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pic>
        <p:nvPicPr>
          <p:cNvPr id="3" name="图片 2">
            <a:extLst>
              <a:ext uri="{FF2B5EF4-FFF2-40B4-BE49-F238E27FC236}">
                <a16:creationId xmlns:a16="http://schemas.microsoft.com/office/drawing/2014/main" id="{E1795106-BC44-4A09-A6BC-3E5FC82C22FC}"/>
              </a:ext>
            </a:extLst>
          </p:cNvPr>
          <p:cNvPicPr>
            <a:picLocks noChangeAspect="1"/>
          </p:cNvPicPr>
          <p:nvPr/>
        </p:nvPicPr>
        <p:blipFill>
          <a:blip r:embed="rId3"/>
          <a:stretch>
            <a:fillRect/>
          </a:stretch>
        </p:blipFill>
        <p:spPr>
          <a:xfrm>
            <a:off x="2346491" y="0"/>
            <a:ext cx="7499017" cy="6858000"/>
          </a:xfrm>
          <a:prstGeom prst="rect">
            <a:avLst/>
          </a:prstGeom>
        </p:spPr>
      </p:pic>
    </p:spTree>
    <p:extLst>
      <p:ext uri="{BB962C8B-B14F-4D97-AF65-F5344CB8AC3E}">
        <p14:creationId xmlns:p14="http://schemas.microsoft.com/office/powerpoint/2010/main" val="1057624096"/>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40000">
                                          <p:cBhvr additive="base">
                                            <p:cTn id="7" dur="750" fill="hold"/>
                                            <p:tgtEl>
                                              <p:spTgt spid="15"/>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14:bounceEnd="40000">
                                          <p:cBhvr additive="base">
                                            <p:cTn id="11" dur="750" fill="hold"/>
                                            <p:tgtEl>
                                              <p:spTgt spid="16"/>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16"/>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0-#ppt_w/2"/>
                                              </p:val>
                                            </p:tav>
                                            <p:tav tm="100000">
                                              <p:val>
                                                <p:strVal val="#ppt_x"/>
                                              </p:val>
                                            </p:tav>
                                          </p:tavLst>
                                        </p:anim>
                                        <p:anim calcmode="lin" valueType="num">
                                          <p:cBhvr additive="base">
                                            <p:cTn id="8" dur="75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750" fill="hold"/>
                                            <p:tgtEl>
                                              <p:spTgt spid="16"/>
                                            </p:tgtEl>
                                            <p:attrNameLst>
                                              <p:attrName>ppt_x</p:attrName>
                                            </p:attrNameLst>
                                          </p:cBhvr>
                                          <p:tavLst>
                                            <p:tav tm="0">
                                              <p:val>
                                                <p:strVal val="1+#ppt_w/2"/>
                                              </p:val>
                                            </p:tav>
                                            <p:tav tm="100000">
                                              <p:val>
                                                <p:strVal val="#ppt_x"/>
                                              </p:val>
                                            </p:tav>
                                          </p:tavLst>
                                        </p:anim>
                                        <p:anim calcmode="lin" valueType="num">
                                          <p:cBhvr additive="base">
                                            <p:cTn id="12" dur="750" fill="hold"/>
                                            <p:tgtEl>
                                              <p:spTgt spid="16"/>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p:tgtEl>
                                              <p:spTgt spid="19"/>
                                            </p:tgtEl>
                                            <p:attrNameLst>
                                              <p:attrName>ppt_y</p:attrName>
                                            </p:attrNameLst>
                                          </p:cBhvr>
                                          <p:tavLst>
                                            <p:tav tm="0">
                                              <p:val>
                                                <p:strVal val="#ppt_y+#ppt_h*1.125000"/>
                                              </p:val>
                                            </p:tav>
                                            <p:tav tm="100000">
                                              <p:val>
                                                <p:strVal val="#ppt_y"/>
                                              </p:val>
                                            </p:tav>
                                          </p:tavLst>
                                        </p:anim>
                                        <p:animEffect transition="in" filter="wipe(up)">
                                          <p:cBhvr>
                                            <p:cTn id="22" dur="500"/>
                                            <p:tgtEl>
                                              <p:spTgt spid="19"/>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500"/>
                                            <p:tgtEl>
                                              <p:spTgt spid="18"/>
                                            </p:tgtEl>
                                          </p:cBhvr>
                                        </p:animEffect>
                                      </p:childTnLst>
                                    </p:cTn>
                                  </p:par>
                                  <p:par>
                                    <p:cTn id="27" presetID="2" presetClass="entr" presetSubtype="4" fill="hold" nodeType="withEffect">
                                      <p:stCondLst>
                                        <p:cond delay="0"/>
                                      </p:stCondLst>
                                      <p:childTnLst>
                                        <p:set>
                                          <p:cBhvr>
                                            <p:cTn id="28" dur="1" fill="hold">
                                              <p:stCondLst>
                                                <p:cond delay="0"/>
                                              </p:stCondLst>
                                            </p:cTn>
                                            <p:tgtEl>
                                              <p:spTgt spid="46"/>
                                            </p:tgtEl>
                                            <p:attrNameLst>
                                              <p:attrName>style.visibility</p:attrName>
                                            </p:attrNameLst>
                                          </p:cBhvr>
                                          <p:to>
                                            <p:strVal val="visible"/>
                                          </p:to>
                                        </p:set>
                                        <p:anim calcmode="lin" valueType="num">
                                          <p:cBhvr additive="base">
                                            <p:cTn id="29" dur="500" fill="hold"/>
                                            <p:tgtEl>
                                              <p:spTgt spid="46"/>
                                            </p:tgtEl>
                                            <p:attrNameLst>
                                              <p:attrName>ppt_x</p:attrName>
                                            </p:attrNameLst>
                                          </p:cBhvr>
                                          <p:tavLst>
                                            <p:tav tm="0">
                                              <p:val>
                                                <p:strVal val="#ppt_x"/>
                                              </p:val>
                                            </p:tav>
                                            <p:tav tm="100000">
                                              <p:val>
                                                <p:strVal val="#ppt_x"/>
                                              </p:val>
                                            </p:tav>
                                          </p:tavLst>
                                        </p:anim>
                                        <p:anim calcmode="lin" valueType="num">
                                          <p:cBhvr additive="base">
                                            <p:cTn id="30"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P spid="18" grpId="0"/>
          <p:bldP spid="19" grpId="0"/>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03</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pic>
        <p:nvPicPr>
          <p:cNvPr id="3" name="图片 2">
            <a:extLst>
              <a:ext uri="{FF2B5EF4-FFF2-40B4-BE49-F238E27FC236}">
                <a16:creationId xmlns:a16="http://schemas.microsoft.com/office/drawing/2014/main" id="{D64B09E1-C984-4817-B174-F65354B9F1B5}"/>
              </a:ext>
            </a:extLst>
          </p:cNvPr>
          <p:cNvPicPr>
            <a:picLocks noChangeAspect="1"/>
          </p:cNvPicPr>
          <p:nvPr/>
        </p:nvPicPr>
        <p:blipFill>
          <a:blip r:embed="rId3"/>
          <a:stretch>
            <a:fillRect/>
          </a:stretch>
        </p:blipFill>
        <p:spPr>
          <a:xfrm>
            <a:off x="2193726" y="3048"/>
            <a:ext cx="7804547" cy="6858000"/>
          </a:xfrm>
          <a:prstGeom prst="rect">
            <a:avLst/>
          </a:prstGeom>
        </p:spPr>
      </p:pic>
    </p:spTree>
    <p:extLst>
      <p:ext uri="{BB962C8B-B14F-4D97-AF65-F5344CB8AC3E}">
        <p14:creationId xmlns:p14="http://schemas.microsoft.com/office/powerpoint/2010/main" val="904752352"/>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40000">
                                          <p:cBhvr additive="base">
                                            <p:cTn id="7" dur="750" fill="hold"/>
                                            <p:tgtEl>
                                              <p:spTgt spid="15"/>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14:bounceEnd="40000">
                                          <p:cBhvr additive="base">
                                            <p:cTn id="11" dur="750" fill="hold"/>
                                            <p:tgtEl>
                                              <p:spTgt spid="16"/>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16"/>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0-#ppt_w/2"/>
                                              </p:val>
                                            </p:tav>
                                            <p:tav tm="100000">
                                              <p:val>
                                                <p:strVal val="#ppt_x"/>
                                              </p:val>
                                            </p:tav>
                                          </p:tavLst>
                                        </p:anim>
                                        <p:anim calcmode="lin" valueType="num">
                                          <p:cBhvr additive="base">
                                            <p:cTn id="8" dur="75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750" fill="hold"/>
                                            <p:tgtEl>
                                              <p:spTgt spid="16"/>
                                            </p:tgtEl>
                                            <p:attrNameLst>
                                              <p:attrName>ppt_x</p:attrName>
                                            </p:attrNameLst>
                                          </p:cBhvr>
                                          <p:tavLst>
                                            <p:tav tm="0">
                                              <p:val>
                                                <p:strVal val="1+#ppt_w/2"/>
                                              </p:val>
                                            </p:tav>
                                            <p:tav tm="100000">
                                              <p:val>
                                                <p:strVal val="#ppt_x"/>
                                              </p:val>
                                            </p:tav>
                                          </p:tavLst>
                                        </p:anim>
                                        <p:anim calcmode="lin" valueType="num">
                                          <p:cBhvr additive="base">
                                            <p:cTn id="12" dur="750" fill="hold"/>
                                            <p:tgtEl>
                                              <p:spTgt spid="16"/>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p:tgtEl>
                                              <p:spTgt spid="19"/>
                                            </p:tgtEl>
                                            <p:attrNameLst>
                                              <p:attrName>ppt_y</p:attrName>
                                            </p:attrNameLst>
                                          </p:cBhvr>
                                          <p:tavLst>
                                            <p:tav tm="0">
                                              <p:val>
                                                <p:strVal val="#ppt_y+#ppt_h*1.125000"/>
                                              </p:val>
                                            </p:tav>
                                            <p:tav tm="100000">
                                              <p:val>
                                                <p:strVal val="#ppt_y"/>
                                              </p:val>
                                            </p:tav>
                                          </p:tavLst>
                                        </p:anim>
                                        <p:animEffect transition="in" filter="wipe(up)">
                                          <p:cBhvr>
                                            <p:cTn id="22" dur="500"/>
                                            <p:tgtEl>
                                              <p:spTgt spid="19"/>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500"/>
                                            <p:tgtEl>
                                              <p:spTgt spid="18"/>
                                            </p:tgtEl>
                                          </p:cBhvr>
                                        </p:animEffect>
                                      </p:childTnLst>
                                    </p:cTn>
                                  </p:par>
                                  <p:par>
                                    <p:cTn id="27" presetID="2" presetClass="entr" presetSubtype="4" fill="hold" nodeType="withEffect">
                                      <p:stCondLst>
                                        <p:cond delay="0"/>
                                      </p:stCondLst>
                                      <p:childTnLst>
                                        <p:set>
                                          <p:cBhvr>
                                            <p:cTn id="28" dur="1" fill="hold">
                                              <p:stCondLst>
                                                <p:cond delay="0"/>
                                              </p:stCondLst>
                                            </p:cTn>
                                            <p:tgtEl>
                                              <p:spTgt spid="46"/>
                                            </p:tgtEl>
                                            <p:attrNameLst>
                                              <p:attrName>style.visibility</p:attrName>
                                            </p:attrNameLst>
                                          </p:cBhvr>
                                          <p:to>
                                            <p:strVal val="visible"/>
                                          </p:to>
                                        </p:set>
                                        <p:anim calcmode="lin" valueType="num">
                                          <p:cBhvr additive="base">
                                            <p:cTn id="29" dur="500" fill="hold"/>
                                            <p:tgtEl>
                                              <p:spTgt spid="46"/>
                                            </p:tgtEl>
                                            <p:attrNameLst>
                                              <p:attrName>ppt_x</p:attrName>
                                            </p:attrNameLst>
                                          </p:cBhvr>
                                          <p:tavLst>
                                            <p:tav tm="0">
                                              <p:val>
                                                <p:strVal val="#ppt_x"/>
                                              </p:val>
                                            </p:tav>
                                            <p:tav tm="100000">
                                              <p:val>
                                                <p:strVal val="#ppt_x"/>
                                              </p:val>
                                            </p:tav>
                                          </p:tavLst>
                                        </p:anim>
                                        <p:anim calcmode="lin" valueType="num">
                                          <p:cBhvr additive="base">
                                            <p:cTn id="30"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P spid="18" grpId="0"/>
          <p:bldP spid="19"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p:cNvCxnSpPr/>
          <p:nvPr/>
        </p:nvCxnSpPr>
        <p:spPr>
          <a:xfrm>
            <a:off x="6067984" y="2688806"/>
            <a:ext cx="0" cy="42320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7">
            <a:extLst>
              <a:ext uri="{FF2B5EF4-FFF2-40B4-BE49-F238E27FC236}">
                <a16:creationId xmlns:a16="http://schemas.microsoft.com/office/drawing/2014/main" id="{8DE6CD62-A5CF-42EF-B6BB-0447C20B7252}"/>
              </a:ext>
            </a:extLst>
          </p:cNvPr>
          <p:cNvSpPr txBox="1"/>
          <p:nvPr/>
        </p:nvSpPr>
        <p:spPr>
          <a:xfrm>
            <a:off x="947546" y="1424539"/>
            <a:ext cx="2478405" cy="453457"/>
          </a:xfrm>
          <a:prstGeom prst="rect">
            <a:avLst/>
          </a:prstGeom>
          <a:noFill/>
        </p:spPr>
        <p:txBody>
          <a:bodyPr wrap="square" rtlCol="0">
            <a:spAutoFit/>
          </a:bodyPr>
          <a:lstStyle/>
          <a:p>
            <a:pPr>
              <a:lnSpc>
                <a:spcPct val="130000"/>
              </a:lnSpc>
            </a:pPr>
            <a:r>
              <a:rPr lang="zh-CN" altLang="en-US" sz="2000" dirty="0">
                <a:solidFill>
                  <a:srgbClr val="4F4D50"/>
                </a:solidFill>
                <a:latin typeface="方正黑体简体" panose="02010601030101010101" pitchFamily="2" charset="-122"/>
                <a:ea typeface="方正黑体简体" panose="02010601030101010101" pitchFamily="2" charset="-122"/>
                <a:cs typeface="+mn-ea"/>
                <a:sym typeface="+mn-lt"/>
              </a:rPr>
              <a:t>参考教程：</a:t>
            </a:r>
            <a:endParaRPr lang="en-US" altLang="zh-CN" sz="20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7" name="文本框 6">
            <a:extLst>
              <a:ext uri="{FF2B5EF4-FFF2-40B4-BE49-F238E27FC236}">
                <a16:creationId xmlns:a16="http://schemas.microsoft.com/office/drawing/2014/main" id="{503E0C68-DA60-417A-94AF-3E2A39D1D51A}"/>
              </a:ext>
            </a:extLst>
          </p:cNvPr>
          <p:cNvSpPr txBox="1"/>
          <p:nvPr/>
        </p:nvSpPr>
        <p:spPr>
          <a:xfrm>
            <a:off x="947548" y="2883878"/>
            <a:ext cx="4148706" cy="2243050"/>
          </a:xfrm>
          <a:prstGeom prst="rect">
            <a:avLst/>
          </a:prstGeom>
          <a:noFill/>
        </p:spPr>
        <p:txBody>
          <a:bodyPr wrap="square" rtlCol="0">
            <a:spAutoFit/>
          </a:bodyPr>
          <a:lstStyle/>
          <a:p>
            <a:pPr algn="just">
              <a:lnSpc>
                <a:spcPct val="150000"/>
              </a:lnSpc>
            </a:pPr>
            <a:r>
              <a:rPr lang="zh-CN" altLang="en-US" sz="2400" dirty="0">
                <a:solidFill>
                  <a:srgbClr val="686769"/>
                </a:solidFill>
                <a:latin typeface="方正黑体简体" panose="02010601030101010101" pitchFamily="2" charset="-122"/>
                <a:ea typeface="方正黑体简体" panose="02010601030101010101" pitchFamily="2" charset="-122"/>
                <a:cs typeface="+mn-ea"/>
                <a:sym typeface="+mn-lt"/>
              </a:rPr>
              <a:t>设计模式是在构件设计阶段，通过定义类或特定对象之间的结构和行为，从而解决每类设计问题的通用解决方案</a:t>
            </a:r>
          </a:p>
        </p:txBody>
      </p:sp>
      <p:sp>
        <p:nvSpPr>
          <p:cNvPr id="9" name="文本框 8">
            <a:extLst>
              <a:ext uri="{FF2B5EF4-FFF2-40B4-BE49-F238E27FC236}">
                <a16:creationId xmlns:a16="http://schemas.microsoft.com/office/drawing/2014/main" id="{503E0C68-DA60-417A-94AF-3E2A39D1D51A}"/>
              </a:ext>
            </a:extLst>
          </p:cNvPr>
          <p:cNvSpPr txBox="1"/>
          <p:nvPr/>
        </p:nvSpPr>
        <p:spPr>
          <a:xfrm>
            <a:off x="7277321" y="3195522"/>
            <a:ext cx="4561110" cy="2926314"/>
          </a:xfrm>
          <a:prstGeom prst="rect">
            <a:avLst/>
          </a:prstGeom>
          <a:noFill/>
        </p:spPr>
        <p:txBody>
          <a:bodyPr wrap="square" rtlCol="0">
            <a:spAutoFit/>
          </a:bodyPr>
          <a:lstStyle/>
          <a:p>
            <a:pPr algn="just">
              <a:lnSpc>
                <a:spcPct val="130000"/>
              </a:lnSpc>
            </a:pPr>
            <a:r>
              <a:rPr lang="zh-CN" altLang="en-US" sz="2400" dirty="0">
                <a:solidFill>
                  <a:srgbClr val="686769"/>
                </a:solidFill>
                <a:latin typeface="方正黑体简体" panose="02010601030101010101" pitchFamily="2" charset="-122"/>
                <a:ea typeface="方正黑体简体" panose="02010601030101010101" pitchFamily="2" charset="-122"/>
                <a:cs typeface="+mn-ea"/>
              </a:rPr>
              <a:t>是一套被反复使用、多数人知道的、经过分类编目的、代码设计经验的总结。从定义上看，它涉及到了代码级别，侧重于解决实际的现实的问题</a:t>
            </a:r>
            <a:endParaRPr lang="en-US" altLang="zh-CN" sz="2400" dirty="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r>
              <a:rPr lang="zh-CN" altLang="en-US" sz="2400" dirty="0">
                <a:solidFill>
                  <a:srgbClr val="686769"/>
                </a:solidFill>
                <a:latin typeface="方正黑体简体" panose="02010601030101010101" pitchFamily="2" charset="-122"/>
                <a:ea typeface="方正黑体简体" panose="02010601030101010101" pitchFamily="2" charset="-122"/>
                <a:cs typeface="+mn-ea"/>
                <a:sym typeface="+mn-lt"/>
              </a:rPr>
              <a:t>是对代码开发经验的总结</a:t>
            </a:r>
            <a:endParaRPr lang="en-US" altLang="zh-CN" sz="2400" dirty="0">
              <a:solidFill>
                <a:srgbClr val="686769"/>
              </a:solidFill>
              <a:latin typeface="方正黑体简体" panose="02010601030101010101" pitchFamily="2" charset="-122"/>
              <a:ea typeface="方正黑体简体" panose="02010601030101010101" pitchFamily="2" charset="-122"/>
              <a:cs typeface="+mn-ea"/>
              <a:sym typeface="+mn-lt"/>
            </a:endParaRPr>
          </a:p>
        </p:txBody>
      </p:sp>
      <p:grpSp>
        <p:nvGrpSpPr>
          <p:cNvPr id="15" name="组合 14"/>
          <p:cNvGrpSpPr/>
          <p:nvPr/>
        </p:nvGrpSpPr>
        <p:grpSpPr>
          <a:xfrm>
            <a:off x="5969722" y="4748405"/>
            <a:ext cx="234028" cy="234028"/>
            <a:chOff x="7927343" y="2668909"/>
            <a:chExt cx="268762" cy="268762"/>
          </a:xfrm>
        </p:grpSpPr>
        <p:sp>
          <p:nvSpPr>
            <p:cNvPr id="11" name="椭圆 10"/>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5498123" y="2899617"/>
            <a:ext cx="1160585" cy="1313189"/>
            <a:chOff x="5498123" y="1570689"/>
            <a:chExt cx="1160585" cy="1313189"/>
          </a:xfrm>
          <a:effectLst>
            <a:outerShdw blurRad="254000" dist="63500" dir="2700000" algn="tl" rotWithShape="0">
              <a:prstClr val="black">
                <a:alpha val="30000"/>
              </a:prstClr>
            </a:outerShdw>
          </a:effectLst>
        </p:grpSpPr>
        <p:sp>
          <p:nvSpPr>
            <p:cNvPr id="3" name="六边形 2"/>
            <p:cNvSpPr/>
            <p:nvPr/>
          </p:nvSpPr>
          <p:spPr>
            <a:xfrm rot="5400000">
              <a:off x="5421821" y="1646991"/>
              <a:ext cx="1313189" cy="1160585"/>
            </a:xfrm>
            <a:prstGeom prst="hexagon">
              <a:avLst>
                <a:gd name="adj" fmla="val 26010"/>
                <a:gd name="vf" fmla="val 115470"/>
              </a:avLst>
            </a:prstGeom>
            <a:blipFill dpi="0" rotWithShape="0">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六边形 35"/>
            <p:cNvSpPr/>
            <p:nvPr/>
          </p:nvSpPr>
          <p:spPr>
            <a:xfrm rot="5400000">
              <a:off x="5768582" y="1939066"/>
              <a:ext cx="636307" cy="562363"/>
            </a:xfrm>
            <a:prstGeom prst="hexagon">
              <a:avLst>
                <a:gd name="adj" fmla="val 26010"/>
                <a:gd name="vf" fmla="val 115470"/>
              </a:avLst>
            </a:prstGeom>
            <a:solidFill>
              <a:srgbClr val="1D4C7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AutoShape 59"/>
            <p:cNvSpPr/>
            <p:nvPr/>
          </p:nvSpPr>
          <p:spPr bwMode="auto">
            <a:xfrm>
              <a:off x="5937860" y="2102233"/>
              <a:ext cx="237073" cy="236029"/>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38" name="椭圆 37"/>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01</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42" name="文本框 41"/>
          <p:cNvSpPr txBox="1"/>
          <p:nvPr/>
        </p:nvSpPr>
        <p:spPr>
          <a:xfrm>
            <a:off x="1568385" y="432980"/>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rgbClr val="414141"/>
                </a:solidFill>
                <a:ea typeface="方正黑体简体" panose="02010601030101010101" pitchFamily="2" charset="-122"/>
              </a:rPr>
              <a:t>设计模式</a:t>
            </a:r>
          </a:p>
        </p:txBody>
      </p:sp>
      <p:sp>
        <p:nvSpPr>
          <p:cNvPr id="14" name="Rectangle 4">
            <a:extLst>
              <a:ext uri="{FF2B5EF4-FFF2-40B4-BE49-F238E27FC236}">
                <a16:creationId xmlns:a16="http://schemas.microsoft.com/office/drawing/2014/main" id="{2DE86093-16D4-42DF-BB17-C867D23F7EC4}"/>
              </a:ext>
            </a:extLst>
          </p:cNvPr>
          <p:cNvSpPr>
            <a:spLocks noChangeArrowheads="1"/>
          </p:cNvSpPr>
          <p:nvPr/>
        </p:nvSpPr>
        <p:spPr bwMode="auto">
          <a:xfrm>
            <a:off x="2429106" y="1448806"/>
            <a:ext cx="12192000" cy="4001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4183C4"/>
                </a:solidFill>
                <a:effectLst/>
                <a:latin typeface="Arial" panose="020B0604020202020204" pitchFamily="34" charset="0"/>
                <a:ea typeface="Open Sans"/>
                <a:hlinkClick r:id="rId4"/>
              </a:rPr>
              <a:t>https://www.runoob.com/design-pattern/design-pattern-tutorial.html</a:t>
            </a:r>
            <a:r>
              <a:rPr kumimoji="0" lang="zh-CN" altLang="zh-CN" sz="20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66829025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14:bounceEnd="40000">
                                          <p:cBhvr additive="base">
                                            <p:cTn id="7" dur="750" fill="hold"/>
                                            <p:tgtEl>
                                              <p:spTgt spid="38"/>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14:bounceEnd="40000">
                                          <p:cBhvr additive="base">
                                            <p:cTn id="11" dur="750" fill="hold"/>
                                            <p:tgtEl>
                                              <p:spTgt spid="39"/>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p:tgtEl>
                                              <p:spTgt spid="42"/>
                                            </p:tgtEl>
                                            <p:attrNameLst>
                                              <p:attrName>ppt_y</p:attrName>
                                            </p:attrNameLst>
                                          </p:cBhvr>
                                          <p:tavLst>
                                            <p:tav tm="0">
                                              <p:val>
                                                <p:strVal val="#ppt_y+#ppt_h*1.125000"/>
                                              </p:val>
                                            </p:tav>
                                            <p:tav tm="100000">
                                              <p:val>
                                                <p:strVal val="#ppt_y"/>
                                              </p:val>
                                            </p:tav>
                                          </p:tavLst>
                                        </p:anim>
                                        <p:animEffect transition="in" filter="wipe(up)">
                                          <p:cBhvr>
                                            <p:cTn id="22" dur="500"/>
                                            <p:tgtEl>
                                              <p:spTgt spid="42"/>
                                            </p:tgtEl>
                                          </p:cBhvr>
                                        </p:animEffect>
                                      </p:childTnLst>
                                    </p:cTn>
                                  </p:par>
                                  <p:par>
                                    <p:cTn id="23" presetID="2" presetClass="entr" presetSubtype="1"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1000"/>
                                            <p:tgtEl>
                                              <p:spTgt spid="6"/>
                                            </p:tgtEl>
                                          </p:cBhvr>
                                        </p:animEffect>
                                        <p:anim calcmode="lin" valueType="num">
                                          <p:cBhvr>
                                            <p:cTn id="44" dur="1000" fill="hold"/>
                                            <p:tgtEl>
                                              <p:spTgt spid="6"/>
                                            </p:tgtEl>
                                            <p:attrNameLst>
                                              <p:attrName>ppt_x</p:attrName>
                                            </p:attrNameLst>
                                          </p:cBhvr>
                                          <p:tavLst>
                                            <p:tav tm="0">
                                              <p:val>
                                                <p:strVal val="#ppt_x"/>
                                              </p:val>
                                            </p:tav>
                                            <p:tav tm="100000">
                                              <p:val>
                                                <p:strVal val="#ppt_x"/>
                                              </p:val>
                                            </p:tav>
                                          </p:tavLst>
                                        </p:anim>
                                        <p:anim calcmode="lin" valueType="num">
                                          <p:cBhvr>
                                            <p:cTn id="45" dur="1000" fill="hold"/>
                                            <p:tgtEl>
                                              <p:spTgt spid="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1000"/>
                                            <p:tgtEl>
                                              <p:spTgt spid="7"/>
                                            </p:tgtEl>
                                          </p:cBhvr>
                                        </p:animEffect>
                                        <p:anim calcmode="lin" valueType="num">
                                          <p:cBhvr>
                                            <p:cTn id="49" dur="1000" fill="hold"/>
                                            <p:tgtEl>
                                              <p:spTgt spid="7"/>
                                            </p:tgtEl>
                                            <p:attrNameLst>
                                              <p:attrName>ppt_x</p:attrName>
                                            </p:attrNameLst>
                                          </p:cBhvr>
                                          <p:tavLst>
                                            <p:tav tm="0">
                                              <p:val>
                                                <p:strVal val="#ppt_x"/>
                                              </p:val>
                                            </p:tav>
                                            <p:tav tm="100000">
                                              <p:val>
                                                <p:strVal val="#ppt_x"/>
                                              </p:val>
                                            </p:tav>
                                          </p:tavLst>
                                        </p:anim>
                                        <p:anim calcmode="lin" valueType="num">
                                          <p:cBhvr>
                                            <p:cTn id="50" dur="1000" fill="hold"/>
                                            <p:tgtEl>
                                              <p:spTgt spid="7"/>
                                            </p:tgtEl>
                                            <p:attrNameLst>
                                              <p:attrName>ppt_y</p:attrName>
                                            </p:attrNameLst>
                                          </p:cBhvr>
                                          <p:tavLst>
                                            <p:tav tm="0">
                                              <p:val>
                                                <p:strVal val="#ppt_y+.1"/>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fill="hold"/>
                                            <p:tgtEl>
                                              <p:spTgt spid="9"/>
                                            </p:tgtEl>
                                            <p:attrNameLst>
                                              <p:attrName>ppt_x</p:attrName>
                                            </p:attrNameLst>
                                          </p:cBhvr>
                                          <p:tavLst>
                                            <p:tav tm="0">
                                              <p:val>
                                                <p:strVal val="1+#ppt_w/2"/>
                                              </p:val>
                                            </p:tav>
                                            <p:tav tm="100000">
                                              <p:val>
                                                <p:strVal val="#ppt_x"/>
                                              </p:val>
                                            </p:tav>
                                          </p:tavLst>
                                        </p:anim>
                                        <p:anim calcmode="lin" valueType="num">
                                          <p:cBhvr additive="base">
                                            <p:cTn id="5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38" grpId="0" animBg="1"/>
          <p:bldP spid="39" grpId="0" animBg="1"/>
          <p:bldP spid="40" grpId="0"/>
          <p:bldP spid="4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750" fill="hold"/>
                                            <p:tgtEl>
                                              <p:spTgt spid="38"/>
                                            </p:tgtEl>
                                            <p:attrNameLst>
                                              <p:attrName>ppt_x</p:attrName>
                                            </p:attrNameLst>
                                          </p:cBhvr>
                                          <p:tavLst>
                                            <p:tav tm="0">
                                              <p:val>
                                                <p:strVal val="0-#ppt_w/2"/>
                                              </p:val>
                                            </p:tav>
                                            <p:tav tm="100000">
                                              <p:val>
                                                <p:strVal val="#ppt_x"/>
                                              </p:val>
                                            </p:tav>
                                          </p:tavLst>
                                        </p:anim>
                                        <p:anim calcmode="lin" valueType="num">
                                          <p:cBhvr additive="base">
                                            <p:cTn id="8" dur="7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750" fill="hold"/>
                                            <p:tgtEl>
                                              <p:spTgt spid="39"/>
                                            </p:tgtEl>
                                            <p:attrNameLst>
                                              <p:attrName>ppt_x</p:attrName>
                                            </p:attrNameLst>
                                          </p:cBhvr>
                                          <p:tavLst>
                                            <p:tav tm="0">
                                              <p:val>
                                                <p:strVal val="1+#ppt_w/2"/>
                                              </p:val>
                                            </p:tav>
                                            <p:tav tm="100000">
                                              <p:val>
                                                <p:strVal val="#ppt_x"/>
                                              </p:val>
                                            </p:tav>
                                          </p:tavLst>
                                        </p:anim>
                                        <p:anim calcmode="lin" valueType="num">
                                          <p:cBhvr additive="base">
                                            <p:cTn id="12" dur="750" fill="hold"/>
                                            <p:tgtEl>
                                              <p:spTgt spid="3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p:tgtEl>
                                              <p:spTgt spid="42"/>
                                            </p:tgtEl>
                                            <p:attrNameLst>
                                              <p:attrName>ppt_y</p:attrName>
                                            </p:attrNameLst>
                                          </p:cBhvr>
                                          <p:tavLst>
                                            <p:tav tm="0">
                                              <p:val>
                                                <p:strVal val="#ppt_y+#ppt_h*1.125000"/>
                                              </p:val>
                                            </p:tav>
                                            <p:tav tm="100000">
                                              <p:val>
                                                <p:strVal val="#ppt_y"/>
                                              </p:val>
                                            </p:tav>
                                          </p:tavLst>
                                        </p:anim>
                                        <p:animEffect transition="in" filter="wipe(up)">
                                          <p:cBhvr>
                                            <p:cTn id="22" dur="500"/>
                                            <p:tgtEl>
                                              <p:spTgt spid="42"/>
                                            </p:tgtEl>
                                          </p:cBhvr>
                                        </p:animEffect>
                                      </p:childTnLst>
                                    </p:cTn>
                                  </p:par>
                                  <p:par>
                                    <p:cTn id="23" presetID="2" presetClass="entr" presetSubtype="1"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1000"/>
                                            <p:tgtEl>
                                              <p:spTgt spid="6"/>
                                            </p:tgtEl>
                                          </p:cBhvr>
                                        </p:animEffect>
                                        <p:anim calcmode="lin" valueType="num">
                                          <p:cBhvr>
                                            <p:cTn id="44" dur="1000" fill="hold"/>
                                            <p:tgtEl>
                                              <p:spTgt spid="6"/>
                                            </p:tgtEl>
                                            <p:attrNameLst>
                                              <p:attrName>ppt_x</p:attrName>
                                            </p:attrNameLst>
                                          </p:cBhvr>
                                          <p:tavLst>
                                            <p:tav tm="0">
                                              <p:val>
                                                <p:strVal val="#ppt_x"/>
                                              </p:val>
                                            </p:tav>
                                            <p:tav tm="100000">
                                              <p:val>
                                                <p:strVal val="#ppt_x"/>
                                              </p:val>
                                            </p:tav>
                                          </p:tavLst>
                                        </p:anim>
                                        <p:anim calcmode="lin" valueType="num">
                                          <p:cBhvr>
                                            <p:cTn id="45" dur="1000" fill="hold"/>
                                            <p:tgtEl>
                                              <p:spTgt spid="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1000"/>
                                            <p:tgtEl>
                                              <p:spTgt spid="7"/>
                                            </p:tgtEl>
                                          </p:cBhvr>
                                        </p:animEffect>
                                        <p:anim calcmode="lin" valueType="num">
                                          <p:cBhvr>
                                            <p:cTn id="49" dur="1000" fill="hold"/>
                                            <p:tgtEl>
                                              <p:spTgt spid="7"/>
                                            </p:tgtEl>
                                            <p:attrNameLst>
                                              <p:attrName>ppt_x</p:attrName>
                                            </p:attrNameLst>
                                          </p:cBhvr>
                                          <p:tavLst>
                                            <p:tav tm="0">
                                              <p:val>
                                                <p:strVal val="#ppt_x"/>
                                              </p:val>
                                            </p:tav>
                                            <p:tav tm="100000">
                                              <p:val>
                                                <p:strVal val="#ppt_x"/>
                                              </p:val>
                                            </p:tav>
                                          </p:tavLst>
                                        </p:anim>
                                        <p:anim calcmode="lin" valueType="num">
                                          <p:cBhvr>
                                            <p:cTn id="50" dur="1000" fill="hold"/>
                                            <p:tgtEl>
                                              <p:spTgt spid="7"/>
                                            </p:tgtEl>
                                            <p:attrNameLst>
                                              <p:attrName>ppt_y</p:attrName>
                                            </p:attrNameLst>
                                          </p:cBhvr>
                                          <p:tavLst>
                                            <p:tav tm="0">
                                              <p:val>
                                                <p:strVal val="#ppt_y+.1"/>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fill="hold"/>
                                            <p:tgtEl>
                                              <p:spTgt spid="9"/>
                                            </p:tgtEl>
                                            <p:attrNameLst>
                                              <p:attrName>ppt_x</p:attrName>
                                            </p:attrNameLst>
                                          </p:cBhvr>
                                          <p:tavLst>
                                            <p:tav tm="0">
                                              <p:val>
                                                <p:strVal val="1+#ppt_w/2"/>
                                              </p:val>
                                            </p:tav>
                                            <p:tav tm="100000">
                                              <p:val>
                                                <p:strVal val="#ppt_x"/>
                                              </p:val>
                                            </p:tav>
                                          </p:tavLst>
                                        </p:anim>
                                        <p:anim calcmode="lin" valueType="num">
                                          <p:cBhvr additive="base">
                                            <p:cTn id="5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38" grpId="0" animBg="1"/>
          <p:bldP spid="39" grpId="0" animBg="1"/>
          <p:bldP spid="40" grpId="0"/>
          <p:bldP spid="42"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503E0C68-DA60-417A-94AF-3E2A39D1D51A}"/>
              </a:ext>
            </a:extLst>
          </p:cNvPr>
          <p:cNvSpPr txBox="1"/>
          <p:nvPr/>
        </p:nvSpPr>
        <p:spPr>
          <a:xfrm>
            <a:off x="627102" y="1353112"/>
            <a:ext cx="9821442" cy="4192943"/>
          </a:xfrm>
          <a:prstGeom prst="rect">
            <a:avLst/>
          </a:prstGeom>
          <a:noFill/>
        </p:spPr>
        <p:txBody>
          <a:bodyPr wrap="square" rtlCol="0">
            <a:spAutoFit/>
          </a:bodyPr>
          <a:lstStyle/>
          <a:p>
            <a:pPr algn="just">
              <a:lnSpc>
                <a:spcPct val="150000"/>
              </a:lnSpc>
            </a:pPr>
            <a:r>
              <a:rPr lang="zh-CN" altLang="en-US" sz="2000" dirty="0">
                <a:solidFill>
                  <a:srgbClr val="686769"/>
                </a:solidFill>
                <a:latin typeface="方正黑体简体" panose="02010601030101010101" pitchFamily="2" charset="-122"/>
                <a:ea typeface="方正黑体简体" panose="02010601030101010101" pitchFamily="2" charset="-122"/>
                <a:cs typeface="+mn-ea"/>
                <a:sym typeface="+mn-lt"/>
              </a:rPr>
              <a:t>总体来说设计模式分为：</a:t>
            </a:r>
          </a:p>
          <a:p>
            <a:pPr algn="just">
              <a:lnSpc>
                <a:spcPct val="150000"/>
              </a:lnSpc>
            </a:pPr>
            <a:endParaRPr lang="zh-CN" altLang="en-US" sz="2000" dirty="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50000"/>
              </a:lnSpc>
            </a:pPr>
            <a:r>
              <a:rPr lang="en-US" altLang="zh-CN" sz="2000" dirty="0">
                <a:solidFill>
                  <a:srgbClr val="686769"/>
                </a:solidFill>
                <a:latin typeface="方正黑体简体" panose="02010601030101010101" pitchFamily="2" charset="-122"/>
                <a:ea typeface="方正黑体简体" panose="02010601030101010101" pitchFamily="2" charset="-122"/>
                <a:cs typeface="+mn-ea"/>
                <a:sym typeface="+mn-lt"/>
              </a:rPr>
              <a:t>1. </a:t>
            </a:r>
            <a:r>
              <a:rPr lang="zh-CN" altLang="en-US" sz="2000" dirty="0">
                <a:solidFill>
                  <a:srgbClr val="686769"/>
                </a:solidFill>
                <a:latin typeface="方正黑体简体" panose="02010601030101010101" pitchFamily="2" charset="-122"/>
                <a:ea typeface="方正黑体简体" panose="02010601030101010101" pitchFamily="2" charset="-122"/>
                <a:cs typeface="+mn-ea"/>
                <a:sym typeface="+mn-lt"/>
              </a:rPr>
              <a:t>创建型模式：包括工厂方法模式、抽象工厂模式、单例模式、建造者模式、原型模式。</a:t>
            </a:r>
          </a:p>
          <a:p>
            <a:pPr algn="just">
              <a:lnSpc>
                <a:spcPct val="150000"/>
              </a:lnSpc>
            </a:pPr>
            <a:r>
              <a:rPr lang="en-US" altLang="zh-CN" sz="2000" dirty="0">
                <a:solidFill>
                  <a:srgbClr val="686769"/>
                </a:solidFill>
                <a:latin typeface="方正黑体简体" panose="02010601030101010101" pitchFamily="2" charset="-122"/>
                <a:ea typeface="方正黑体简体" panose="02010601030101010101" pitchFamily="2" charset="-122"/>
                <a:cs typeface="+mn-ea"/>
                <a:sym typeface="+mn-lt"/>
              </a:rPr>
              <a:t>2. </a:t>
            </a:r>
            <a:r>
              <a:rPr lang="zh-CN" altLang="en-US" sz="2000" dirty="0">
                <a:solidFill>
                  <a:srgbClr val="686769"/>
                </a:solidFill>
                <a:latin typeface="方正黑体简体" panose="02010601030101010101" pitchFamily="2" charset="-122"/>
                <a:ea typeface="方正黑体简体" panose="02010601030101010101" pitchFamily="2" charset="-122"/>
                <a:cs typeface="+mn-ea"/>
                <a:sym typeface="+mn-lt"/>
              </a:rPr>
              <a:t>结构型模式：包括适配器模式、装饰器模式、代理模式、外观模式、桥接模式、组合模式、享元模式。</a:t>
            </a:r>
          </a:p>
          <a:p>
            <a:pPr algn="just">
              <a:lnSpc>
                <a:spcPct val="150000"/>
              </a:lnSpc>
            </a:pPr>
            <a:r>
              <a:rPr lang="en-US" altLang="zh-CN" sz="2000" dirty="0">
                <a:solidFill>
                  <a:srgbClr val="686769"/>
                </a:solidFill>
                <a:latin typeface="方正黑体简体" panose="02010601030101010101" pitchFamily="2" charset="-122"/>
                <a:ea typeface="方正黑体简体" panose="02010601030101010101" pitchFamily="2" charset="-122"/>
                <a:cs typeface="+mn-ea"/>
                <a:sym typeface="+mn-lt"/>
              </a:rPr>
              <a:t>3. </a:t>
            </a:r>
            <a:r>
              <a:rPr lang="zh-CN" altLang="en-US" sz="2000" dirty="0">
                <a:solidFill>
                  <a:srgbClr val="686769"/>
                </a:solidFill>
                <a:latin typeface="方正黑体简体" panose="02010601030101010101" pitchFamily="2" charset="-122"/>
                <a:ea typeface="方正黑体简体" panose="02010601030101010101" pitchFamily="2" charset="-122"/>
                <a:cs typeface="+mn-ea"/>
                <a:sym typeface="+mn-lt"/>
              </a:rPr>
              <a:t>行为型模式：包括策略模式、模板方法模式、观察者模式、迭代子模式、责任链模式、命令模式、备忘录模式、状态模式、访问者模式、中介者模式、解释器模式。</a:t>
            </a:r>
          </a:p>
          <a:p>
            <a:pPr algn="just">
              <a:lnSpc>
                <a:spcPct val="150000"/>
              </a:lnSpc>
            </a:pPr>
            <a:r>
              <a:rPr lang="zh-CN" altLang="en-US" sz="2000" dirty="0">
                <a:solidFill>
                  <a:srgbClr val="686769"/>
                </a:solidFill>
                <a:latin typeface="方正黑体简体" panose="02010601030101010101" pitchFamily="2" charset="-122"/>
                <a:ea typeface="方正黑体简体" panose="02010601030101010101" pitchFamily="2" charset="-122"/>
                <a:cs typeface="+mn-ea"/>
                <a:sym typeface="+mn-lt"/>
              </a:rPr>
              <a:t>还有并发型模式和线程池模式</a:t>
            </a:r>
          </a:p>
        </p:txBody>
      </p:sp>
      <p:sp>
        <p:nvSpPr>
          <p:cNvPr id="38" name="椭圆 37"/>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01</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42" name="文本框 41"/>
          <p:cNvSpPr txBox="1"/>
          <p:nvPr/>
        </p:nvSpPr>
        <p:spPr>
          <a:xfrm>
            <a:off x="1568385" y="432980"/>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rgbClr val="414141"/>
                </a:solidFill>
                <a:ea typeface="方正黑体简体" panose="02010601030101010101" pitchFamily="2" charset="-122"/>
              </a:rPr>
              <a:t>设计模式</a:t>
            </a:r>
          </a:p>
        </p:txBody>
      </p:sp>
    </p:spTree>
    <p:extLst>
      <p:ext uri="{BB962C8B-B14F-4D97-AF65-F5344CB8AC3E}">
        <p14:creationId xmlns:p14="http://schemas.microsoft.com/office/powerpoint/2010/main" val="3635549500"/>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14:bounceEnd="40000">
                                          <p:cBhvr additive="base">
                                            <p:cTn id="7" dur="750" fill="hold"/>
                                            <p:tgtEl>
                                              <p:spTgt spid="38"/>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14:bounceEnd="40000">
                                          <p:cBhvr additive="base">
                                            <p:cTn id="11" dur="750" fill="hold"/>
                                            <p:tgtEl>
                                              <p:spTgt spid="39"/>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p:tgtEl>
                                              <p:spTgt spid="42"/>
                                            </p:tgtEl>
                                            <p:attrNameLst>
                                              <p:attrName>ppt_y</p:attrName>
                                            </p:attrNameLst>
                                          </p:cBhvr>
                                          <p:tavLst>
                                            <p:tav tm="0">
                                              <p:val>
                                                <p:strVal val="#ppt_y+#ppt_h*1.125000"/>
                                              </p:val>
                                            </p:tav>
                                            <p:tav tm="100000">
                                              <p:val>
                                                <p:strVal val="#ppt_y"/>
                                              </p:val>
                                            </p:tav>
                                          </p:tavLst>
                                        </p:anim>
                                        <p:animEffect transition="in" filter="wipe(up)">
                                          <p:cBhvr>
                                            <p:cTn id="22" dur="500"/>
                                            <p:tgtEl>
                                              <p:spTgt spid="42"/>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8" grpId="0" animBg="1"/>
          <p:bldP spid="39" grpId="0" animBg="1"/>
          <p:bldP spid="40" grpId="0"/>
          <p:bldP spid="4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750" fill="hold"/>
                                            <p:tgtEl>
                                              <p:spTgt spid="38"/>
                                            </p:tgtEl>
                                            <p:attrNameLst>
                                              <p:attrName>ppt_x</p:attrName>
                                            </p:attrNameLst>
                                          </p:cBhvr>
                                          <p:tavLst>
                                            <p:tav tm="0">
                                              <p:val>
                                                <p:strVal val="0-#ppt_w/2"/>
                                              </p:val>
                                            </p:tav>
                                            <p:tav tm="100000">
                                              <p:val>
                                                <p:strVal val="#ppt_x"/>
                                              </p:val>
                                            </p:tav>
                                          </p:tavLst>
                                        </p:anim>
                                        <p:anim calcmode="lin" valueType="num">
                                          <p:cBhvr additive="base">
                                            <p:cTn id="8" dur="7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750" fill="hold"/>
                                            <p:tgtEl>
                                              <p:spTgt spid="39"/>
                                            </p:tgtEl>
                                            <p:attrNameLst>
                                              <p:attrName>ppt_x</p:attrName>
                                            </p:attrNameLst>
                                          </p:cBhvr>
                                          <p:tavLst>
                                            <p:tav tm="0">
                                              <p:val>
                                                <p:strVal val="1+#ppt_w/2"/>
                                              </p:val>
                                            </p:tav>
                                            <p:tav tm="100000">
                                              <p:val>
                                                <p:strVal val="#ppt_x"/>
                                              </p:val>
                                            </p:tav>
                                          </p:tavLst>
                                        </p:anim>
                                        <p:anim calcmode="lin" valueType="num">
                                          <p:cBhvr additive="base">
                                            <p:cTn id="12" dur="750" fill="hold"/>
                                            <p:tgtEl>
                                              <p:spTgt spid="3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p:tgtEl>
                                              <p:spTgt spid="42"/>
                                            </p:tgtEl>
                                            <p:attrNameLst>
                                              <p:attrName>ppt_y</p:attrName>
                                            </p:attrNameLst>
                                          </p:cBhvr>
                                          <p:tavLst>
                                            <p:tav tm="0">
                                              <p:val>
                                                <p:strVal val="#ppt_y+#ppt_h*1.125000"/>
                                              </p:val>
                                            </p:tav>
                                            <p:tav tm="100000">
                                              <p:val>
                                                <p:strVal val="#ppt_y"/>
                                              </p:val>
                                            </p:tav>
                                          </p:tavLst>
                                        </p:anim>
                                        <p:animEffect transition="in" filter="wipe(up)">
                                          <p:cBhvr>
                                            <p:cTn id="22" dur="500"/>
                                            <p:tgtEl>
                                              <p:spTgt spid="42"/>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8" grpId="0" animBg="1"/>
          <p:bldP spid="39" grpId="0" animBg="1"/>
          <p:bldP spid="40" grpId="0"/>
          <p:bldP spid="42"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503E0C68-DA60-417A-94AF-3E2A39D1D51A}"/>
              </a:ext>
            </a:extLst>
          </p:cNvPr>
          <p:cNvSpPr txBox="1"/>
          <p:nvPr/>
        </p:nvSpPr>
        <p:spPr>
          <a:xfrm>
            <a:off x="627102" y="1353112"/>
            <a:ext cx="9821442" cy="499624"/>
          </a:xfrm>
          <a:prstGeom prst="rect">
            <a:avLst/>
          </a:prstGeom>
          <a:noFill/>
        </p:spPr>
        <p:txBody>
          <a:bodyPr wrap="square" rtlCol="0">
            <a:spAutoFit/>
          </a:bodyPr>
          <a:lstStyle/>
          <a:p>
            <a:pPr algn="just">
              <a:lnSpc>
                <a:spcPct val="150000"/>
              </a:lnSpc>
            </a:pPr>
            <a:r>
              <a:rPr lang="zh-CN" altLang="en-US" sz="2000" dirty="0">
                <a:solidFill>
                  <a:srgbClr val="686769"/>
                </a:solidFill>
                <a:latin typeface="方正黑体简体" panose="02010601030101010101" pitchFamily="2" charset="-122"/>
                <a:ea typeface="方正黑体简体" panose="02010601030101010101" pitchFamily="2" charset="-122"/>
                <a:cs typeface="+mn-ea"/>
                <a:sym typeface="+mn-lt"/>
              </a:rPr>
              <a:t>设计模式之间的关系</a:t>
            </a:r>
          </a:p>
        </p:txBody>
      </p:sp>
      <p:sp>
        <p:nvSpPr>
          <p:cNvPr id="38" name="椭圆 37"/>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01</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42" name="文本框 41"/>
          <p:cNvSpPr txBox="1"/>
          <p:nvPr/>
        </p:nvSpPr>
        <p:spPr>
          <a:xfrm>
            <a:off x="1568385" y="432980"/>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rgbClr val="414141"/>
                </a:solidFill>
                <a:ea typeface="方正黑体简体" panose="02010601030101010101" pitchFamily="2" charset="-122"/>
              </a:rPr>
              <a:t>设计模式</a:t>
            </a:r>
          </a:p>
        </p:txBody>
      </p:sp>
      <p:pic>
        <p:nvPicPr>
          <p:cNvPr id="3" name="图片 2">
            <a:extLst>
              <a:ext uri="{FF2B5EF4-FFF2-40B4-BE49-F238E27FC236}">
                <a16:creationId xmlns:a16="http://schemas.microsoft.com/office/drawing/2014/main" id="{D7011DC0-C24C-46D1-B2B5-C1FEABE91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8974" y="161925"/>
            <a:ext cx="7219569" cy="6534150"/>
          </a:xfrm>
          <a:prstGeom prst="rect">
            <a:avLst/>
          </a:prstGeom>
        </p:spPr>
      </p:pic>
    </p:spTree>
    <p:extLst>
      <p:ext uri="{BB962C8B-B14F-4D97-AF65-F5344CB8AC3E}">
        <p14:creationId xmlns:p14="http://schemas.microsoft.com/office/powerpoint/2010/main" val="1327910125"/>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14:bounceEnd="40000">
                                          <p:cBhvr additive="base">
                                            <p:cTn id="7" dur="750" fill="hold"/>
                                            <p:tgtEl>
                                              <p:spTgt spid="38"/>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14:bounceEnd="40000">
                                          <p:cBhvr additive="base">
                                            <p:cTn id="11" dur="750" fill="hold"/>
                                            <p:tgtEl>
                                              <p:spTgt spid="39"/>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p:tgtEl>
                                              <p:spTgt spid="42"/>
                                            </p:tgtEl>
                                            <p:attrNameLst>
                                              <p:attrName>ppt_y</p:attrName>
                                            </p:attrNameLst>
                                          </p:cBhvr>
                                          <p:tavLst>
                                            <p:tav tm="0">
                                              <p:val>
                                                <p:strVal val="#ppt_y+#ppt_h*1.125000"/>
                                              </p:val>
                                            </p:tav>
                                            <p:tav tm="100000">
                                              <p:val>
                                                <p:strVal val="#ppt_y"/>
                                              </p:val>
                                            </p:tav>
                                          </p:tavLst>
                                        </p:anim>
                                        <p:animEffect transition="in" filter="wipe(up)">
                                          <p:cBhvr>
                                            <p:cTn id="22" dur="500"/>
                                            <p:tgtEl>
                                              <p:spTgt spid="42"/>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8" grpId="0" animBg="1"/>
          <p:bldP spid="39" grpId="0" animBg="1"/>
          <p:bldP spid="40" grpId="0"/>
          <p:bldP spid="4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750" fill="hold"/>
                                            <p:tgtEl>
                                              <p:spTgt spid="38"/>
                                            </p:tgtEl>
                                            <p:attrNameLst>
                                              <p:attrName>ppt_x</p:attrName>
                                            </p:attrNameLst>
                                          </p:cBhvr>
                                          <p:tavLst>
                                            <p:tav tm="0">
                                              <p:val>
                                                <p:strVal val="0-#ppt_w/2"/>
                                              </p:val>
                                            </p:tav>
                                            <p:tav tm="100000">
                                              <p:val>
                                                <p:strVal val="#ppt_x"/>
                                              </p:val>
                                            </p:tav>
                                          </p:tavLst>
                                        </p:anim>
                                        <p:anim calcmode="lin" valueType="num">
                                          <p:cBhvr additive="base">
                                            <p:cTn id="8" dur="7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750" fill="hold"/>
                                            <p:tgtEl>
                                              <p:spTgt spid="39"/>
                                            </p:tgtEl>
                                            <p:attrNameLst>
                                              <p:attrName>ppt_x</p:attrName>
                                            </p:attrNameLst>
                                          </p:cBhvr>
                                          <p:tavLst>
                                            <p:tav tm="0">
                                              <p:val>
                                                <p:strVal val="1+#ppt_w/2"/>
                                              </p:val>
                                            </p:tav>
                                            <p:tav tm="100000">
                                              <p:val>
                                                <p:strVal val="#ppt_x"/>
                                              </p:val>
                                            </p:tav>
                                          </p:tavLst>
                                        </p:anim>
                                        <p:anim calcmode="lin" valueType="num">
                                          <p:cBhvr additive="base">
                                            <p:cTn id="12" dur="750" fill="hold"/>
                                            <p:tgtEl>
                                              <p:spTgt spid="3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p:tgtEl>
                                              <p:spTgt spid="42"/>
                                            </p:tgtEl>
                                            <p:attrNameLst>
                                              <p:attrName>ppt_y</p:attrName>
                                            </p:attrNameLst>
                                          </p:cBhvr>
                                          <p:tavLst>
                                            <p:tav tm="0">
                                              <p:val>
                                                <p:strVal val="#ppt_y+#ppt_h*1.125000"/>
                                              </p:val>
                                            </p:tav>
                                            <p:tav tm="100000">
                                              <p:val>
                                                <p:strVal val="#ppt_y"/>
                                              </p:val>
                                            </p:tav>
                                          </p:tavLst>
                                        </p:anim>
                                        <p:animEffect transition="in" filter="wipe(up)">
                                          <p:cBhvr>
                                            <p:cTn id="22" dur="500"/>
                                            <p:tgtEl>
                                              <p:spTgt spid="42"/>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8" grpId="0" animBg="1"/>
          <p:bldP spid="39" grpId="0" animBg="1"/>
          <p:bldP spid="40" grpId="0"/>
          <p:bldP spid="42"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椭圆 56"/>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01</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62" name="文本框 61"/>
          <p:cNvSpPr txBox="1"/>
          <p:nvPr/>
        </p:nvSpPr>
        <p:spPr>
          <a:xfrm>
            <a:off x="1707185" y="386776"/>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rgbClr val="414141"/>
                </a:solidFill>
                <a:ea typeface="方正黑体简体" panose="02010601030101010101" pitchFamily="2" charset="-122"/>
              </a:rPr>
              <a:t>设计原则</a:t>
            </a:r>
          </a:p>
        </p:txBody>
      </p:sp>
      <p:cxnSp>
        <p:nvCxnSpPr>
          <p:cNvPr id="68" name="直接连接符 67">
            <a:extLst>
              <a:ext uri="{FF2B5EF4-FFF2-40B4-BE49-F238E27FC236}">
                <a16:creationId xmlns:a16="http://schemas.microsoft.com/office/drawing/2014/main" id="{74D9D1D1-29A7-40B1-B775-FD8BA60567D9}"/>
              </a:ext>
            </a:extLst>
          </p:cNvPr>
          <p:cNvCxnSpPr/>
          <p:nvPr/>
        </p:nvCxnSpPr>
        <p:spPr>
          <a:xfrm>
            <a:off x="1654480" y="0"/>
            <a:ext cx="0" cy="71159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9" name="组合 68">
            <a:extLst>
              <a:ext uri="{FF2B5EF4-FFF2-40B4-BE49-F238E27FC236}">
                <a16:creationId xmlns:a16="http://schemas.microsoft.com/office/drawing/2014/main" id="{4CD5BA05-B9AE-4D6D-AB10-F9C728F24D91}"/>
              </a:ext>
            </a:extLst>
          </p:cNvPr>
          <p:cNvGrpSpPr/>
          <p:nvPr/>
        </p:nvGrpSpPr>
        <p:grpSpPr>
          <a:xfrm>
            <a:off x="1556218" y="3758635"/>
            <a:ext cx="234028" cy="234028"/>
            <a:chOff x="7927343" y="2668909"/>
            <a:chExt cx="268762" cy="268762"/>
          </a:xfrm>
        </p:grpSpPr>
        <p:sp>
          <p:nvSpPr>
            <p:cNvPr id="70" name="椭圆 69">
              <a:extLst>
                <a:ext uri="{FF2B5EF4-FFF2-40B4-BE49-F238E27FC236}">
                  <a16:creationId xmlns:a16="http://schemas.microsoft.com/office/drawing/2014/main" id="{8A79B8E7-78AA-4FEB-B3AA-9E390CD3BFBB}"/>
                </a:ext>
              </a:extLst>
            </p:cNvPr>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id="{11C52B24-CEEE-4100-A298-5FAB73EC3D24}"/>
                </a:ext>
              </a:extLst>
            </p:cNvPr>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2" name="组合 71">
            <a:extLst>
              <a:ext uri="{FF2B5EF4-FFF2-40B4-BE49-F238E27FC236}">
                <a16:creationId xmlns:a16="http://schemas.microsoft.com/office/drawing/2014/main" id="{77ED490D-7FDA-4CC7-9E6F-8B4EAF3614CF}"/>
              </a:ext>
            </a:extLst>
          </p:cNvPr>
          <p:cNvGrpSpPr/>
          <p:nvPr/>
        </p:nvGrpSpPr>
        <p:grpSpPr>
          <a:xfrm>
            <a:off x="1556218" y="2320801"/>
            <a:ext cx="234028" cy="234028"/>
            <a:chOff x="7927343" y="2668909"/>
            <a:chExt cx="268762" cy="268762"/>
          </a:xfrm>
        </p:grpSpPr>
        <p:sp>
          <p:nvSpPr>
            <p:cNvPr id="73" name="椭圆 72">
              <a:extLst>
                <a:ext uri="{FF2B5EF4-FFF2-40B4-BE49-F238E27FC236}">
                  <a16:creationId xmlns:a16="http://schemas.microsoft.com/office/drawing/2014/main" id="{9B28C079-ED14-435E-B3FD-CAB4C9A9DCD8}"/>
                </a:ext>
              </a:extLst>
            </p:cNvPr>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a:extLst>
                <a:ext uri="{FF2B5EF4-FFF2-40B4-BE49-F238E27FC236}">
                  <a16:creationId xmlns:a16="http://schemas.microsoft.com/office/drawing/2014/main" id="{C9E23EC4-2847-45BD-8784-16F9376BA11E}"/>
                </a:ext>
              </a:extLst>
            </p:cNvPr>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a:extLst>
              <a:ext uri="{FF2B5EF4-FFF2-40B4-BE49-F238E27FC236}">
                <a16:creationId xmlns:a16="http://schemas.microsoft.com/office/drawing/2014/main" id="{0D720D24-93B3-4753-91FD-AE6B2EB41397}"/>
              </a:ext>
            </a:extLst>
          </p:cNvPr>
          <p:cNvGrpSpPr/>
          <p:nvPr/>
        </p:nvGrpSpPr>
        <p:grpSpPr>
          <a:xfrm>
            <a:off x="1556218" y="4626487"/>
            <a:ext cx="234028" cy="234028"/>
            <a:chOff x="7927343" y="2668909"/>
            <a:chExt cx="268762" cy="268762"/>
          </a:xfrm>
        </p:grpSpPr>
        <p:sp>
          <p:nvSpPr>
            <p:cNvPr id="76" name="椭圆 75">
              <a:extLst>
                <a:ext uri="{FF2B5EF4-FFF2-40B4-BE49-F238E27FC236}">
                  <a16:creationId xmlns:a16="http://schemas.microsoft.com/office/drawing/2014/main" id="{CD6FBB23-379C-427D-AE06-315375C58392}"/>
                </a:ext>
              </a:extLst>
            </p:cNvPr>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a:extLst>
                <a:ext uri="{FF2B5EF4-FFF2-40B4-BE49-F238E27FC236}">
                  <a16:creationId xmlns:a16="http://schemas.microsoft.com/office/drawing/2014/main" id="{28547527-2AA6-49E7-BC2E-0AA9C1B67E6E}"/>
                </a:ext>
              </a:extLst>
            </p:cNvPr>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8" name="组合 77">
            <a:extLst>
              <a:ext uri="{FF2B5EF4-FFF2-40B4-BE49-F238E27FC236}">
                <a16:creationId xmlns:a16="http://schemas.microsoft.com/office/drawing/2014/main" id="{B689F02F-7F84-4733-9695-150EAD56C471}"/>
              </a:ext>
            </a:extLst>
          </p:cNvPr>
          <p:cNvGrpSpPr/>
          <p:nvPr/>
        </p:nvGrpSpPr>
        <p:grpSpPr>
          <a:xfrm>
            <a:off x="1556218" y="1290885"/>
            <a:ext cx="234028" cy="234028"/>
            <a:chOff x="7927343" y="2668909"/>
            <a:chExt cx="268762" cy="268762"/>
          </a:xfrm>
        </p:grpSpPr>
        <p:sp>
          <p:nvSpPr>
            <p:cNvPr id="79" name="椭圆 78">
              <a:extLst>
                <a:ext uri="{FF2B5EF4-FFF2-40B4-BE49-F238E27FC236}">
                  <a16:creationId xmlns:a16="http://schemas.microsoft.com/office/drawing/2014/main" id="{541AF6FF-4462-410D-8D2F-83DEC8057048}"/>
                </a:ext>
              </a:extLst>
            </p:cNvPr>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a:extLst>
                <a:ext uri="{FF2B5EF4-FFF2-40B4-BE49-F238E27FC236}">
                  <a16:creationId xmlns:a16="http://schemas.microsoft.com/office/drawing/2014/main" id="{2D743F02-0EE1-4FEC-945C-FBC3F50763CF}"/>
                </a:ext>
              </a:extLst>
            </p:cNvPr>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1" name="文本框 80">
            <a:extLst>
              <a:ext uri="{FF2B5EF4-FFF2-40B4-BE49-F238E27FC236}">
                <a16:creationId xmlns:a16="http://schemas.microsoft.com/office/drawing/2014/main" id="{552C884B-1625-4641-9D06-FF25D4A2C174}"/>
              </a:ext>
            </a:extLst>
          </p:cNvPr>
          <p:cNvSpPr txBox="1"/>
          <p:nvPr/>
        </p:nvSpPr>
        <p:spPr>
          <a:xfrm>
            <a:off x="2129397" y="1096637"/>
            <a:ext cx="9125693" cy="853567"/>
          </a:xfrm>
          <a:prstGeom prst="rect">
            <a:avLst/>
          </a:prstGeom>
          <a:noFill/>
        </p:spPr>
        <p:txBody>
          <a:bodyPr wrap="square" rtlCol="0">
            <a:spAutoFit/>
          </a:bodyPr>
          <a:lstStyle/>
          <a:p>
            <a:pPr algn="just">
              <a:lnSpc>
                <a:spcPct val="130000"/>
              </a:lnSpc>
            </a:pPr>
            <a:r>
              <a:rPr lang="zh-CN" altLang="en-US" sz="2000" dirty="0">
                <a:solidFill>
                  <a:srgbClr val="686769"/>
                </a:solidFill>
                <a:latin typeface="方正黑体简体" panose="02010601030101010101" pitchFamily="2" charset="-122"/>
                <a:ea typeface="方正黑体简体" panose="02010601030101010101" pitchFamily="2" charset="-122"/>
                <a:cs typeface="+mn-ea"/>
                <a:sym typeface="+mn-lt"/>
              </a:rPr>
              <a:t>开闭原则：在对功能扩展的时候不去修改已有的代码，实现较高的可扩展性和热插拔，易于维护和升级。通过接口和抽象类实现</a:t>
            </a:r>
          </a:p>
        </p:txBody>
      </p:sp>
      <p:sp>
        <p:nvSpPr>
          <p:cNvPr id="82" name="文本框 81">
            <a:extLst>
              <a:ext uri="{FF2B5EF4-FFF2-40B4-BE49-F238E27FC236}">
                <a16:creationId xmlns:a16="http://schemas.microsoft.com/office/drawing/2014/main" id="{CF578EE4-6EC5-46FE-BD28-1219817CF5DD}"/>
              </a:ext>
            </a:extLst>
          </p:cNvPr>
          <p:cNvSpPr txBox="1"/>
          <p:nvPr/>
        </p:nvSpPr>
        <p:spPr>
          <a:xfrm>
            <a:off x="2129397" y="2159762"/>
            <a:ext cx="9125693" cy="1253677"/>
          </a:xfrm>
          <a:prstGeom prst="rect">
            <a:avLst/>
          </a:prstGeom>
          <a:noFill/>
        </p:spPr>
        <p:txBody>
          <a:bodyPr wrap="square" rtlCol="0">
            <a:spAutoFit/>
          </a:bodyPr>
          <a:lstStyle/>
          <a:p>
            <a:pPr algn="just">
              <a:lnSpc>
                <a:spcPct val="130000"/>
              </a:lnSpc>
            </a:pPr>
            <a:r>
              <a:rPr lang="zh-CN" altLang="en-US" sz="2000" dirty="0">
                <a:solidFill>
                  <a:srgbClr val="686769"/>
                </a:solidFill>
                <a:latin typeface="方正黑体简体" panose="02010601030101010101" pitchFamily="2" charset="-122"/>
                <a:ea typeface="方正黑体简体" panose="02010601030101010101" pitchFamily="2" charset="-122"/>
                <a:cs typeface="+mn-ea"/>
                <a:sym typeface="+mn-lt"/>
              </a:rPr>
              <a:t>里氏代换原则</a:t>
            </a:r>
            <a:r>
              <a:rPr lang="en-US" altLang="zh-CN" sz="2000" dirty="0">
                <a:solidFill>
                  <a:srgbClr val="686769"/>
                </a:solidFill>
                <a:latin typeface="方正黑体简体" panose="02010601030101010101" pitchFamily="2" charset="-122"/>
                <a:ea typeface="方正黑体简体" panose="02010601030101010101" pitchFamily="2" charset="-122"/>
                <a:cs typeface="+mn-ea"/>
                <a:sym typeface="+mn-lt"/>
              </a:rPr>
              <a:t>(LSP)</a:t>
            </a:r>
            <a:r>
              <a:rPr lang="zh-CN" altLang="en-US" sz="2000" dirty="0">
                <a:solidFill>
                  <a:srgbClr val="686769"/>
                </a:solidFill>
                <a:latin typeface="方正黑体简体" panose="02010601030101010101" pitchFamily="2" charset="-122"/>
                <a:ea typeface="方正黑体简体" panose="02010601030101010101" pitchFamily="2" charset="-122"/>
                <a:cs typeface="+mn-ea"/>
                <a:sym typeface="+mn-lt"/>
              </a:rPr>
              <a:t>：任何基类可以出现的地方，子类一定可以出现。是对开闭原则的补充，实现开闭原则的关键步骤就是抽象化，里氏代换原则是对实现抽象化的规范。</a:t>
            </a:r>
          </a:p>
        </p:txBody>
      </p:sp>
      <p:sp>
        <p:nvSpPr>
          <p:cNvPr id="83" name="文本框 82">
            <a:extLst>
              <a:ext uri="{FF2B5EF4-FFF2-40B4-BE49-F238E27FC236}">
                <a16:creationId xmlns:a16="http://schemas.microsoft.com/office/drawing/2014/main" id="{8BD365BF-674E-44CF-B715-23BA67B1D829}"/>
              </a:ext>
            </a:extLst>
          </p:cNvPr>
          <p:cNvSpPr txBox="1"/>
          <p:nvPr/>
        </p:nvSpPr>
        <p:spPr>
          <a:xfrm>
            <a:off x="2137008" y="3622997"/>
            <a:ext cx="9125693" cy="453457"/>
          </a:xfrm>
          <a:prstGeom prst="rect">
            <a:avLst/>
          </a:prstGeom>
          <a:noFill/>
        </p:spPr>
        <p:txBody>
          <a:bodyPr wrap="square" rtlCol="0">
            <a:spAutoFit/>
          </a:bodyPr>
          <a:lstStyle/>
          <a:p>
            <a:pPr algn="just">
              <a:lnSpc>
                <a:spcPct val="130000"/>
              </a:lnSpc>
            </a:pPr>
            <a:r>
              <a:rPr lang="zh-CN" altLang="en-US" sz="2000" dirty="0">
                <a:solidFill>
                  <a:srgbClr val="686769"/>
                </a:solidFill>
                <a:latin typeface="方正黑体简体" panose="02010601030101010101" pitchFamily="2" charset="-122"/>
                <a:ea typeface="方正黑体简体" panose="02010601030101010101" pitchFamily="2" charset="-122"/>
                <a:cs typeface="+mn-ea"/>
                <a:sym typeface="+mn-lt"/>
              </a:rPr>
              <a:t>依赖倒转原则：针对接口编程，依赖于抽象而不依赖于具体</a:t>
            </a:r>
          </a:p>
        </p:txBody>
      </p:sp>
      <p:sp>
        <p:nvSpPr>
          <p:cNvPr id="84" name="文本框 83">
            <a:extLst>
              <a:ext uri="{FF2B5EF4-FFF2-40B4-BE49-F238E27FC236}">
                <a16:creationId xmlns:a16="http://schemas.microsoft.com/office/drawing/2014/main" id="{EE481882-6A44-43C8-AA6A-5C2D965E5951}"/>
              </a:ext>
            </a:extLst>
          </p:cNvPr>
          <p:cNvSpPr txBox="1"/>
          <p:nvPr/>
        </p:nvSpPr>
        <p:spPr>
          <a:xfrm>
            <a:off x="2121606" y="4495570"/>
            <a:ext cx="9125693" cy="453457"/>
          </a:xfrm>
          <a:prstGeom prst="rect">
            <a:avLst/>
          </a:prstGeom>
          <a:noFill/>
        </p:spPr>
        <p:txBody>
          <a:bodyPr wrap="square" rtlCol="0">
            <a:spAutoFit/>
          </a:bodyPr>
          <a:lstStyle/>
          <a:p>
            <a:pPr algn="just">
              <a:lnSpc>
                <a:spcPct val="130000"/>
              </a:lnSpc>
            </a:pPr>
            <a:r>
              <a:rPr lang="zh-CN" altLang="en-US" sz="2000" dirty="0">
                <a:solidFill>
                  <a:srgbClr val="686769"/>
                </a:solidFill>
                <a:latin typeface="方正黑体简体" panose="02010601030101010101" pitchFamily="2" charset="-122"/>
                <a:ea typeface="方正黑体简体" panose="02010601030101010101" pitchFamily="2" charset="-122"/>
                <a:cs typeface="+mn-ea"/>
                <a:sym typeface="+mn-lt"/>
              </a:rPr>
              <a:t>接口隔离原则：降低耦合度，使用多个隔离的接口，比使用单个接口要好。</a:t>
            </a:r>
          </a:p>
        </p:txBody>
      </p:sp>
      <p:sp>
        <p:nvSpPr>
          <p:cNvPr id="86" name="文本框 85">
            <a:extLst>
              <a:ext uri="{FF2B5EF4-FFF2-40B4-BE49-F238E27FC236}">
                <a16:creationId xmlns:a16="http://schemas.microsoft.com/office/drawing/2014/main" id="{1A1750E8-81BE-42CF-874F-1A70974F9C76}"/>
              </a:ext>
            </a:extLst>
          </p:cNvPr>
          <p:cNvSpPr txBox="1"/>
          <p:nvPr/>
        </p:nvSpPr>
        <p:spPr>
          <a:xfrm>
            <a:off x="2137008" y="5156299"/>
            <a:ext cx="9125693" cy="853567"/>
          </a:xfrm>
          <a:prstGeom prst="rect">
            <a:avLst/>
          </a:prstGeom>
          <a:noFill/>
        </p:spPr>
        <p:txBody>
          <a:bodyPr wrap="square" rtlCol="0">
            <a:spAutoFit/>
          </a:bodyPr>
          <a:lstStyle/>
          <a:p>
            <a:pPr algn="just">
              <a:lnSpc>
                <a:spcPct val="130000"/>
              </a:lnSpc>
            </a:pPr>
            <a:r>
              <a:rPr lang="zh-CN" altLang="en-US" sz="2000" dirty="0">
                <a:solidFill>
                  <a:srgbClr val="686769"/>
                </a:solidFill>
                <a:latin typeface="方正黑体简体" panose="02010601030101010101" pitchFamily="2" charset="-122"/>
                <a:ea typeface="方正黑体简体" panose="02010601030101010101" pitchFamily="2" charset="-122"/>
                <a:cs typeface="+mn-ea"/>
                <a:sym typeface="+mn-lt"/>
              </a:rPr>
              <a:t>迪米特法则（最少知道原则）：一个实体应当尽量少地与其他实体之间发生相互作用，使得系统功能模块相对独立，降低耦合度</a:t>
            </a:r>
          </a:p>
        </p:txBody>
      </p:sp>
      <p:sp>
        <p:nvSpPr>
          <p:cNvPr id="87" name="文本框 86">
            <a:extLst>
              <a:ext uri="{FF2B5EF4-FFF2-40B4-BE49-F238E27FC236}">
                <a16:creationId xmlns:a16="http://schemas.microsoft.com/office/drawing/2014/main" id="{52D20D9E-1524-49B4-BC2B-15491CD461B3}"/>
              </a:ext>
            </a:extLst>
          </p:cNvPr>
          <p:cNvSpPr txBox="1"/>
          <p:nvPr/>
        </p:nvSpPr>
        <p:spPr>
          <a:xfrm>
            <a:off x="2121605" y="6165391"/>
            <a:ext cx="9125693" cy="453457"/>
          </a:xfrm>
          <a:prstGeom prst="rect">
            <a:avLst/>
          </a:prstGeom>
          <a:noFill/>
        </p:spPr>
        <p:txBody>
          <a:bodyPr wrap="square" rtlCol="0">
            <a:spAutoFit/>
          </a:bodyPr>
          <a:lstStyle/>
          <a:p>
            <a:pPr algn="just">
              <a:lnSpc>
                <a:spcPct val="130000"/>
              </a:lnSpc>
            </a:pPr>
            <a:r>
              <a:rPr lang="zh-CN" altLang="en-US" sz="2000" dirty="0">
                <a:solidFill>
                  <a:srgbClr val="686769"/>
                </a:solidFill>
                <a:latin typeface="方正黑体简体" panose="02010601030101010101" pitchFamily="2" charset="-122"/>
                <a:ea typeface="方正黑体简体" panose="02010601030101010101" pitchFamily="2" charset="-122"/>
                <a:cs typeface="+mn-ea"/>
                <a:sym typeface="+mn-lt"/>
              </a:rPr>
              <a:t>合成复用原则：尽量使用合成</a:t>
            </a:r>
            <a:r>
              <a:rPr lang="en-US" altLang="zh-CN" sz="2000" dirty="0">
                <a:solidFill>
                  <a:srgbClr val="686769"/>
                </a:solidFill>
                <a:latin typeface="方正黑体简体" panose="02010601030101010101" pitchFamily="2" charset="-122"/>
                <a:ea typeface="方正黑体简体" panose="02010601030101010101" pitchFamily="2" charset="-122"/>
                <a:cs typeface="+mn-ea"/>
                <a:sym typeface="+mn-lt"/>
              </a:rPr>
              <a:t>/</a:t>
            </a:r>
            <a:r>
              <a:rPr lang="zh-CN" altLang="en-US" sz="2000" dirty="0">
                <a:solidFill>
                  <a:srgbClr val="686769"/>
                </a:solidFill>
                <a:latin typeface="方正黑体简体" panose="02010601030101010101" pitchFamily="2" charset="-122"/>
                <a:ea typeface="方正黑体简体" panose="02010601030101010101" pitchFamily="2" charset="-122"/>
                <a:cs typeface="+mn-ea"/>
                <a:sym typeface="+mn-lt"/>
              </a:rPr>
              <a:t>聚合的方式，而不是使用继承，高内聚低耦合</a:t>
            </a:r>
          </a:p>
        </p:txBody>
      </p:sp>
      <p:grpSp>
        <p:nvGrpSpPr>
          <p:cNvPr id="88" name="组合 87">
            <a:extLst>
              <a:ext uri="{FF2B5EF4-FFF2-40B4-BE49-F238E27FC236}">
                <a16:creationId xmlns:a16="http://schemas.microsoft.com/office/drawing/2014/main" id="{C83B3F29-5317-42D5-925B-1B34410CDB51}"/>
              </a:ext>
            </a:extLst>
          </p:cNvPr>
          <p:cNvGrpSpPr/>
          <p:nvPr/>
        </p:nvGrpSpPr>
        <p:grpSpPr>
          <a:xfrm>
            <a:off x="1554240" y="5408968"/>
            <a:ext cx="234028" cy="234028"/>
            <a:chOff x="7927343" y="2668909"/>
            <a:chExt cx="268762" cy="268762"/>
          </a:xfrm>
        </p:grpSpPr>
        <p:sp>
          <p:nvSpPr>
            <p:cNvPr id="89" name="椭圆 88">
              <a:extLst>
                <a:ext uri="{FF2B5EF4-FFF2-40B4-BE49-F238E27FC236}">
                  <a16:creationId xmlns:a16="http://schemas.microsoft.com/office/drawing/2014/main" id="{7DBDB1CF-900F-445C-8908-6C5795D3865F}"/>
                </a:ext>
              </a:extLst>
            </p:cNvPr>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a:extLst>
                <a:ext uri="{FF2B5EF4-FFF2-40B4-BE49-F238E27FC236}">
                  <a16:creationId xmlns:a16="http://schemas.microsoft.com/office/drawing/2014/main" id="{23CE40D1-B67A-4335-9E86-3E7126BCE763}"/>
                </a:ext>
              </a:extLst>
            </p:cNvPr>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1" name="组合 90">
            <a:extLst>
              <a:ext uri="{FF2B5EF4-FFF2-40B4-BE49-F238E27FC236}">
                <a16:creationId xmlns:a16="http://schemas.microsoft.com/office/drawing/2014/main" id="{125373EC-D6A5-4435-8BA2-13AF02D96E5C}"/>
              </a:ext>
            </a:extLst>
          </p:cNvPr>
          <p:cNvGrpSpPr/>
          <p:nvPr/>
        </p:nvGrpSpPr>
        <p:grpSpPr>
          <a:xfrm>
            <a:off x="1585506" y="6275105"/>
            <a:ext cx="234028" cy="234028"/>
            <a:chOff x="7927343" y="2668909"/>
            <a:chExt cx="268762" cy="268762"/>
          </a:xfrm>
        </p:grpSpPr>
        <p:sp>
          <p:nvSpPr>
            <p:cNvPr id="92" name="椭圆 91">
              <a:extLst>
                <a:ext uri="{FF2B5EF4-FFF2-40B4-BE49-F238E27FC236}">
                  <a16:creationId xmlns:a16="http://schemas.microsoft.com/office/drawing/2014/main" id="{B4CE4571-4D8D-4D1B-96CE-04003F934575}"/>
                </a:ext>
              </a:extLst>
            </p:cNvPr>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a:extLst>
                <a:ext uri="{FF2B5EF4-FFF2-40B4-BE49-F238E27FC236}">
                  <a16:creationId xmlns:a16="http://schemas.microsoft.com/office/drawing/2014/main" id="{CCBE1B11-CEDB-4DE6-8FB4-B08A1215977E}"/>
                </a:ext>
              </a:extLst>
            </p:cNvPr>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44592965"/>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14:bounceEnd="40000">
                                          <p:cBhvr additive="base">
                                            <p:cTn id="7" dur="750" fill="hold"/>
                                            <p:tgtEl>
                                              <p:spTgt spid="57"/>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57"/>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58"/>
                                            </p:tgtEl>
                                            <p:attrNameLst>
                                              <p:attrName>style.visibility</p:attrName>
                                            </p:attrNameLst>
                                          </p:cBhvr>
                                          <p:to>
                                            <p:strVal val="visible"/>
                                          </p:to>
                                        </p:set>
                                        <p:anim calcmode="lin" valueType="num" p14:bounceEnd="40000">
                                          <p:cBhvr additive="base">
                                            <p:cTn id="11" dur="750" fill="hold"/>
                                            <p:tgtEl>
                                              <p:spTgt spid="58"/>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58"/>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60"/>
                                            </p:tgtEl>
                                            <p:attrNameLst>
                                              <p:attrName>style.visibility</p:attrName>
                                            </p:attrNameLst>
                                          </p:cBhvr>
                                          <p:to>
                                            <p:strVal val="visible"/>
                                          </p:to>
                                        </p:set>
                                        <p:anim calcmode="lin" valueType="num">
                                          <p:cBhvr>
                                            <p:cTn id="15" dur="500" fill="hold"/>
                                            <p:tgtEl>
                                              <p:spTgt spid="60"/>
                                            </p:tgtEl>
                                            <p:attrNameLst>
                                              <p:attrName>ppt_w</p:attrName>
                                            </p:attrNameLst>
                                          </p:cBhvr>
                                          <p:tavLst>
                                            <p:tav tm="0">
                                              <p:val>
                                                <p:fltVal val="0"/>
                                              </p:val>
                                            </p:tav>
                                            <p:tav tm="100000">
                                              <p:val>
                                                <p:strVal val="#ppt_w"/>
                                              </p:val>
                                            </p:tav>
                                          </p:tavLst>
                                        </p:anim>
                                        <p:anim calcmode="lin" valueType="num">
                                          <p:cBhvr>
                                            <p:cTn id="16" dur="500" fill="hold"/>
                                            <p:tgtEl>
                                              <p:spTgt spid="60"/>
                                            </p:tgtEl>
                                            <p:attrNameLst>
                                              <p:attrName>ppt_h</p:attrName>
                                            </p:attrNameLst>
                                          </p:cBhvr>
                                          <p:tavLst>
                                            <p:tav tm="0">
                                              <p:val>
                                                <p:fltVal val="0"/>
                                              </p:val>
                                            </p:tav>
                                            <p:tav tm="100000">
                                              <p:val>
                                                <p:strVal val="#ppt_h"/>
                                              </p:val>
                                            </p:tav>
                                          </p:tavLst>
                                        </p:anim>
                                        <p:animEffect transition="in" filter="fade">
                                          <p:cBhvr>
                                            <p:cTn id="17" dur="500"/>
                                            <p:tgtEl>
                                              <p:spTgt spid="6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62"/>
                                            </p:tgtEl>
                                            <p:attrNameLst>
                                              <p:attrName>style.visibility</p:attrName>
                                            </p:attrNameLst>
                                          </p:cBhvr>
                                          <p:to>
                                            <p:strVal val="visible"/>
                                          </p:to>
                                        </p:set>
                                        <p:anim calcmode="lin" valueType="num">
                                          <p:cBhvr additive="base">
                                            <p:cTn id="21" dur="500"/>
                                            <p:tgtEl>
                                              <p:spTgt spid="62"/>
                                            </p:tgtEl>
                                            <p:attrNameLst>
                                              <p:attrName>ppt_y</p:attrName>
                                            </p:attrNameLst>
                                          </p:cBhvr>
                                          <p:tavLst>
                                            <p:tav tm="0">
                                              <p:val>
                                                <p:strVal val="#ppt_y+#ppt_h*1.125000"/>
                                              </p:val>
                                            </p:tav>
                                            <p:tav tm="100000">
                                              <p:val>
                                                <p:strVal val="#ppt_y"/>
                                              </p:val>
                                            </p:tav>
                                          </p:tavLst>
                                        </p:anim>
                                        <p:animEffect transition="in" filter="wipe(up)">
                                          <p:cBhvr>
                                            <p:cTn id="22" dur="500"/>
                                            <p:tgtEl>
                                              <p:spTgt spid="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wipe(up)">
                                          <p:cBhvr>
                                            <p:cTn id="27" dur="500"/>
                                            <p:tgtEl>
                                              <p:spTgt spid="68"/>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69"/>
                                            </p:tgtEl>
                                            <p:attrNameLst>
                                              <p:attrName>style.visibility</p:attrName>
                                            </p:attrNameLst>
                                          </p:cBhvr>
                                          <p:to>
                                            <p:strVal val="visible"/>
                                          </p:to>
                                        </p:set>
                                        <p:anim calcmode="lin" valueType="num">
                                          <p:cBhvr>
                                            <p:cTn id="32" dur="500" fill="hold"/>
                                            <p:tgtEl>
                                              <p:spTgt spid="69"/>
                                            </p:tgtEl>
                                            <p:attrNameLst>
                                              <p:attrName>ppt_w</p:attrName>
                                            </p:attrNameLst>
                                          </p:cBhvr>
                                          <p:tavLst>
                                            <p:tav tm="0">
                                              <p:val>
                                                <p:fltVal val="0"/>
                                              </p:val>
                                            </p:tav>
                                            <p:tav tm="100000">
                                              <p:val>
                                                <p:strVal val="#ppt_w"/>
                                              </p:val>
                                            </p:tav>
                                          </p:tavLst>
                                        </p:anim>
                                        <p:anim calcmode="lin" valueType="num">
                                          <p:cBhvr>
                                            <p:cTn id="33" dur="500" fill="hold"/>
                                            <p:tgtEl>
                                              <p:spTgt spid="69"/>
                                            </p:tgtEl>
                                            <p:attrNameLst>
                                              <p:attrName>ppt_h</p:attrName>
                                            </p:attrNameLst>
                                          </p:cBhvr>
                                          <p:tavLst>
                                            <p:tav tm="0">
                                              <p:val>
                                                <p:fltVal val="0"/>
                                              </p:val>
                                            </p:tav>
                                            <p:tav tm="100000">
                                              <p:val>
                                                <p:strVal val="#ppt_h"/>
                                              </p:val>
                                            </p:tav>
                                          </p:tavLst>
                                        </p:anim>
                                        <p:animEffect transition="in" filter="fade">
                                          <p:cBhvr>
                                            <p:cTn id="34" dur="500"/>
                                            <p:tgtEl>
                                              <p:spTgt spid="69"/>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72"/>
                                            </p:tgtEl>
                                            <p:attrNameLst>
                                              <p:attrName>style.visibility</p:attrName>
                                            </p:attrNameLst>
                                          </p:cBhvr>
                                          <p:to>
                                            <p:strVal val="visible"/>
                                          </p:to>
                                        </p:set>
                                        <p:anim calcmode="lin" valueType="num">
                                          <p:cBhvr>
                                            <p:cTn id="39" dur="500" fill="hold"/>
                                            <p:tgtEl>
                                              <p:spTgt spid="72"/>
                                            </p:tgtEl>
                                            <p:attrNameLst>
                                              <p:attrName>ppt_w</p:attrName>
                                            </p:attrNameLst>
                                          </p:cBhvr>
                                          <p:tavLst>
                                            <p:tav tm="0">
                                              <p:val>
                                                <p:fltVal val="0"/>
                                              </p:val>
                                            </p:tav>
                                            <p:tav tm="100000">
                                              <p:val>
                                                <p:strVal val="#ppt_w"/>
                                              </p:val>
                                            </p:tav>
                                          </p:tavLst>
                                        </p:anim>
                                        <p:anim calcmode="lin" valueType="num">
                                          <p:cBhvr>
                                            <p:cTn id="40" dur="500" fill="hold"/>
                                            <p:tgtEl>
                                              <p:spTgt spid="72"/>
                                            </p:tgtEl>
                                            <p:attrNameLst>
                                              <p:attrName>ppt_h</p:attrName>
                                            </p:attrNameLst>
                                          </p:cBhvr>
                                          <p:tavLst>
                                            <p:tav tm="0">
                                              <p:val>
                                                <p:fltVal val="0"/>
                                              </p:val>
                                            </p:tav>
                                            <p:tav tm="100000">
                                              <p:val>
                                                <p:strVal val="#ppt_h"/>
                                              </p:val>
                                            </p:tav>
                                          </p:tavLst>
                                        </p:anim>
                                        <p:animEffect transition="in" filter="fade">
                                          <p:cBhvr>
                                            <p:cTn id="41" dur="500"/>
                                            <p:tgtEl>
                                              <p:spTgt spid="72"/>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75"/>
                                            </p:tgtEl>
                                            <p:attrNameLst>
                                              <p:attrName>style.visibility</p:attrName>
                                            </p:attrNameLst>
                                          </p:cBhvr>
                                          <p:to>
                                            <p:strVal val="visible"/>
                                          </p:to>
                                        </p:set>
                                        <p:anim calcmode="lin" valueType="num">
                                          <p:cBhvr>
                                            <p:cTn id="46" dur="500" fill="hold"/>
                                            <p:tgtEl>
                                              <p:spTgt spid="75"/>
                                            </p:tgtEl>
                                            <p:attrNameLst>
                                              <p:attrName>ppt_w</p:attrName>
                                            </p:attrNameLst>
                                          </p:cBhvr>
                                          <p:tavLst>
                                            <p:tav tm="0">
                                              <p:val>
                                                <p:fltVal val="0"/>
                                              </p:val>
                                            </p:tav>
                                            <p:tav tm="100000">
                                              <p:val>
                                                <p:strVal val="#ppt_w"/>
                                              </p:val>
                                            </p:tav>
                                          </p:tavLst>
                                        </p:anim>
                                        <p:anim calcmode="lin" valueType="num">
                                          <p:cBhvr>
                                            <p:cTn id="47" dur="500" fill="hold"/>
                                            <p:tgtEl>
                                              <p:spTgt spid="75"/>
                                            </p:tgtEl>
                                            <p:attrNameLst>
                                              <p:attrName>ppt_h</p:attrName>
                                            </p:attrNameLst>
                                          </p:cBhvr>
                                          <p:tavLst>
                                            <p:tav tm="0">
                                              <p:val>
                                                <p:fltVal val="0"/>
                                              </p:val>
                                            </p:tav>
                                            <p:tav tm="100000">
                                              <p:val>
                                                <p:strVal val="#ppt_h"/>
                                              </p:val>
                                            </p:tav>
                                          </p:tavLst>
                                        </p:anim>
                                        <p:animEffect transition="in" filter="fade">
                                          <p:cBhvr>
                                            <p:cTn id="48" dur="500"/>
                                            <p:tgtEl>
                                              <p:spTgt spid="75"/>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Effect transition="in" filter="fade">
                                          <p:cBhvr>
                                            <p:cTn id="55" dur="500"/>
                                            <p:tgtEl>
                                              <p:spTgt spid="78"/>
                                            </p:tgtEl>
                                          </p:cBhvr>
                                        </p:animEffect>
                                      </p:childTnLst>
                                    </p:cTn>
                                  </p:par>
                                  <p:par>
                                    <p:cTn id="56" presetID="2" presetClass="entr" presetSubtype="4" fill="hold" grpId="0" nodeType="withEffect">
                                      <p:stCondLst>
                                        <p:cond delay="0"/>
                                      </p:stCondLst>
                                      <p:childTnLst>
                                        <p:set>
                                          <p:cBhvr>
                                            <p:cTn id="57" dur="1" fill="hold">
                                              <p:stCondLst>
                                                <p:cond delay="0"/>
                                              </p:stCondLst>
                                            </p:cTn>
                                            <p:tgtEl>
                                              <p:spTgt spid="81"/>
                                            </p:tgtEl>
                                            <p:attrNameLst>
                                              <p:attrName>style.visibility</p:attrName>
                                            </p:attrNameLst>
                                          </p:cBhvr>
                                          <p:to>
                                            <p:strVal val="visible"/>
                                          </p:to>
                                        </p:set>
                                        <p:anim calcmode="lin" valueType="num">
                                          <p:cBhvr additive="base">
                                            <p:cTn id="58" dur="500" fill="hold"/>
                                            <p:tgtEl>
                                              <p:spTgt spid="81"/>
                                            </p:tgtEl>
                                            <p:attrNameLst>
                                              <p:attrName>ppt_x</p:attrName>
                                            </p:attrNameLst>
                                          </p:cBhvr>
                                          <p:tavLst>
                                            <p:tav tm="0">
                                              <p:val>
                                                <p:strVal val="#ppt_x"/>
                                              </p:val>
                                            </p:tav>
                                            <p:tav tm="100000">
                                              <p:val>
                                                <p:strVal val="#ppt_x"/>
                                              </p:val>
                                            </p:tav>
                                          </p:tavLst>
                                        </p:anim>
                                        <p:anim calcmode="lin" valueType="num">
                                          <p:cBhvr additive="base">
                                            <p:cTn id="59" dur="500" fill="hold"/>
                                            <p:tgtEl>
                                              <p:spTgt spid="81"/>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82"/>
                                            </p:tgtEl>
                                            <p:attrNameLst>
                                              <p:attrName>style.visibility</p:attrName>
                                            </p:attrNameLst>
                                          </p:cBhvr>
                                          <p:to>
                                            <p:strVal val="visible"/>
                                          </p:to>
                                        </p:set>
                                        <p:anim calcmode="lin" valueType="num">
                                          <p:cBhvr additive="base">
                                            <p:cTn id="62" dur="500" fill="hold"/>
                                            <p:tgtEl>
                                              <p:spTgt spid="82"/>
                                            </p:tgtEl>
                                            <p:attrNameLst>
                                              <p:attrName>ppt_x</p:attrName>
                                            </p:attrNameLst>
                                          </p:cBhvr>
                                          <p:tavLst>
                                            <p:tav tm="0">
                                              <p:val>
                                                <p:strVal val="#ppt_x"/>
                                              </p:val>
                                            </p:tav>
                                            <p:tav tm="100000">
                                              <p:val>
                                                <p:strVal val="#ppt_x"/>
                                              </p:val>
                                            </p:tav>
                                          </p:tavLst>
                                        </p:anim>
                                        <p:anim calcmode="lin" valueType="num">
                                          <p:cBhvr additive="base">
                                            <p:cTn id="63" dur="500" fill="hold"/>
                                            <p:tgtEl>
                                              <p:spTgt spid="82"/>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83"/>
                                            </p:tgtEl>
                                            <p:attrNameLst>
                                              <p:attrName>style.visibility</p:attrName>
                                            </p:attrNameLst>
                                          </p:cBhvr>
                                          <p:to>
                                            <p:strVal val="visible"/>
                                          </p:to>
                                        </p:set>
                                        <p:anim calcmode="lin" valueType="num">
                                          <p:cBhvr additive="base">
                                            <p:cTn id="66" dur="500" fill="hold"/>
                                            <p:tgtEl>
                                              <p:spTgt spid="83"/>
                                            </p:tgtEl>
                                            <p:attrNameLst>
                                              <p:attrName>ppt_x</p:attrName>
                                            </p:attrNameLst>
                                          </p:cBhvr>
                                          <p:tavLst>
                                            <p:tav tm="0">
                                              <p:val>
                                                <p:strVal val="#ppt_x"/>
                                              </p:val>
                                            </p:tav>
                                            <p:tav tm="100000">
                                              <p:val>
                                                <p:strVal val="#ppt_x"/>
                                              </p:val>
                                            </p:tav>
                                          </p:tavLst>
                                        </p:anim>
                                        <p:anim calcmode="lin" valueType="num">
                                          <p:cBhvr additive="base">
                                            <p:cTn id="67" dur="500" fill="hold"/>
                                            <p:tgtEl>
                                              <p:spTgt spid="83"/>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84"/>
                                            </p:tgtEl>
                                            <p:attrNameLst>
                                              <p:attrName>style.visibility</p:attrName>
                                            </p:attrNameLst>
                                          </p:cBhvr>
                                          <p:to>
                                            <p:strVal val="visible"/>
                                          </p:to>
                                        </p:set>
                                        <p:anim calcmode="lin" valueType="num">
                                          <p:cBhvr additive="base">
                                            <p:cTn id="70" dur="500" fill="hold"/>
                                            <p:tgtEl>
                                              <p:spTgt spid="84"/>
                                            </p:tgtEl>
                                            <p:attrNameLst>
                                              <p:attrName>ppt_x</p:attrName>
                                            </p:attrNameLst>
                                          </p:cBhvr>
                                          <p:tavLst>
                                            <p:tav tm="0">
                                              <p:val>
                                                <p:strVal val="#ppt_x"/>
                                              </p:val>
                                            </p:tav>
                                            <p:tav tm="100000">
                                              <p:val>
                                                <p:strVal val="#ppt_x"/>
                                              </p:val>
                                            </p:tav>
                                          </p:tavLst>
                                        </p:anim>
                                        <p:anim calcmode="lin" valueType="num">
                                          <p:cBhvr additive="base">
                                            <p:cTn id="71" dur="500" fill="hold"/>
                                            <p:tgtEl>
                                              <p:spTgt spid="84"/>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86"/>
                                            </p:tgtEl>
                                            <p:attrNameLst>
                                              <p:attrName>style.visibility</p:attrName>
                                            </p:attrNameLst>
                                          </p:cBhvr>
                                          <p:to>
                                            <p:strVal val="visible"/>
                                          </p:to>
                                        </p:set>
                                        <p:anim calcmode="lin" valueType="num">
                                          <p:cBhvr additive="base">
                                            <p:cTn id="74" dur="500" fill="hold"/>
                                            <p:tgtEl>
                                              <p:spTgt spid="86"/>
                                            </p:tgtEl>
                                            <p:attrNameLst>
                                              <p:attrName>ppt_x</p:attrName>
                                            </p:attrNameLst>
                                          </p:cBhvr>
                                          <p:tavLst>
                                            <p:tav tm="0">
                                              <p:val>
                                                <p:strVal val="#ppt_x"/>
                                              </p:val>
                                            </p:tav>
                                            <p:tav tm="100000">
                                              <p:val>
                                                <p:strVal val="#ppt_x"/>
                                              </p:val>
                                            </p:tav>
                                          </p:tavLst>
                                        </p:anim>
                                        <p:anim calcmode="lin" valueType="num">
                                          <p:cBhvr additive="base">
                                            <p:cTn id="75" dur="500" fill="hold"/>
                                            <p:tgtEl>
                                              <p:spTgt spid="86"/>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87"/>
                                            </p:tgtEl>
                                            <p:attrNameLst>
                                              <p:attrName>style.visibility</p:attrName>
                                            </p:attrNameLst>
                                          </p:cBhvr>
                                          <p:to>
                                            <p:strVal val="visible"/>
                                          </p:to>
                                        </p:set>
                                        <p:anim calcmode="lin" valueType="num">
                                          <p:cBhvr additive="base">
                                            <p:cTn id="78" dur="500" fill="hold"/>
                                            <p:tgtEl>
                                              <p:spTgt spid="87"/>
                                            </p:tgtEl>
                                            <p:attrNameLst>
                                              <p:attrName>ppt_x</p:attrName>
                                            </p:attrNameLst>
                                          </p:cBhvr>
                                          <p:tavLst>
                                            <p:tav tm="0">
                                              <p:val>
                                                <p:strVal val="#ppt_x"/>
                                              </p:val>
                                            </p:tav>
                                            <p:tav tm="100000">
                                              <p:val>
                                                <p:strVal val="#ppt_x"/>
                                              </p:val>
                                            </p:tav>
                                          </p:tavLst>
                                        </p:anim>
                                        <p:anim calcmode="lin" valueType="num">
                                          <p:cBhvr additive="base">
                                            <p:cTn id="79"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nodeType="clickEffect">
                                      <p:stCondLst>
                                        <p:cond delay="0"/>
                                      </p:stCondLst>
                                      <p:childTnLst>
                                        <p:set>
                                          <p:cBhvr>
                                            <p:cTn id="83" dur="1" fill="hold">
                                              <p:stCondLst>
                                                <p:cond delay="0"/>
                                              </p:stCondLst>
                                            </p:cTn>
                                            <p:tgtEl>
                                              <p:spTgt spid="88"/>
                                            </p:tgtEl>
                                            <p:attrNameLst>
                                              <p:attrName>style.visibility</p:attrName>
                                            </p:attrNameLst>
                                          </p:cBhvr>
                                          <p:to>
                                            <p:strVal val="visible"/>
                                          </p:to>
                                        </p:set>
                                        <p:anim calcmode="lin" valueType="num">
                                          <p:cBhvr>
                                            <p:cTn id="84" dur="500" fill="hold"/>
                                            <p:tgtEl>
                                              <p:spTgt spid="88"/>
                                            </p:tgtEl>
                                            <p:attrNameLst>
                                              <p:attrName>ppt_w</p:attrName>
                                            </p:attrNameLst>
                                          </p:cBhvr>
                                          <p:tavLst>
                                            <p:tav tm="0">
                                              <p:val>
                                                <p:fltVal val="0"/>
                                              </p:val>
                                            </p:tav>
                                            <p:tav tm="100000">
                                              <p:val>
                                                <p:strVal val="#ppt_w"/>
                                              </p:val>
                                            </p:tav>
                                          </p:tavLst>
                                        </p:anim>
                                        <p:anim calcmode="lin" valueType="num">
                                          <p:cBhvr>
                                            <p:cTn id="85" dur="500" fill="hold"/>
                                            <p:tgtEl>
                                              <p:spTgt spid="88"/>
                                            </p:tgtEl>
                                            <p:attrNameLst>
                                              <p:attrName>ppt_h</p:attrName>
                                            </p:attrNameLst>
                                          </p:cBhvr>
                                          <p:tavLst>
                                            <p:tav tm="0">
                                              <p:val>
                                                <p:fltVal val="0"/>
                                              </p:val>
                                            </p:tav>
                                            <p:tav tm="100000">
                                              <p:val>
                                                <p:strVal val="#ppt_h"/>
                                              </p:val>
                                            </p:tav>
                                          </p:tavLst>
                                        </p:anim>
                                        <p:animEffect transition="in" filter="fade">
                                          <p:cBhvr>
                                            <p:cTn id="86" dur="500"/>
                                            <p:tgtEl>
                                              <p:spTgt spid="88"/>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nodeType="clickEffect">
                                      <p:stCondLst>
                                        <p:cond delay="0"/>
                                      </p:stCondLst>
                                      <p:childTnLst>
                                        <p:set>
                                          <p:cBhvr>
                                            <p:cTn id="90" dur="1" fill="hold">
                                              <p:stCondLst>
                                                <p:cond delay="0"/>
                                              </p:stCondLst>
                                            </p:cTn>
                                            <p:tgtEl>
                                              <p:spTgt spid="91"/>
                                            </p:tgtEl>
                                            <p:attrNameLst>
                                              <p:attrName>style.visibility</p:attrName>
                                            </p:attrNameLst>
                                          </p:cBhvr>
                                          <p:to>
                                            <p:strVal val="visible"/>
                                          </p:to>
                                        </p:set>
                                        <p:anim calcmode="lin" valueType="num">
                                          <p:cBhvr>
                                            <p:cTn id="91" dur="500" fill="hold"/>
                                            <p:tgtEl>
                                              <p:spTgt spid="91"/>
                                            </p:tgtEl>
                                            <p:attrNameLst>
                                              <p:attrName>ppt_w</p:attrName>
                                            </p:attrNameLst>
                                          </p:cBhvr>
                                          <p:tavLst>
                                            <p:tav tm="0">
                                              <p:val>
                                                <p:fltVal val="0"/>
                                              </p:val>
                                            </p:tav>
                                            <p:tav tm="100000">
                                              <p:val>
                                                <p:strVal val="#ppt_w"/>
                                              </p:val>
                                            </p:tav>
                                          </p:tavLst>
                                        </p:anim>
                                        <p:anim calcmode="lin" valueType="num">
                                          <p:cBhvr>
                                            <p:cTn id="92" dur="500" fill="hold"/>
                                            <p:tgtEl>
                                              <p:spTgt spid="91"/>
                                            </p:tgtEl>
                                            <p:attrNameLst>
                                              <p:attrName>ppt_h</p:attrName>
                                            </p:attrNameLst>
                                          </p:cBhvr>
                                          <p:tavLst>
                                            <p:tav tm="0">
                                              <p:val>
                                                <p:fltVal val="0"/>
                                              </p:val>
                                            </p:tav>
                                            <p:tav tm="100000">
                                              <p:val>
                                                <p:strVal val="#ppt_h"/>
                                              </p:val>
                                            </p:tav>
                                          </p:tavLst>
                                        </p:anim>
                                        <p:animEffect transition="in" filter="fade">
                                          <p:cBhvr>
                                            <p:cTn id="93"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60" grpId="0"/>
          <p:bldP spid="62" grpId="0"/>
          <p:bldP spid="81" grpId="0"/>
          <p:bldP spid="82" grpId="0"/>
          <p:bldP spid="83" grpId="0"/>
          <p:bldP spid="84" grpId="0"/>
          <p:bldP spid="86" grpId="0"/>
          <p:bldP spid="8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750" fill="hold"/>
                                            <p:tgtEl>
                                              <p:spTgt spid="57"/>
                                            </p:tgtEl>
                                            <p:attrNameLst>
                                              <p:attrName>ppt_x</p:attrName>
                                            </p:attrNameLst>
                                          </p:cBhvr>
                                          <p:tavLst>
                                            <p:tav tm="0">
                                              <p:val>
                                                <p:strVal val="0-#ppt_w/2"/>
                                              </p:val>
                                            </p:tav>
                                            <p:tav tm="100000">
                                              <p:val>
                                                <p:strVal val="#ppt_x"/>
                                              </p:val>
                                            </p:tav>
                                          </p:tavLst>
                                        </p:anim>
                                        <p:anim calcmode="lin" valueType="num">
                                          <p:cBhvr additive="base">
                                            <p:cTn id="8" dur="750" fill="hold"/>
                                            <p:tgtEl>
                                              <p:spTgt spid="57"/>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750" fill="hold"/>
                                            <p:tgtEl>
                                              <p:spTgt spid="58"/>
                                            </p:tgtEl>
                                            <p:attrNameLst>
                                              <p:attrName>ppt_x</p:attrName>
                                            </p:attrNameLst>
                                          </p:cBhvr>
                                          <p:tavLst>
                                            <p:tav tm="0">
                                              <p:val>
                                                <p:strVal val="1+#ppt_w/2"/>
                                              </p:val>
                                            </p:tav>
                                            <p:tav tm="100000">
                                              <p:val>
                                                <p:strVal val="#ppt_x"/>
                                              </p:val>
                                            </p:tav>
                                          </p:tavLst>
                                        </p:anim>
                                        <p:anim calcmode="lin" valueType="num">
                                          <p:cBhvr additive="base">
                                            <p:cTn id="12" dur="750" fill="hold"/>
                                            <p:tgtEl>
                                              <p:spTgt spid="58"/>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60"/>
                                            </p:tgtEl>
                                            <p:attrNameLst>
                                              <p:attrName>style.visibility</p:attrName>
                                            </p:attrNameLst>
                                          </p:cBhvr>
                                          <p:to>
                                            <p:strVal val="visible"/>
                                          </p:to>
                                        </p:set>
                                        <p:anim calcmode="lin" valueType="num">
                                          <p:cBhvr>
                                            <p:cTn id="15" dur="500" fill="hold"/>
                                            <p:tgtEl>
                                              <p:spTgt spid="60"/>
                                            </p:tgtEl>
                                            <p:attrNameLst>
                                              <p:attrName>ppt_w</p:attrName>
                                            </p:attrNameLst>
                                          </p:cBhvr>
                                          <p:tavLst>
                                            <p:tav tm="0">
                                              <p:val>
                                                <p:fltVal val="0"/>
                                              </p:val>
                                            </p:tav>
                                            <p:tav tm="100000">
                                              <p:val>
                                                <p:strVal val="#ppt_w"/>
                                              </p:val>
                                            </p:tav>
                                          </p:tavLst>
                                        </p:anim>
                                        <p:anim calcmode="lin" valueType="num">
                                          <p:cBhvr>
                                            <p:cTn id="16" dur="500" fill="hold"/>
                                            <p:tgtEl>
                                              <p:spTgt spid="60"/>
                                            </p:tgtEl>
                                            <p:attrNameLst>
                                              <p:attrName>ppt_h</p:attrName>
                                            </p:attrNameLst>
                                          </p:cBhvr>
                                          <p:tavLst>
                                            <p:tav tm="0">
                                              <p:val>
                                                <p:fltVal val="0"/>
                                              </p:val>
                                            </p:tav>
                                            <p:tav tm="100000">
                                              <p:val>
                                                <p:strVal val="#ppt_h"/>
                                              </p:val>
                                            </p:tav>
                                          </p:tavLst>
                                        </p:anim>
                                        <p:animEffect transition="in" filter="fade">
                                          <p:cBhvr>
                                            <p:cTn id="17" dur="500"/>
                                            <p:tgtEl>
                                              <p:spTgt spid="6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62"/>
                                            </p:tgtEl>
                                            <p:attrNameLst>
                                              <p:attrName>style.visibility</p:attrName>
                                            </p:attrNameLst>
                                          </p:cBhvr>
                                          <p:to>
                                            <p:strVal val="visible"/>
                                          </p:to>
                                        </p:set>
                                        <p:anim calcmode="lin" valueType="num">
                                          <p:cBhvr additive="base">
                                            <p:cTn id="21" dur="500"/>
                                            <p:tgtEl>
                                              <p:spTgt spid="62"/>
                                            </p:tgtEl>
                                            <p:attrNameLst>
                                              <p:attrName>ppt_y</p:attrName>
                                            </p:attrNameLst>
                                          </p:cBhvr>
                                          <p:tavLst>
                                            <p:tav tm="0">
                                              <p:val>
                                                <p:strVal val="#ppt_y+#ppt_h*1.125000"/>
                                              </p:val>
                                            </p:tav>
                                            <p:tav tm="100000">
                                              <p:val>
                                                <p:strVal val="#ppt_y"/>
                                              </p:val>
                                            </p:tav>
                                          </p:tavLst>
                                        </p:anim>
                                        <p:animEffect transition="in" filter="wipe(up)">
                                          <p:cBhvr>
                                            <p:cTn id="22" dur="500"/>
                                            <p:tgtEl>
                                              <p:spTgt spid="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wipe(up)">
                                          <p:cBhvr>
                                            <p:cTn id="27" dur="500"/>
                                            <p:tgtEl>
                                              <p:spTgt spid="68"/>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69"/>
                                            </p:tgtEl>
                                            <p:attrNameLst>
                                              <p:attrName>style.visibility</p:attrName>
                                            </p:attrNameLst>
                                          </p:cBhvr>
                                          <p:to>
                                            <p:strVal val="visible"/>
                                          </p:to>
                                        </p:set>
                                        <p:anim calcmode="lin" valueType="num">
                                          <p:cBhvr>
                                            <p:cTn id="32" dur="500" fill="hold"/>
                                            <p:tgtEl>
                                              <p:spTgt spid="69"/>
                                            </p:tgtEl>
                                            <p:attrNameLst>
                                              <p:attrName>ppt_w</p:attrName>
                                            </p:attrNameLst>
                                          </p:cBhvr>
                                          <p:tavLst>
                                            <p:tav tm="0">
                                              <p:val>
                                                <p:fltVal val="0"/>
                                              </p:val>
                                            </p:tav>
                                            <p:tav tm="100000">
                                              <p:val>
                                                <p:strVal val="#ppt_w"/>
                                              </p:val>
                                            </p:tav>
                                          </p:tavLst>
                                        </p:anim>
                                        <p:anim calcmode="lin" valueType="num">
                                          <p:cBhvr>
                                            <p:cTn id="33" dur="500" fill="hold"/>
                                            <p:tgtEl>
                                              <p:spTgt spid="69"/>
                                            </p:tgtEl>
                                            <p:attrNameLst>
                                              <p:attrName>ppt_h</p:attrName>
                                            </p:attrNameLst>
                                          </p:cBhvr>
                                          <p:tavLst>
                                            <p:tav tm="0">
                                              <p:val>
                                                <p:fltVal val="0"/>
                                              </p:val>
                                            </p:tav>
                                            <p:tav tm="100000">
                                              <p:val>
                                                <p:strVal val="#ppt_h"/>
                                              </p:val>
                                            </p:tav>
                                          </p:tavLst>
                                        </p:anim>
                                        <p:animEffect transition="in" filter="fade">
                                          <p:cBhvr>
                                            <p:cTn id="34" dur="500"/>
                                            <p:tgtEl>
                                              <p:spTgt spid="69"/>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72"/>
                                            </p:tgtEl>
                                            <p:attrNameLst>
                                              <p:attrName>style.visibility</p:attrName>
                                            </p:attrNameLst>
                                          </p:cBhvr>
                                          <p:to>
                                            <p:strVal val="visible"/>
                                          </p:to>
                                        </p:set>
                                        <p:anim calcmode="lin" valueType="num">
                                          <p:cBhvr>
                                            <p:cTn id="39" dur="500" fill="hold"/>
                                            <p:tgtEl>
                                              <p:spTgt spid="72"/>
                                            </p:tgtEl>
                                            <p:attrNameLst>
                                              <p:attrName>ppt_w</p:attrName>
                                            </p:attrNameLst>
                                          </p:cBhvr>
                                          <p:tavLst>
                                            <p:tav tm="0">
                                              <p:val>
                                                <p:fltVal val="0"/>
                                              </p:val>
                                            </p:tav>
                                            <p:tav tm="100000">
                                              <p:val>
                                                <p:strVal val="#ppt_w"/>
                                              </p:val>
                                            </p:tav>
                                          </p:tavLst>
                                        </p:anim>
                                        <p:anim calcmode="lin" valueType="num">
                                          <p:cBhvr>
                                            <p:cTn id="40" dur="500" fill="hold"/>
                                            <p:tgtEl>
                                              <p:spTgt spid="72"/>
                                            </p:tgtEl>
                                            <p:attrNameLst>
                                              <p:attrName>ppt_h</p:attrName>
                                            </p:attrNameLst>
                                          </p:cBhvr>
                                          <p:tavLst>
                                            <p:tav tm="0">
                                              <p:val>
                                                <p:fltVal val="0"/>
                                              </p:val>
                                            </p:tav>
                                            <p:tav tm="100000">
                                              <p:val>
                                                <p:strVal val="#ppt_h"/>
                                              </p:val>
                                            </p:tav>
                                          </p:tavLst>
                                        </p:anim>
                                        <p:animEffect transition="in" filter="fade">
                                          <p:cBhvr>
                                            <p:cTn id="41" dur="500"/>
                                            <p:tgtEl>
                                              <p:spTgt spid="72"/>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75"/>
                                            </p:tgtEl>
                                            <p:attrNameLst>
                                              <p:attrName>style.visibility</p:attrName>
                                            </p:attrNameLst>
                                          </p:cBhvr>
                                          <p:to>
                                            <p:strVal val="visible"/>
                                          </p:to>
                                        </p:set>
                                        <p:anim calcmode="lin" valueType="num">
                                          <p:cBhvr>
                                            <p:cTn id="46" dur="500" fill="hold"/>
                                            <p:tgtEl>
                                              <p:spTgt spid="75"/>
                                            </p:tgtEl>
                                            <p:attrNameLst>
                                              <p:attrName>ppt_w</p:attrName>
                                            </p:attrNameLst>
                                          </p:cBhvr>
                                          <p:tavLst>
                                            <p:tav tm="0">
                                              <p:val>
                                                <p:fltVal val="0"/>
                                              </p:val>
                                            </p:tav>
                                            <p:tav tm="100000">
                                              <p:val>
                                                <p:strVal val="#ppt_w"/>
                                              </p:val>
                                            </p:tav>
                                          </p:tavLst>
                                        </p:anim>
                                        <p:anim calcmode="lin" valueType="num">
                                          <p:cBhvr>
                                            <p:cTn id="47" dur="500" fill="hold"/>
                                            <p:tgtEl>
                                              <p:spTgt spid="75"/>
                                            </p:tgtEl>
                                            <p:attrNameLst>
                                              <p:attrName>ppt_h</p:attrName>
                                            </p:attrNameLst>
                                          </p:cBhvr>
                                          <p:tavLst>
                                            <p:tav tm="0">
                                              <p:val>
                                                <p:fltVal val="0"/>
                                              </p:val>
                                            </p:tav>
                                            <p:tav tm="100000">
                                              <p:val>
                                                <p:strVal val="#ppt_h"/>
                                              </p:val>
                                            </p:tav>
                                          </p:tavLst>
                                        </p:anim>
                                        <p:animEffect transition="in" filter="fade">
                                          <p:cBhvr>
                                            <p:cTn id="48" dur="500"/>
                                            <p:tgtEl>
                                              <p:spTgt spid="75"/>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Effect transition="in" filter="fade">
                                          <p:cBhvr>
                                            <p:cTn id="55" dur="500"/>
                                            <p:tgtEl>
                                              <p:spTgt spid="78"/>
                                            </p:tgtEl>
                                          </p:cBhvr>
                                        </p:animEffect>
                                      </p:childTnLst>
                                    </p:cTn>
                                  </p:par>
                                  <p:par>
                                    <p:cTn id="56" presetID="2" presetClass="entr" presetSubtype="4" fill="hold" grpId="0" nodeType="withEffect">
                                      <p:stCondLst>
                                        <p:cond delay="0"/>
                                      </p:stCondLst>
                                      <p:childTnLst>
                                        <p:set>
                                          <p:cBhvr>
                                            <p:cTn id="57" dur="1" fill="hold">
                                              <p:stCondLst>
                                                <p:cond delay="0"/>
                                              </p:stCondLst>
                                            </p:cTn>
                                            <p:tgtEl>
                                              <p:spTgt spid="81"/>
                                            </p:tgtEl>
                                            <p:attrNameLst>
                                              <p:attrName>style.visibility</p:attrName>
                                            </p:attrNameLst>
                                          </p:cBhvr>
                                          <p:to>
                                            <p:strVal val="visible"/>
                                          </p:to>
                                        </p:set>
                                        <p:anim calcmode="lin" valueType="num">
                                          <p:cBhvr additive="base">
                                            <p:cTn id="58" dur="500" fill="hold"/>
                                            <p:tgtEl>
                                              <p:spTgt spid="81"/>
                                            </p:tgtEl>
                                            <p:attrNameLst>
                                              <p:attrName>ppt_x</p:attrName>
                                            </p:attrNameLst>
                                          </p:cBhvr>
                                          <p:tavLst>
                                            <p:tav tm="0">
                                              <p:val>
                                                <p:strVal val="#ppt_x"/>
                                              </p:val>
                                            </p:tav>
                                            <p:tav tm="100000">
                                              <p:val>
                                                <p:strVal val="#ppt_x"/>
                                              </p:val>
                                            </p:tav>
                                          </p:tavLst>
                                        </p:anim>
                                        <p:anim calcmode="lin" valueType="num">
                                          <p:cBhvr additive="base">
                                            <p:cTn id="59" dur="500" fill="hold"/>
                                            <p:tgtEl>
                                              <p:spTgt spid="81"/>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82"/>
                                            </p:tgtEl>
                                            <p:attrNameLst>
                                              <p:attrName>style.visibility</p:attrName>
                                            </p:attrNameLst>
                                          </p:cBhvr>
                                          <p:to>
                                            <p:strVal val="visible"/>
                                          </p:to>
                                        </p:set>
                                        <p:anim calcmode="lin" valueType="num">
                                          <p:cBhvr additive="base">
                                            <p:cTn id="62" dur="500" fill="hold"/>
                                            <p:tgtEl>
                                              <p:spTgt spid="82"/>
                                            </p:tgtEl>
                                            <p:attrNameLst>
                                              <p:attrName>ppt_x</p:attrName>
                                            </p:attrNameLst>
                                          </p:cBhvr>
                                          <p:tavLst>
                                            <p:tav tm="0">
                                              <p:val>
                                                <p:strVal val="#ppt_x"/>
                                              </p:val>
                                            </p:tav>
                                            <p:tav tm="100000">
                                              <p:val>
                                                <p:strVal val="#ppt_x"/>
                                              </p:val>
                                            </p:tav>
                                          </p:tavLst>
                                        </p:anim>
                                        <p:anim calcmode="lin" valueType="num">
                                          <p:cBhvr additive="base">
                                            <p:cTn id="63" dur="500" fill="hold"/>
                                            <p:tgtEl>
                                              <p:spTgt spid="82"/>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83"/>
                                            </p:tgtEl>
                                            <p:attrNameLst>
                                              <p:attrName>style.visibility</p:attrName>
                                            </p:attrNameLst>
                                          </p:cBhvr>
                                          <p:to>
                                            <p:strVal val="visible"/>
                                          </p:to>
                                        </p:set>
                                        <p:anim calcmode="lin" valueType="num">
                                          <p:cBhvr additive="base">
                                            <p:cTn id="66" dur="500" fill="hold"/>
                                            <p:tgtEl>
                                              <p:spTgt spid="83"/>
                                            </p:tgtEl>
                                            <p:attrNameLst>
                                              <p:attrName>ppt_x</p:attrName>
                                            </p:attrNameLst>
                                          </p:cBhvr>
                                          <p:tavLst>
                                            <p:tav tm="0">
                                              <p:val>
                                                <p:strVal val="#ppt_x"/>
                                              </p:val>
                                            </p:tav>
                                            <p:tav tm="100000">
                                              <p:val>
                                                <p:strVal val="#ppt_x"/>
                                              </p:val>
                                            </p:tav>
                                          </p:tavLst>
                                        </p:anim>
                                        <p:anim calcmode="lin" valueType="num">
                                          <p:cBhvr additive="base">
                                            <p:cTn id="67" dur="500" fill="hold"/>
                                            <p:tgtEl>
                                              <p:spTgt spid="83"/>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84"/>
                                            </p:tgtEl>
                                            <p:attrNameLst>
                                              <p:attrName>style.visibility</p:attrName>
                                            </p:attrNameLst>
                                          </p:cBhvr>
                                          <p:to>
                                            <p:strVal val="visible"/>
                                          </p:to>
                                        </p:set>
                                        <p:anim calcmode="lin" valueType="num">
                                          <p:cBhvr additive="base">
                                            <p:cTn id="70" dur="500" fill="hold"/>
                                            <p:tgtEl>
                                              <p:spTgt spid="84"/>
                                            </p:tgtEl>
                                            <p:attrNameLst>
                                              <p:attrName>ppt_x</p:attrName>
                                            </p:attrNameLst>
                                          </p:cBhvr>
                                          <p:tavLst>
                                            <p:tav tm="0">
                                              <p:val>
                                                <p:strVal val="#ppt_x"/>
                                              </p:val>
                                            </p:tav>
                                            <p:tav tm="100000">
                                              <p:val>
                                                <p:strVal val="#ppt_x"/>
                                              </p:val>
                                            </p:tav>
                                          </p:tavLst>
                                        </p:anim>
                                        <p:anim calcmode="lin" valueType="num">
                                          <p:cBhvr additive="base">
                                            <p:cTn id="71" dur="500" fill="hold"/>
                                            <p:tgtEl>
                                              <p:spTgt spid="84"/>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86"/>
                                            </p:tgtEl>
                                            <p:attrNameLst>
                                              <p:attrName>style.visibility</p:attrName>
                                            </p:attrNameLst>
                                          </p:cBhvr>
                                          <p:to>
                                            <p:strVal val="visible"/>
                                          </p:to>
                                        </p:set>
                                        <p:anim calcmode="lin" valueType="num">
                                          <p:cBhvr additive="base">
                                            <p:cTn id="74" dur="500" fill="hold"/>
                                            <p:tgtEl>
                                              <p:spTgt spid="86"/>
                                            </p:tgtEl>
                                            <p:attrNameLst>
                                              <p:attrName>ppt_x</p:attrName>
                                            </p:attrNameLst>
                                          </p:cBhvr>
                                          <p:tavLst>
                                            <p:tav tm="0">
                                              <p:val>
                                                <p:strVal val="#ppt_x"/>
                                              </p:val>
                                            </p:tav>
                                            <p:tav tm="100000">
                                              <p:val>
                                                <p:strVal val="#ppt_x"/>
                                              </p:val>
                                            </p:tav>
                                          </p:tavLst>
                                        </p:anim>
                                        <p:anim calcmode="lin" valueType="num">
                                          <p:cBhvr additive="base">
                                            <p:cTn id="75" dur="500" fill="hold"/>
                                            <p:tgtEl>
                                              <p:spTgt spid="86"/>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87"/>
                                            </p:tgtEl>
                                            <p:attrNameLst>
                                              <p:attrName>style.visibility</p:attrName>
                                            </p:attrNameLst>
                                          </p:cBhvr>
                                          <p:to>
                                            <p:strVal val="visible"/>
                                          </p:to>
                                        </p:set>
                                        <p:anim calcmode="lin" valueType="num">
                                          <p:cBhvr additive="base">
                                            <p:cTn id="78" dur="500" fill="hold"/>
                                            <p:tgtEl>
                                              <p:spTgt spid="87"/>
                                            </p:tgtEl>
                                            <p:attrNameLst>
                                              <p:attrName>ppt_x</p:attrName>
                                            </p:attrNameLst>
                                          </p:cBhvr>
                                          <p:tavLst>
                                            <p:tav tm="0">
                                              <p:val>
                                                <p:strVal val="#ppt_x"/>
                                              </p:val>
                                            </p:tav>
                                            <p:tav tm="100000">
                                              <p:val>
                                                <p:strVal val="#ppt_x"/>
                                              </p:val>
                                            </p:tav>
                                          </p:tavLst>
                                        </p:anim>
                                        <p:anim calcmode="lin" valueType="num">
                                          <p:cBhvr additive="base">
                                            <p:cTn id="79"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nodeType="clickEffect">
                                      <p:stCondLst>
                                        <p:cond delay="0"/>
                                      </p:stCondLst>
                                      <p:childTnLst>
                                        <p:set>
                                          <p:cBhvr>
                                            <p:cTn id="83" dur="1" fill="hold">
                                              <p:stCondLst>
                                                <p:cond delay="0"/>
                                              </p:stCondLst>
                                            </p:cTn>
                                            <p:tgtEl>
                                              <p:spTgt spid="88"/>
                                            </p:tgtEl>
                                            <p:attrNameLst>
                                              <p:attrName>style.visibility</p:attrName>
                                            </p:attrNameLst>
                                          </p:cBhvr>
                                          <p:to>
                                            <p:strVal val="visible"/>
                                          </p:to>
                                        </p:set>
                                        <p:anim calcmode="lin" valueType="num">
                                          <p:cBhvr>
                                            <p:cTn id="84" dur="500" fill="hold"/>
                                            <p:tgtEl>
                                              <p:spTgt spid="88"/>
                                            </p:tgtEl>
                                            <p:attrNameLst>
                                              <p:attrName>ppt_w</p:attrName>
                                            </p:attrNameLst>
                                          </p:cBhvr>
                                          <p:tavLst>
                                            <p:tav tm="0">
                                              <p:val>
                                                <p:fltVal val="0"/>
                                              </p:val>
                                            </p:tav>
                                            <p:tav tm="100000">
                                              <p:val>
                                                <p:strVal val="#ppt_w"/>
                                              </p:val>
                                            </p:tav>
                                          </p:tavLst>
                                        </p:anim>
                                        <p:anim calcmode="lin" valueType="num">
                                          <p:cBhvr>
                                            <p:cTn id="85" dur="500" fill="hold"/>
                                            <p:tgtEl>
                                              <p:spTgt spid="88"/>
                                            </p:tgtEl>
                                            <p:attrNameLst>
                                              <p:attrName>ppt_h</p:attrName>
                                            </p:attrNameLst>
                                          </p:cBhvr>
                                          <p:tavLst>
                                            <p:tav tm="0">
                                              <p:val>
                                                <p:fltVal val="0"/>
                                              </p:val>
                                            </p:tav>
                                            <p:tav tm="100000">
                                              <p:val>
                                                <p:strVal val="#ppt_h"/>
                                              </p:val>
                                            </p:tav>
                                          </p:tavLst>
                                        </p:anim>
                                        <p:animEffect transition="in" filter="fade">
                                          <p:cBhvr>
                                            <p:cTn id="86" dur="500"/>
                                            <p:tgtEl>
                                              <p:spTgt spid="88"/>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nodeType="clickEffect">
                                      <p:stCondLst>
                                        <p:cond delay="0"/>
                                      </p:stCondLst>
                                      <p:childTnLst>
                                        <p:set>
                                          <p:cBhvr>
                                            <p:cTn id="90" dur="1" fill="hold">
                                              <p:stCondLst>
                                                <p:cond delay="0"/>
                                              </p:stCondLst>
                                            </p:cTn>
                                            <p:tgtEl>
                                              <p:spTgt spid="91"/>
                                            </p:tgtEl>
                                            <p:attrNameLst>
                                              <p:attrName>style.visibility</p:attrName>
                                            </p:attrNameLst>
                                          </p:cBhvr>
                                          <p:to>
                                            <p:strVal val="visible"/>
                                          </p:to>
                                        </p:set>
                                        <p:anim calcmode="lin" valueType="num">
                                          <p:cBhvr>
                                            <p:cTn id="91" dur="500" fill="hold"/>
                                            <p:tgtEl>
                                              <p:spTgt spid="91"/>
                                            </p:tgtEl>
                                            <p:attrNameLst>
                                              <p:attrName>ppt_w</p:attrName>
                                            </p:attrNameLst>
                                          </p:cBhvr>
                                          <p:tavLst>
                                            <p:tav tm="0">
                                              <p:val>
                                                <p:fltVal val="0"/>
                                              </p:val>
                                            </p:tav>
                                            <p:tav tm="100000">
                                              <p:val>
                                                <p:strVal val="#ppt_w"/>
                                              </p:val>
                                            </p:tav>
                                          </p:tavLst>
                                        </p:anim>
                                        <p:anim calcmode="lin" valueType="num">
                                          <p:cBhvr>
                                            <p:cTn id="92" dur="500" fill="hold"/>
                                            <p:tgtEl>
                                              <p:spTgt spid="91"/>
                                            </p:tgtEl>
                                            <p:attrNameLst>
                                              <p:attrName>ppt_h</p:attrName>
                                            </p:attrNameLst>
                                          </p:cBhvr>
                                          <p:tavLst>
                                            <p:tav tm="0">
                                              <p:val>
                                                <p:fltVal val="0"/>
                                              </p:val>
                                            </p:tav>
                                            <p:tav tm="100000">
                                              <p:val>
                                                <p:strVal val="#ppt_h"/>
                                              </p:val>
                                            </p:tav>
                                          </p:tavLst>
                                        </p:anim>
                                        <p:animEffect transition="in" filter="fade">
                                          <p:cBhvr>
                                            <p:cTn id="93"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60" grpId="0"/>
          <p:bldP spid="62" grpId="0"/>
          <p:bldP spid="81" grpId="0"/>
          <p:bldP spid="82" grpId="0"/>
          <p:bldP spid="83" grpId="0"/>
          <p:bldP spid="84" grpId="0"/>
          <p:bldP spid="86" grpId="0"/>
          <p:bldP spid="87"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椭圆 56"/>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01</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2" name="Rectangle 1">
            <a:extLst>
              <a:ext uri="{FF2B5EF4-FFF2-40B4-BE49-F238E27FC236}">
                <a16:creationId xmlns:a16="http://schemas.microsoft.com/office/drawing/2014/main" id="{E5F584E4-4E50-45F3-A070-13E72C5EFA30}"/>
              </a:ext>
            </a:extLst>
          </p:cNvPr>
          <p:cNvSpPr>
            <a:spLocks noChangeArrowheads="1"/>
          </p:cNvSpPr>
          <p:nvPr/>
        </p:nvSpPr>
        <p:spPr bwMode="auto">
          <a:xfrm>
            <a:off x="1813662" y="459888"/>
            <a:ext cx="206659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333333"/>
                </a:solidFill>
                <a:effectLst/>
                <a:latin typeface="Arial" panose="020B0604020202020204" pitchFamily="34" charset="0"/>
                <a:ea typeface="Open Sans"/>
              </a:rPr>
              <a:t>23种设计模式</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0F734C35-E387-40D3-BB3B-79941B7345CC}"/>
              </a:ext>
            </a:extLst>
          </p:cNvPr>
          <p:cNvSpPr>
            <a:spLocks noChangeArrowheads="1"/>
          </p:cNvSpPr>
          <p:nvPr/>
        </p:nvSpPr>
        <p:spPr bwMode="auto">
          <a:xfrm>
            <a:off x="722855" y="1555362"/>
            <a:ext cx="10274329" cy="4197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1" i="0" u="none" strike="noStrike" cap="none" normalizeH="0" baseline="0" dirty="0">
                <a:ln>
                  <a:noFill/>
                </a:ln>
                <a:solidFill>
                  <a:srgbClr val="333333"/>
                </a:solidFill>
                <a:effectLst/>
                <a:latin typeface="Arial" panose="020B0604020202020204" pitchFamily="34" charset="0"/>
                <a:ea typeface="Open Sans"/>
              </a:rPr>
              <a:t>工厂方法</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Arial" panose="020B0604020202020204" pitchFamily="34" charset="0"/>
                <a:ea typeface="Open Sans"/>
              </a:rPr>
              <a:t>消费者任何时候需要某种产品，只需向工厂请求即可。消费者无须修改就可以接纳新产品。缺点是当产品修改时，工厂类也要做相应的修改。如：如何创建及如何向客户端提供。</a:t>
            </a:r>
            <a:endParaRPr kumimoji="0" lang="zh-CN" altLang="zh-CN" b="1" i="0" u="none" strike="noStrike" cap="none" normalizeH="0" baseline="0" dirty="0">
              <a:ln>
                <a:noFill/>
              </a:ln>
              <a:solidFill>
                <a:srgbClr val="333333"/>
              </a:solidFill>
              <a:effectLst/>
              <a:latin typeface="Arial" panose="020B0604020202020204" pitchFamily="34" charset="0"/>
              <a:ea typeface="Open Sans"/>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1" i="0" u="none" strike="noStrike" cap="none" normalizeH="0" baseline="0" dirty="0">
                <a:ln>
                  <a:noFill/>
                </a:ln>
                <a:solidFill>
                  <a:srgbClr val="333333"/>
                </a:solidFill>
                <a:effectLst/>
                <a:latin typeface="Arial" panose="020B0604020202020204" pitchFamily="34" charset="0"/>
                <a:ea typeface="Open Sans"/>
              </a:rPr>
              <a:t>建造者模式</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Arial" panose="020B0604020202020204" pitchFamily="34" charset="0"/>
                <a:ea typeface="Open Sans"/>
              </a:rPr>
              <a:t>将产品的内部表象和产品的生成过程分割开来，从而使一个建造过程生成具有不同的内部表象的产品对象。建造模式使得产品内部表象可以独立的变化，客户不必知道产品内部组成的细节。建造模式可以强制实行一种分步骤进行的建造过程。</a:t>
            </a:r>
            <a:endParaRPr kumimoji="0" lang="zh-CN" altLang="zh-CN" b="1" i="0" u="none" strike="noStrike" cap="none" normalizeH="0" baseline="0" dirty="0">
              <a:ln>
                <a:noFill/>
              </a:ln>
              <a:solidFill>
                <a:srgbClr val="333333"/>
              </a:solidFill>
              <a:effectLst/>
              <a:latin typeface="Arial" panose="020B0604020202020204" pitchFamily="34" charset="0"/>
              <a:ea typeface="Open Sans"/>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1" i="0" u="none" strike="noStrike" cap="none" normalizeH="0" baseline="0" dirty="0">
                <a:ln>
                  <a:noFill/>
                </a:ln>
                <a:solidFill>
                  <a:srgbClr val="333333"/>
                </a:solidFill>
                <a:effectLst/>
                <a:latin typeface="Arial" panose="020B0604020202020204" pitchFamily="34" charset="0"/>
                <a:ea typeface="Open Sans"/>
              </a:rPr>
              <a:t>抽象工厂</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Arial" panose="020B0604020202020204" pitchFamily="34" charset="0"/>
                <a:ea typeface="Open Sans"/>
              </a:rPr>
              <a:t>核心工厂类不再负责所有产品的创建，而是将具体创建的工作交给子类去做，成为一个抽象工厂角色，仅负责给出具体工厂类必须实现的接口，而不接触哪一个产品类应当被实例化这种细节</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9130392"/>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14:bounceEnd="40000">
                                          <p:cBhvr additive="base">
                                            <p:cTn id="7" dur="750" fill="hold"/>
                                            <p:tgtEl>
                                              <p:spTgt spid="57"/>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57"/>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58"/>
                                            </p:tgtEl>
                                            <p:attrNameLst>
                                              <p:attrName>style.visibility</p:attrName>
                                            </p:attrNameLst>
                                          </p:cBhvr>
                                          <p:to>
                                            <p:strVal val="visible"/>
                                          </p:to>
                                        </p:set>
                                        <p:anim calcmode="lin" valueType="num" p14:bounceEnd="40000">
                                          <p:cBhvr additive="base">
                                            <p:cTn id="11" dur="750" fill="hold"/>
                                            <p:tgtEl>
                                              <p:spTgt spid="58"/>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58"/>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60"/>
                                            </p:tgtEl>
                                            <p:attrNameLst>
                                              <p:attrName>style.visibility</p:attrName>
                                            </p:attrNameLst>
                                          </p:cBhvr>
                                          <p:to>
                                            <p:strVal val="visible"/>
                                          </p:to>
                                        </p:set>
                                        <p:anim calcmode="lin" valueType="num">
                                          <p:cBhvr>
                                            <p:cTn id="15" dur="500" fill="hold"/>
                                            <p:tgtEl>
                                              <p:spTgt spid="60"/>
                                            </p:tgtEl>
                                            <p:attrNameLst>
                                              <p:attrName>ppt_w</p:attrName>
                                            </p:attrNameLst>
                                          </p:cBhvr>
                                          <p:tavLst>
                                            <p:tav tm="0">
                                              <p:val>
                                                <p:fltVal val="0"/>
                                              </p:val>
                                            </p:tav>
                                            <p:tav tm="100000">
                                              <p:val>
                                                <p:strVal val="#ppt_w"/>
                                              </p:val>
                                            </p:tav>
                                          </p:tavLst>
                                        </p:anim>
                                        <p:anim calcmode="lin" valueType="num">
                                          <p:cBhvr>
                                            <p:cTn id="16" dur="500" fill="hold"/>
                                            <p:tgtEl>
                                              <p:spTgt spid="60"/>
                                            </p:tgtEl>
                                            <p:attrNameLst>
                                              <p:attrName>ppt_h</p:attrName>
                                            </p:attrNameLst>
                                          </p:cBhvr>
                                          <p:tavLst>
                                            <p:tav tm="0">
                                              <p:val>
                                                <p:fltVal val="0"/>
                                              </p:val>
                                            </p:tav>
                                            <p:tav tm="100000">
                                              <p:val>
                                                <p:strVal val="#ppt_h"/>
                                              </p:val>
                                            </p:tav>
                                          </p:tavLst>
                                        </p:anim>
                                        <p:animEffect transition="in" filter="fade">
                                          <p:cBhvr>
                                            <p:cTn id="1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6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750" fill="hold"/>
                                            <p:tgtEl>
                                              <p:spTgt spid="57"/>
                                            </p:tgtEl>
                                            <p:attrNameLst>
                                              <p:attrName>ppt_x</p:attrName>
                                            </p:attrNameLst>
                                          </p:cBhvr>
                                          <p:tavLst>
                                            <p:tav tm="0">
                                              <p:val>
                                                <p:strVal val="0-#ppt_w/2"/>
                                              </p:val>
                                            </p:tav>
                                            <p:tav tm="100000">
                                              <p:val>
                                                <p:strVal val="#ppt_x"/>
                                              </p:val>
                                            </p:tav>
                                          </p:tavLst>
                                        </p:anim>
                                        <p:anim calcmode="lin" valueType="num">
                                          <p:cBhvr additive="base">
                                            <p:cTn id="8" dur="750" fill="hold"/>
                                            <p:tgtEl>
                                              <p:spTgt spid="57"/>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750" fill="hold"/>
                                            <p:tgtEl>
                                              <p:spTgt spid="58"/>
                                            </p:tgtEl>
                                            <p:attrNameLst>
                                              <p:attrName>ppt_x</p:attrName>
                                            </p:attrNameLst>
                                          </p:cBhvr>
                                          <p:tavLst>
                                            <p:tav tm="0">
                                              <p:val>
                                                <p:strVal val="1+#ppt_w/2"/>
                                              </p:val>
                                            </p:tav>
                                            <p:tav tm="100000">
                                              <p:val>
                                                <p:strVal val="#ppt_x"/>
                                              </p:val>
                                            </p:tav>
                                          </p:tavLst>
                                        </p:anim>
                                        <p:anim calcmode="lin" valueType="num">
                                          <p:cBhvr additive="base">
                                            <p:cTn id="12" dur="750" fill="hold"/>
                                            <p:tgtEl>
                                              <p:spTgt spid="58"/>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60"/>
                                            </p:tgtEl>
                                            <p:attrNameLst>
                                              <p:attrName>style.visibility</p:attrName>
                                            </p:attrNameLst>
                                          </p:cBhvr>
                                          <p:to>
                                            <p:strVal val="visible"/>
                                          </p:to>
                                        </p:set>
                                        <p:anim calcmode="lin" valueType="num">
                                          <p:cBhvr>
                                            <p:cTn id="15" dur="500" fill="hold"/>
                                            <p:tgtEl>
                                              <p:spTgt spid="60"/>
                                            </p:tgtEl>
                                            <p:attrNameLst>
                                              <p:attrName>ppt_w</p:attrName>
                                            </p:attrNameLst>
                                          </p:cBhvr>
                                          <p:tavLst>
                                            <p:tav tm="0">
                                              <p:val>
                                                <p:fltVal val="0"/>
                                              </p:val>
                                            </p:tav>
                                            <p:tav tm="100000">
                                              <p:val>
                                                <p:strVal val="#ppt_w"/>
                                              </p:val>
                                            </p:tav>
                                          </p:tavLst>
                                        </p:anim>
                                        <p:anim calcmode="lin" valueType="num">
                                          <p:cBhvr>
                                            <p:cTn id="16" dur="500" fill="hold"/>
                                            <p:tgtEl>
                                              <p:spTgt spid="60"/>
                                            </p:tgtEl>
                                            <p:attrNameLst>
                                              <p:attrName>ppt_h</p:attrName>
                                            </p:attrNameLst>
                                          </p:cBhvr>
                                          <p:tavLst>
                                            <p:tav tm="0">
                                              <p:val>
                                                <p:fltVal val="0"/>
                                              </p:val>
                                            </p:tav>
                                            <p:tav tm="100000">
                                              <p:val>
                                                <p:strVal val="#ppt_h"/>
                                              </p:val>
                                            </p:tav>
                                          </p:tavLst>
                                        </p:anim>
                                        <p:animEffect transition="in" filter="fade">
                                          <p:cBhvr>
                                            <p:cTn id="17" dur="500"/>
                                            <p:tgtEl>
                                              <p:spTgt spid="6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62"/>
                                            </p:tgtEl>
                                            <p:attrNameLst>
                                              <p:attrName>style.visibility</p:attrName>
                                            </p:attrNameLst>
                                          </p:cBhvr>
                                          <p:to>
                                            <p:strVal val="visible"/>
                                          </p:to>
                                        </p:set>
                                        <p:anim calcmode="lin" valueType="num">
                                          <p:cBhvr additive="base">
                                            <p:cTn id="21" dur="500"/>
                                            <p:tgtEl>
                                              <p:spTgt spid="62"/>
                                            </p:tgtEl>
                                            <p:attrNameLst>
                                              <p:attrName>ppt_y</p:attrName>
                                            </p:attrNameLst>
                                          </p:cBhvr>
                                          <p:tavLst>
                                            <p:tav tm="0">
                                              <p:val>
                                                <p:strVal val="#ppt_y+#ppt_h*1.125000"/>
                                              </p:val>
                                            </p:tav>
                                            <p:tav tm="100000">
                                              <p:val>
                                                <p:strVal val="#ppt_y"/>
                                              </p:val>
                                            </p:tav>
                                          </p:tavLst>
                                        </p:anim>
                                        <p:animEffect transition="in" filter="wipe(up)">
                                          <p:cBhvr>
                                            <p:cTn id="22" dur="500"/>
                                            <p:tgtEl>
                                              <p:spTgt spid="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wipe(up)">
                                          <p:cBhvr>
                                            <p:cTn id="27" dur="500"/>
                                            <p:tgtEl>
                                              <p:spTgt spid="68"/>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69"/>
                                            </p:tgtEl>
                                            <p:attrNameLst>
                                              <p:attrName>style.visibility</p:attrName>
                                            </p:attrNameLst>
                                          </p:cBhvr>
                                          <p:to>
                                            <p:strVal val="visible"/>
                                          </p:to>
                                        </p:set>
                                        <p:anim calcmode="lin" valueType="num">
                                          <p:cBhvr>
                                            <p:cTn id="32" dur="500" fill="hold"/>
                                            <p:tgtEl>
                                              <p:spTgt spid="69"/>
                                            </p:tgtEl>
                                            <p:attrNameLst>
                                              <p:attrName>ppt_w</p:attrName>
                                            </p:attrNameLst>
                                          </p:cBhvr>
                                          <p:tavLst>
                                            <p:tav tm="0">
                                              <p:val>
                                                <p:fltVal val="0"/>
                                              </p:val>
                                            </p:tav>
                                            <p:tav tm="100000">
                                              <p:val>
                                                <p:strVal val="#ppt_w"/>
                                              </p:val>
                                            </p:tav>
                                          </p:tavLst>
                                        </p:anim>
                                        <p:anim calcmode="lin" valueType="num">
                                          <p:cBhvr>
                                            <p:cTn id="33" dur="500" fill="hold"/>
                                            <p:tgtEl>
                                              <p:spTgt spid="69"/>
                                            </p:tgtEl>
                                            <p:attrNameLst>
                                              <p:attrName>ppt_h</p:attrName>
                                            </p:attrNameLst>
                                          </p:cBhvr>
                                          <p:tavLst>
                                            <p:tav tm="0">
                                              <p:val>
                                                <p:fltVal val="0"/>
                                              </p:val>
                                            </p:tav>
                                            <p:tav tm="100000">
                                              <p:val>
                                                <p:strVal val="#ppt_h"/>
                                              </p:val>
                                            </p:tav>
                                          </p:tavLst>
                                        </p:anim>
                                        <p:animEffect transition="in" filter="fade">
                                          <p:cBhvr>
                                            <p:cTn id="34" dur="500"/>
                                            <p:tgtEl>
                                              <p:spTgt spid="69"/>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72"/>
                                            </p:tgtEl>
                                            <p:attrNameLst>
                                              <p:attrName>style.visibility</p:attrName>
                                            </p:attrNameLst>
                                          </p:cBhvr>
                                          <p:to>
                                            <p:strVal val="visible"/>
                                          </p:to>
                                        </p:set>
                                        <p:anim calcmode="lin" valueType="num">
                                          <p:cBhvr>
                                            <p:cTn id="39" dur="500" fill="hold"/>
                                            <p:tgtEl>
                                              <p:spTgt spid="72"/>
                                            </p:tgtEl>
                                            <p:attrNameLst>
                                              <p:attrName>ppt_w</p:attrName>
                                            </p:attrNameLst>
                                          </p:cBhvr>
                                          <p:tavLst>
                                            <p:tav tm="0">
                                              <p:val>
                                                <p:fltVal val="0"/>
                                              </p:val>
                                            </p:tav>
                                            <p:tav tm="100000">
                                              <p:val>
                                                <p:strVal val="#ppt_w"/>
                                              </p:val>
                                            </p:tav>
                                          </p:tavLst>
                                        </p:anim>
                                        <p:anim calcmode="lin" valueType="num">
                                          <p:cBhvr>
                                            <p:cTn id="40" dur="500" fill="hold"/>
                                            <p:tgtEl>
                                              <p:spTgt spid="72"/>
                                            </p:tgtEl>
                                            <p:attrNameLst>
                                              <p:attrName>ppt_h</p:attrName>
                                            </p:attrNameLst>
                                          </p:cBhvr>
                                          <p:tavLst>
                                            <p:tav tm="0">
                                              <p:val>
                                                <p:fltVal val="0"/>
                                              </p:val>
                                            </p:tav>
                                            <p:tav tm="100000">
                                              <p:val>
                                                <p:strVal val="#ppt_h"/>
                                              </p:val>
                                            </p:tav>
                                          </p:tavLst>
                                        </p:anim>
                                        <p:animEffect transition="in" filter="fade">
                                          <p:cBhvr>
                                            <p:cTn id="41" dur="500"/>
                                            <p:tgtEl>
                                              <p:spTgt spid="72"/>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75"/>
                                            </p:tgtEl>
                                            <p:attrNameLst>
                                              <p:attrName>style.visibility</p:attrName>
                                            </p:attrNameLst>
                                          </p:cBhvr>
                                          <p:to>
                                            <p:strVal val="visible"/>
                                          </p:to>
                                        </p:set>
                                        <p:anim calcmode="lin" valueType="num">
                                          <p:cBhvr>
                                            <p:cTn id="46" dur="500" fill="hold"/>
                                            <p:tgtEl>
                                              <p:spTgt spid="75"/>
                                            </p:tgtEl>
                                            <p:attrNameLst>
                                              <p:attrName>ppt_w</p:attrName>
                                            </p:attrNameLst>
                                          </p:cBhvr>
                                          <p:tavLst>
                                            <p:tav tm="0">
                                              <p:val>
                                                <p:fltVal val="0"/>
                                              </p:val>
                                            </p:tav>
                                            <p:tav tm="100000">
                                              <p:val>
                                                <p:strVal val="#ppt_w"/>
                                              </p:val>
                                            </p:tav>
                                          </p:tavLst>
                                        </p:anim>
                                        <p:anim calcmode="lin" valueType="num">
                                          <p:cBhvr>
                                            <p:cTn id="47" dur="500" fill="hold"/>
                                            <p:tgtEl>
                                              <p:spTgt spid="75"/>
                                            </p:tgtEl>
                                            <p:attrNameLst>
                                              <p:attrName>ppt_h</p:attrName>
                                            </p:attrNameLst>
                                          </p:cBhvr>
                                          <p:tavLst>
                                            <p:tav tm="0">
                                              <p:val>
                                                <p:fltVal val="0"/>
                                              </p:val>
                                            </p:tav>
                                            <p:tav tm="100000">
                                              <p:val>
                                                <p:strVal val="#ppt_h"/>
                                              </p:val>
                                            </p:tav>
                                          </p:tavLst>
                                        </p:anim>
                                        <p:animEffect transition="in" filter="fade">
                                          <p:cBhvr>
                                            <p:cTn id="48" dur="500"/>
                                            <p:tgtEl>
                                              <p:spTgt spid="75"/>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Effect transition="in" filter="fade">
                                          <p:cBhvr>
                                            <p:cTn id="55" dur="500"/>
                                            <p:tgtEl>
                                              <p:spTgt spid="78"/>
                                            </p:tgtEl>
                                          </p:cBhvr>
                                        </p:animEffect>
                                      </p:childTnLst>
                                    </p:cTn>
                                  </p:par>
                                  <p:par>
                                    <p:cTn id="56" presetID="2" presetClass="entr" presetSubtype="4" fill="hold" grpId="0" nodeType="withEffect">
                                      <p:stCondLst>
                                        <p:cond delay="0"/>
                                      </p:stCondLst>
                                      <p:childTnLst>
                                        <p:set>
                                          <p:cBhvr>
                                            <p:cTn id="57" dur="1" fill="hold">
                                              <p:stCondLst>
                                                <p:cond delay="0"/>
                                              </p:stCondLst>
                                            </p:cTn>
                                            <p:tgtEl>
                                              <p:spTgt spid="81"/>
                                            </p:tgtEl>
                                            <p:attrNameLst>
                                              <p:attrName>style.visibility</p:attrName>
                                            </p:attrNameLst>
                                          </p:cBhvr>
                                          <p:to>
                                            <p:strVal val="visible"/>
                                          </p:to>
                                        </p:set>
                                        <p:anim calcmode="lin" valueType="num">
                                          <p:cBhvr additive="base">
                                            <p:cTn id="58" dur="500" fill="hold"/>
                                            <p:tgtEl>
                                              <p:spTgt spid="81"/>
                                            </p:tgtEl>
                                            <p:attrNameLst>
                                              <p:attrName>ppt_x</p:attrName>
                                            </p:attrNameLst>
                                          </p:cBhvr>
                                          <p:tavLst>
                                            <p:tav tm="0">
                                              <p:val>
                                                <p:strVal val="#ppt_x"/>
                                              </p:val>
                                            </p:tav>
                                            <p:tav tm="100000">
                                              <p:val>
                                                <p:strVal val="#ppt_x"/>
                                              </p:val>
                                            </p:tav>
                                          </p:tavLst>
                                        </p:anim>
                                        <p:anim calcmode="lin" valueType="num">
                                          <p:cBhvr additive="base">
                                            <p:cTn id="59" dur="500" fill="hold"/>
                                            <p:tgtEl>
                                              <p:spTgt spid="81"/>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82"/>
                                            </p:tgtEl>
                                            <p:attrNameLst>
                                              <p:attrName>style.visibility</p:attrName>
                                            </p:attrNameLst>
                                          </p:cBhvr>
                                          <p:to>
                                            <p:strVal val="visible"/>
                                          </p:to>
                                        </p:set>
                                        <p:anim calcmode="lin" valueType="num">
                                          <p:cBhvr additive="base">
                                            <p:cTn id="62" dur="500" fill="hold"/>
                                            <p:tgtEl>
                                              <p:spTgt spid="82"/>
                                            </p:tgtEl>
                                            <p:attrNameLst>
                                              <p:attrName>ppt_x</p:attrName>
                                            </p:attrNameLst>
                                          </p:cBhvr>
                                          <p:tavLst>
                                            <p:tav tm="0">
                                              <p:val>
                                                <p:strVal val="#ppt_x"/>
                                              </p:val>
                                            </p:tav>
                                            <p:tav tm="100000">
                                              <p:val>
                                                <p:strVal val="#ppt_x"/>
                                              </p:val>
                                            </p:tav>
                                          </p:tavLst>
                                        </p:anim>
                                        <p:anim calcmode="lin" valueType="num">
                                          <p:cBhvr additive="base">
                                            <p:cTn id="63" dur="500" fill="hold"/>
                                            <p:tgtEl>
                                              <p:spTgt spid="82"/>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83"/>
                                            </p:tgtEl>
                                            <p:attrNameLst>
                                              <p:attrName>style.visibility</p:attrName>
                                            </p:attrNameLst>
                                          </p:cBhvr>
                                          <p:to>
                                            <p:strVal val="visible"/>
                                          </p:to>
                                        </p:set>
                                        <p:anim calcmode="lin" valueType="num">
                                          <p:cBhvr additive="base">
                                            <p:cTn id="66" dur="500" fill="hold"/>
                                            <p:tgtEl>
                                              <p:spTgt spid="83"/>
                                            </p:tgtEl>
                                            <p:attrNameLst>
                                              <p:attrName>ppt_x</p:attrName>
                                            </p:attrNameLst>
                                          </p:cBhvr>
                                          <p:tavLst>
                                            <p:tav tm="0">
                                              <p:val>
                                                <p:strVal val="#ppt_x"/>
                                              </p:val>
                                            </p:tav>
                                            <p:tav tm="100000">
                                              <p:val>
                                                <p:strVal val="#ppt_x"/>
                                              </p:val>
                                            </p:tav>
                                          </p:tavLst>
                                        </p:anim>
                                        <p:anim calcmode="lin" valueType="num">
                                          <p:cBhvr additive="base">
                                            <p:cTn id="67" dur="500" fill="hold"/>
                                            <p:tgtEl>
                                              <p:spTgt spid="83"/>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84"/>
                                            </p:tgtEl>
                                            <p:attrNameLst>
                                              <p:attrName>style.visibility</p:attrName>
                                            </p:attrNameLst>
                                          </p:cBhvr>
                                          <p:to>
                                            <p:strVal val="visible"/>
                                          </p:to>
                                        </p:set>
                                        <p:anim calcmode="lin" valueType="num">
                                          <p:cBhvr additive="base">
                                            <p:cTn id="70" dur="500" fill="hold"/>
                                            <p:tgtEl>
                                              <p:spTgt spid="84"/>
                                            </p:tgtEl>
                                            <p:attrNameLst>
                                              <p:attrName>ppt_x</p:attrName>
                                            </p:attrNameLst>
                                          </p:cBhvr>
                                          <p:tavLst>
                                            <p:tav tm="0">
                                              <p:val>
                                                <p:strVal val="#ppt_x"/>
                                              </p:val>
                                            </p:tav>
                                            <p:tav tm="100000">
                                              <p:val>
                                                <p:strVal val="#ppt_x"/>
                                              </p:val>
                                            </p:tav>
                                          </p:tavLst>
                                        </p:anim>
                                        <p:anim calcmode="lin" valueType="num">
                                          <p:cBhvr additive="base">
                                            <p:cTn id="71" dur="500" fill="hold"/>
                                            <p:tgtEl>
                                              <p:spTgt spid="84"/>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86"/>
                                            </p:tgtEl>
                                            <p:attrNameLst>
                                              <p:attrName>style.visibility</p:attrName>
                                            </p:attrNameLst>
                                          </p:cBhvr>
                                          <p:to>
                                            <p:strVal val="visible"/>
                                          </p:to>
                                        </p:set>
                                        <p:anim calcmode="lin" valueType="num">
                                          <p:cBhvr additive="base">
                                            <p:cTn id="74" dur="500" fill="hold"/>
                                            <p:tgtEl>
                                              <p:spTgt spid="86"/>
                                            </p:tgtEl>
                                            <p:attrNameLst>
                                              <p:attrName>ppt_x</p:attrName>
                                            </p:attrNameLst>
                                          </p:cBhvr>
                                          <p:tavLst>
                                            <p:tav tm="0">
                                              <p:val>
                                                <p:strVal val="#ppt_x"/>
                                              </p:val>
                                            </p:tav>
                                            <p:tav tm="100000">
                                              <p:val>
                                                <p:strVal val="#ppt_x"/>
                                              </p:val>
                                            </p:tav>
                                          </p:tavLst>
                                        </p:anim>
                                        <p:anim calcmode="lin" valueType="num">
                                          <p:cBhvr additive="base">
                                            <p:cTn id="75" dur="500" fill="hold"/>
                                            <p:tgtEl>
                                              <p:spTgt spid="86"/>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87"/>
                                            </p:tgtEl>
                                            <p:attrNameLst>
                                              <p:attrName>style.visibility</p:attrName>
                                            </p:attrNameLst>
                                          </p:cBhvr>
                                          <p:to>
                                            <p:strVal val="visible"/>
                                          </p:to>
                                        </p:set>
                                        <p:anim calcmode="lin" valueType="num">
                                          <p:cBhvr additive="base">
                                            <p:cTn id="78" dur="500" fill="hold"/>
                                            <p:tgtEl>
                                              <p:spTgt spid="87"/>
                                            </p:tgtEl>
                                            <p:attrNameLst>
                                              <p:attrName>ppt_x</p:attrName>
                                            </p:attrNameLst>
                                          </p:cBhvr>
                                          <p:tavLst>
                                            <p:tav tm="0">
                                              <p:val>
                                                <p:strVal val="#ppt_x"/>
                                              </p:val>
                                            </p:tav>
                                            <p:tav tm="100000">
                                              <p:val>
                                                <p:strVal val="#ppt_x"/>
                                              </p:val>
                                            </p:tav>
                                          </p:tavLst>
                                        </p:anim>
                                        <p:anim calcmode="lin" valueType="num">
                                          <p:cBhvr additive="base">
                                            <p:cTn id="79"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nodeType="clickEffect">
                                      <p:stCondLst>
                                        <p:cond delay="0"/>
                                      </p:stCondLst>
                                      <p:childTnLst>
                                        <p:set>
                                          <p:cBhvr>
                                            <p:cTn id="83" dur="1" fill="hold">
                                              <p:stCondLst>
                                                <p:cond delay="0"/>
                                              </p:stCondLst>
                                            </p:cTn>
                                            <p:tgtEl>
                                              <p:spTgt spid="88"/>
                                            </p:tgtEl>
                                            <p:attrNameLst>
                                              <p:attrName>style.visibility</p:attrName>
                                            </p:attrNameLst>
                                          </p:cBhvr>
                                          <p:to>
                                            <p:strVal val="visible"/>
                                          </p:to>
                                        </p:set>
                                        <p:anim calcmode="lin" valueType="num">
                                          <p:cBhvr>
                                            <p:cTn id="84" dur="500" fill="hold"/>
                                            <p:tgtEl>
                                              <p:spTgt spid="88"/>
                                            </p:tgtEl>
                                            <p:attrNameLst>
                                              <p:attrName>ppt_w</p:attrName>
                                            </p:attrNameLst>
                                          </p:cBhvr>
                                          <p:tavLst>
                                            <p:tav tm="0">
                                              <p:val>
                                                <p:fltVal val="0"/>
                                              </p:val>
                                            </p:tav>
                                            <p:tav tm="100000">
                                              <p:val>
                                                <p:strVal val="#ppt_w"/>
                                              </p:val>
                                            </p:tav>
                                          </p:tavLst>
                                        </p:anim>
                                        <p:anim calcmode="lin" valueType="num">
                                          <p:cBhvr>
                                            <p:cTn id="85" dur="500" fill="hold"/>
                                            <p:tgtEl>
                                              <p:spTgt spid="88"/>
                                            </p:tgtEl>
                                            <p:attrNameLst>
                                              <p:attrName>ppt_h</p:attrName>
                                            </p:attrNameLst>
                                          </p:cBhvr>
                                          <p:tavLst>
                                            <p:tav tm="0">
                                              <p:val>
                                                <p:fltVal val="0"/>
                                              </p:val>
                                            </p:tav>
                                            <p:tav tm="100000">
                                              <p:val>
                                                <p:strVal val="#ppt_h"/>
                                              </p:val>
                                            </p:tav>
                                          </p:tavLst>
                                        </p:anim>
                                        <p:animEffect transition="in" filter="fade">
                                          <p:cBhvr>
                                            <p:cTn id="86" dur="500"/>
                                            <p:tgtEl>
                                              <p:spTgt spid="88"/>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nodeType="clickEffect">
                                      <p:stCondLst>
                                        <p:cond delay="0"/>
                                      </p:stCondLst>
                                      <p:childTnLst>
                                        <p:set>
                                          <p:cBhvr>
                                            <p:cTn id="90" dur="1" fill="hold">
                                              <p:stCondLst>
                                                <p:cond delay="0"/>
                                              </p:stCondLst>
                                            </p:cTn>
                                            <p:tgtEl>
                                              <p:spTgt spid="91"/>
                                            </p:tgtEl>
                                            <p:attrNameLst>
                                              <p:attrName>style.visibility</p:attrName>
                                            </p:attrNameLst>
                                          </p:cBhvr>
                                          <p:to>
                                            <p:strVal val="visible"/>
                                          </p:to>
                                        </p:set>
                                        <p:anim calcmode="lin" valueType="num">
                                          <p:cBhvr>
                                            <p:cTn id="91" dur="500" fill="hold"/>
                                            <p:tgtEl>
                                              <p:spTgt spid="91"/>
                                            </p:tgtEl>
                                            <p:attrNameLst>
                                              <p:attrName>ppt_w</p:attrName>
                                            </p:attrNameLst>
                                          </p:cBhvr>
                                          <p:tavLst>
                                            <p:tav tm="0">
                                              <p:val>
                                                <p:fltVal val="0"/>
                                              </p:val>
                                            </p:tav>
                                            <p:tav tm="100000">
                                              <p:val>
                                                <p:strVal val="#ppt_w"/>
                                              </p:val>
                                            </p:tav>
                                          </p:tavLst>
                                        </p:anim>
                                        <p:anim calcmode="lin" valueType="num">
                                          <p:cBhvr>
                                            <p:cTn id="92" dur="500" fill="hold"/>
                                            <p:tgtEl>
                                              <p:spTgt spid="91"/>
                                            </p:tgtEl>
                                            <p:attrNameLst>
                                              <p:attrName>ppt_h</p:attrName>
                                            </p:attrNameLst>
                                          </p:cBhvr>
                                          <p:tavLst>
                                            <p:tav tm="0">
                                              <p:val>
                                                <p:fltVal val="0"/>
                                              </p:val>
                                            </p:tav>
                                            <p:tav tm="100000">
                                              <p:val>
                                                <p:strVal val="#ppt_h"/>
                                              </p:val>
                                            </p:tav>
                                          </p:tavLst>
                                        </p:anim>
                                        <p:animEffect transition="in" filter="fade">
                                          <p:cBhvr>
                                            <p:cTn id="93"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60" grpId="0"/>
          <p:bldP spid="62" grpId="0"/>
          <p:bldP spid="81" grpId="0"/>
          <p:bldP spid="82" grpId="0"/>
          <p:bldP spid="83" grpId="0"/>
          <p:bldP spid="84" grpId="0"/>
          <p:bldP spid="86" grpId="0"/>
          <p:bldP spid="87"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椭圆 56"/>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01</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2" name="Rectangle 1">
            <a:extLst>
              <a:ext uri="{FF2B5EF4-FFF2-40B4-BE49-F238E27FC236}">
                <a16:creationId xmlns:a16="http://schemas.microsoft.com/office/drawing/2014/main" id="{E5F584E4-4E50-45F3-A070-13E72C5EFA30}"/>
              </a:ext>
            </a:extLst>
          </p:cNvPr>
          <p:cNvSpPr>
            <a:spLocks noChangeArrowheads="1"/>
          </p:cNvSpPr>
          <p:nvPr/>
        </p:nvSpPr>
        <p:spPr bwMode="auto">
          <a:xfrm>
            <a:off x="1813662" y="459888"/>
            <a:ext cx="206659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333333"/>
                </a:solidFill>
                <a:effectLst/>
                <a:latin typeface="Arial" panose="020B0604020202020204" pitchFamily="34" charset="0"/>
                <a:ea typeface="Open Sans"/>
              </a:rPr>
              <a:t>23种设计模式</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0F734C35-E387-40D3-BB3B-79941B7345CC}"/>
              </a:ext>
            </a:extLst>
          </p:cNvPr>
          <p:cNvSpPr>
            <a:spLocks noChangeArrowheads="1"/>
          </p:cNvSpPr>
          <p:nvPr/>
        </p:nvSpPr>
        <p:spPr bwMode="auto">
          <a:xfrm>
            <a:off x="1080755" y="1465013"/>
            <a:ext cx="10030489" cy="461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1" i="0" u="none" strike="noStrike" cap="none" normalizeH="0" baseline="0" dirty="0">
                <a:ln>
                  <a:noFill/>
                </a:ln>
                <a:solidFill>
                  <a:srgbClr val="333333"/>
                </a:solidFill>
                <a:effectLst/>
                <a:latin typeface="Arial" panose="020B0604020202020204" pitchFamily="34" charset="0"/>
                <a:ea typeface="Open Sans"/>
              </a:rPr>
              <a:t>原型模式</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Arial" panose="020B0604020202020204" pitchFamily="34" charset="0"/>
                <a:ea typeface="Open Sans"/>
              </a:rPr>
              <a:t>通过给出一个原型对象来指明所要创建的对象的类型，然后用复制这个原型对象的方法创建出更多同类型的对象。原始模型模式允许动态的增加或减少产品类，产品类不需要非得有任何事先确定的等级结构，原始模型模式适用于任何的等级结构。缺点是每一个类都必须配备一个克隆方法。</a:t>
            </a:r>
            <a:endParaRPr kumimoji="0" lang="zh-CN" altLang="zh-CN" b="1" i="0" u="none" strike="noStrike" cap="none" normalizeH="0" baseline="0" dirty="0">
              <a:ln>
                <a:noFill/>
              </a:ln>
              <a:solidFill>
                <a:srgbClr val="333333"/>
              </a:solidFill>
              <a:effectLst/>
              <a:latin typeface="Arial" panose="020B0604020202020204" pitchFamily="34" charset="0"/>
              <a:ea typeface="Open Sans"/>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1" i="0" u="none" strike="noStrike" cap="none" normalizeH="0" baseline="0" dirty="0">
                <a:ln>
                  <a:noFill/>
                </a:ln>
                <a:solidFill>
                  <a:srgbClr val="333333"/>
                </a:solidFill>
                <a:effectLst/>
                <a:latin typeface="Arial" panose="020B0604020202020204" pitchFamily="34" charset="0"/>
                <a:ea typeface="Open Sans"/>
              </a:rPr>
              <a:t>单态模式</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Arial" panose="020B0604020202020204" pitchFamily="34" charset="0"/>
                <a:ea typeface="Open Sans"/>
              </a:rPr>
              <a:t>单例模式确保某一个类只有一个实例，而且自行实例化并向整个系统提供这个实例单例模式。单例模式只应在有真正的 “单一实例” 的需求时才可使用。</a:t>
            </a:r>
            <a:endParaRPr kumimoji="0" lang="zh-CN" altLang="zh-CN" b="1" i="0" u="none" strike="noStrike" cap="none" normalizeH="0" baseline="0" dirty="0">
              <a:ln>
                <a:noFill/>
              </a:ln>
              <a:solidFill>
                <a:srgbClr val="333333"/>
              </a:solidFill>
              <a:effectLst/>
              <a:latin typeface="Arial" panose="020B0604020202020204" pitchFamily="34" charset="0"/>
              <a:ea typeface="Open Sans"/>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1" i="0" u="none" strike="noStrike" cap="none" normalizeH="0" baseline="0" dirty="0">
                <a:ln>
                  <a:noFill/>
                </a:ln>
                <a:solidFill>
                  <a:srgbClr val="333333"/>
                </a:solidFill>
                <a:effectLst/>
                <a:latin typeface="Arial" panose="020B0604020202020204" pitchFamily="34" charset="0"/>
                <a:ea typeface="Open Sans"/>
              </a:rPr>
              <a:t>适配器模式</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Arial" panose="020B0604020202020204" pitchFamily="34" charset="0"/>
                <a:ea typeface="Open Sans"/>
              </a:rPr>
              <a:t>把一个类的接口变换成客户端所期待的另一种接口，从而使原本因接口原因不匹配而无法一起工作的两个类能够一起工作。适配类可以根据参数返还一个合适的实例给客户端。</a:t>
            </a:r>
            <a:endParaRPr kumimoji="0" lang="en-US" altLang="zh-CN" b="0" i="0" u="none" strike="noStrike" cap="none" normalizeH="0" baseline="0" dirty="0">
              <a:ln>
                <a:noFill/>
              </a:ln>
              <a:solidFill>
                <a:srgbClr val="333333"/>
              </a:solidFill>
              <a:effectLst/>
              <a:latin typeface="Arial" panose="020B0604020202020204" pitchFamily="34" charset="0"/>
              <a:ea typeface="Open Sans"/>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b="0" i="0" u="none" strike="noStrike" cap="none" normalizeH="0" baseline="0" dirty="0">
                <a:ln>
                  <a:noFill/>
                </a:ln>
                <a:solidFill>
                  <a:srgbClr val="333333"/>
                </a:solidFill>
                <a:effectLst/>
                <a:latin typeface="Arial" panose="020B0604020202020204" pitchFamily="34" charset="0"/>
              </a:rPr>
              <a:t>………………..</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94C3BB56-9ACE-4CC8-8ABB-117FA45D69E3}"/>
              </a:ext>
            </a:extLst>
          </p:cNvPr>
          <p:cNvSpPr>
            <a:spLocks noChangeArrowheads="1"/>
          </p:cNvSpPr>
          <p:nvPr/>
        </p:nvSpPr>
        <p:spPr bwMode="auto">
          <a:xfrm>
            <a:off x="1080755" y="6280294"/>
            <a:ext cx="7778496" cy="33855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4183C4"/>
                </a:solidFill>
                <a:effectLst/>
                <a:latin typeface="Arial" panose="020B0604020202020204" pitchFamily="34" charset="0"/>
                <a:ea typeface="Open Sans"/>
                <a:hlinkClick r:id="rId3"/>
              </a:rPr>
              <a:t>https://mp.weixin.qq.com/s/Wdrj5vbIKXMZ7AJORiXpEQ</a:t>
            </a:r>
            <a:r>
              <a:rPr kumimoji="0" lang="zh-CN" altLang="zh-CN" sz="16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728237845"/>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14:bounceEnd="40000">
                                          <p:cBhvr additive="base">
                                            <p:cTn id="7" dur="750" fill="hold"/>
                                            <p:tgtEl>
                                              <p:spTgt spid="57"/>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57"/>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58"/>
                                            </p:tgtEl>
                                            <p:attrNameLst>
                                              <p:attrName>style.visibility</p:attrName>
                                            </p:attrNameLst>
                                          </p:cBhvr>
                                          <p:to>
                                            <p:strVal val="visible"/>
                                          </p:to>
                                        </p:set>
                                        <p:anim calcmode="lin" valueType="num" p14:bounceEnd="40000">
                                          <p:cBhvr additive="base">
                                            <p:cTn id="11" dur="750" fill="hold"/>
                                            <p:tgtEl>
                                              <p:spTgt spid="58"/>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58"/>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60"/>
                                            </p:tgtEl>
                                            <p:attrNameLst>
                                              <p:attrName>style.visibility</p:attrName>
                                            </p:attrNameLst>
                                          </p:cBhvr>
                                          <p:to>
                                            <p:strVal val="visible"/>
                                          </p:to>
                                        </p:set>
                                        <p:anim calcmode="lin" valueType="num">
                                          <p:cBhvr>
                                            <p:cTn id="15" dur="500" fill="hold"/>
                                            <p:tgtEl>
                                              <p:spTgt spid="60"/>
                                            </p:tgtEl>
                                            <p:attrNameLst>
                                              <p:attrName>ppt_w</p:attrName>
                                            </p:attrNameLst>
                                          </p:cBhvr>
                                          <p:tavLst>
                                            <p:tav tm="0">
                                              <p:val>
                                                <p:fltVal val="0"/>
                                              </p:val>
                                            </p:tav>
                                            <p:tav tm="100000">
                                              <p:val>
                                                <p:strVal val="#ppt_w"/>
                                              </p:val>
                                            </p:tav>
                                          </p:tavLst>
                                        </p:anim>
                                        <p:anim calcmode="lin" valueType="num">
                                          <p:cBhvr>
                                            <p:cTn id="16" dur="500" fill="hold"/>
                                            <p:tgtEl>
                                              <p:spTgt spid="60"/>
                                            </p:tgtEl>
                                            <p:attrNameLst>
                                              <p:attrName>ppt_h</p:attrName>
                                            </p:attrNameLst>
                                          </p:cBhvr>
                                          <p:tavLst>
                                            <p:tav tm="0">
                                              <p:val>
                                                <p:fltVal val="0"/>
                                              </p:val>
                                            </p:tav>
                                            <p:tav tm="100000">
                                              <p:val>
                                                <p:strVal val="#ppt_h"/>
                                              </p:val>
                                            </p:tav>
                                          </p:tavLst>
                                        </p:anim>
                                        <p:animEffect transition="in" filter="fade">
                                          <p:cBhvr>
                                            <p:cTn id="1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6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750" fill="hold"/>
                                            <p:tgtEl>
                                              <p:spTgt spid="57"/>
                                            </p:tgtEl>
                                            <p:attrNameLst>
                                              <p:attrName>ppt_x</p:attrName>
                                            </p:attrNameLst>
                                          </p:cBhvr>
                                          <p:tavLst>
                                            <p:tav tm="0">
                                              <p:val>
                                                <p:strVal val="0-#ppt_w/2"/>
                                              </p:val>
                                            </p:tav>
                                            <p:tav tm="100000">
                                              <p:val>
                                                <p:strVal val="#ppt_x"/>
                                              </p:val>
                                            </p:tav>
                                          </p:tavLst>
                                        </p:anim>
                                        <p:anim calcmode="lin" valueType="num">
                                          <p:cBhvr additive="base">
                                            <p:cTn id="8" dur="750" fill="hold"/>
                                            <p:tgtEl>
                                              <p:spTgt spid="57"/>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750" fill="hold"/>
                                            <p:tgtEl>
                                              <p:spTgt spid="58"/>
                                            </p:tgtEl>
                                            <p:attrNameLst>
                                              <p:attrName>ppt_x</p:attrName>
                                            </p:attrNameLst>
                                          </p:cBhvr>
                                          <p:tavLst>
                                            <p:tav tm="0">
                                              <p:val>
                                                <p:strVal val="1+#ppt_w/2"/>
                                              </p:val>
                                            </p:tav>
                                            <p:tav tm="100000">
                                              <p:val>
                                                <p:strVal val="#ppt_x"/>
                                              </p:val>
                                            </p:tav>
                                          </p:tavLst>
                                        </p:anim>
                                        <p:anim calcmode="lin" valueType="num">
                                          <p:cBhvr additive="base">
                                            <p:cTn id="12" dur="750" fill="hold"/>
                                            <p:tgtEl>
                                              <p:spTgt spid="58"/>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60"/>
                                            </p:tgtEl>
                                            <p:attrNameLst>
                                              <p:attrName>style.visibility</p:attrName>
                                            </p:attrNameLst>
                                          </p:cBhvr>
                                          <p:to>
                                            <p:strVal val="visible"/>
                                          </p:to>
                                        </p:set>
                                        <p:anim calcmode="lin" valueType="num">
                                          <p:cBhvr>
                                            <p:cTn id="15" dur="500" fill="hold"/>
                                            <p:tgtEl>
                                              <p:spTgt spid="60"/>
                                            </p:tgtEl>
                                            <p:attrNameLst>
                                              <p:attrName>ppt_w</p:attrName>
                                            </p:attrNameLst>
                                          </p:cBhvr>
                                          <p:tavLst>
                                            <p:tav tm="0">
                                              <p:val>
                                                <p:fltVal val="0"/>
                                              </p:val>
                                            </p:tav>
                                            <p:tav tm="100000">
                                              <p:val>
                                                <p:strVal val="#ppt_w"/>
                                              </p:val>
                                            </p:tav>
                                          </p:tavLst>
                                        </p:anim>
                                        <p:anim calcmode="lin" valueType="num">
                                          <p:cBhvr>
                                            <p:cTn id="16" dur="500" fill="hold"/>
                                            <p:tgtEl>
                                              <p:spTgt spid="60"/>
                                            </p:tgtEl>
                                            <p:attrNameLst>
                                              <p:attrName>ppt_h</p:attrName>
                                            </p:attrNameLst>
                                          </p:cBhvr>
                                          <p:tavLst>
                                            <p:tav tm="0">
                                              <p:val>
                                                <p:fltVal val="0"/>
                                              </p:val>
                                            </p:tav>
                                            <p:tav tm="100000">
                                              <p:val>
                                                <p:strVal val="#ppt_h"/>
                                              </p:val>
                                            </p:tav>
                                          </p:tavLst>
                                        </p:anim>
                                        <p:animEffect transition="in" filter="fade">
                                          <p:cBhvr>
                                            <p:cTn id="17" dur="500"/>
                                            <p:tgtEl>
                                              <p:spTgt spid="6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62"/>
                                            </p:tgtEl>
                                            <p:attrNameLst>
                                              <p:attrName>style.visibility</p:attrName>
                                            </p:attrNameLst>
                                          </p:cBhvr>
                                          <p:to>
                                            <p:strVal val="visible"/>
                                          </p:to>
                                        </p:set>
                                        <p:anim calcmode="lin" valueType="num">
                                          <p:cBhvr additive="base">
                                            <p:cTn id="21" dur="500"/>
                                            <p:tgtEl>
                                              <p:spTgt spid="62"/>
                                            </p:tgtEl>
                                            <p:attrNameLst>
                                              <p:attrName>ppt_y</p:attrName>
                                            </p:attrNameLst>
                                          </p:cBhvr>
                                          <p:tavLst>
                                            <p:tav tm="0">
                                              <p:val>
                                                <p:strVal val="#ppt_y+#ppt_h*1.125000"/>
                                              </p:val>
                                            </p:tav>
                                            <p:tav tm="100000">
                                              <p:val>
                                                <p:strVal val="#ppt_y"/>
                                              </p:val>
                                            </p:tav>
                                          </p:tavLst>
                                        </p:anim>
                                        <p:animEffect transition="in" filter="wipe(up)">
                                          <p:cBhvr>
                                            <p:cTn id="22" dur="500"/>
                                            <p:tgtEl>
                                              <p:spTgt spid="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wipe(up)">
                                          <p:cBhvr>
                                            <p:cTn id="27" dur="500"/>
                                            <p:tgtEl>
                                              <p:spTgt spid="68"/>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69"/>
                                            </p:tgtEl>
                                            <p:attrNameLst>
                                              <p:attrName>style.visibility</p:attrName>
                                            </p:attrNameLst>
                                          </p:cBhvr>
                                          <p:to>
                                            <p:strVal val="visible"/>
                                          </p:to>
                                        </p:set>
                                        <p:anim calcmode="lin" valueType="num">
                                          <p:cBhvr>
                                            <p:cTn id="32" dur="500" fill="hold"/>
                                            <p:tgtEl>
                                              <p:spTgt spid="69"/>
                                            </p:tgtEl>
                                            <p:attrNameLst>
                                              <p:attrName>ppt_w</p:attrName>
                                            </p:attrNameLst>
                                          </p:cBhvr>
                                          <p:tavLst>
                                            <p:tav tm="0">
                                              <p:val>
                                                <p:fltVal val="0"/>
                                              </p:val>
                                            </p:tav>
                                            <p:tav tm="100000">
                                              <p:val>
                                                <p:strVal val="#ppt_w"/>
                                              </p:val>
                                            </p:tav>
                                          </p:tavLst>
                                        </p:anim>
                                        <p:anim calcmode="lin" valueType="num">
                                          <p:cBhvr>
                                            <p:cTn id="33" dur="500" fill="hold"/>
                                            <p:tgtEl>
                                              <p:spTgt spid="69"/>
                                            </p:tgtEl>
                                            <p:attrNameLst>
                                              <p:attrName>ppt_h</p:attrName>
                                            </p:attrNameLst>
                                          </p:cBhvr>
                                          <p:tavLst>
                                            <p:tav tm="0">
                                              <p:val>
                                                <p:fltVal val="0"/>
                                              </p:val>
                                            </p:tav>
                                            <p:tav tm="100000">
                                              <p:val>
                                                <p:strVal val="#ppt_h"/>
                                              </p:val>
                                            </p:tav>
                                          </p:tavLst>
                                        </p:anim>
                                        <p:animEffect transition="in" filter="fade">
                                          <p:cBhvr>
                                            <p:cTn id="34" dur="500"/>
                                            <p:tgtEl>
                                              <p:spTgt spid="69"/>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72"/>
                                            </p:tgtEl>
                                            <p:attrNameLst>
                                              <p:attrName>style.visibility</p:attrName>
                                            </p:attrNameLst>
                                          </p:cBhvr>
                                          <p:to>
                                            <p:strVal val="visible"/>
                                          </p:to>
                                        </p:set>
                                        <p:anim calcmode="lin" valueType="num">
                                          <p:cBhvr>
                                            <p:cTn id="39" dur="500" fill="hold"/>
                                            <p:tgtEl>
                                              <p:spTgt spid="72"/>
                                            </p:tgtEl>
                                            <p:attrNameLst>
                                              <p:attrName>ppt_w</p:attrName>
                                            </p:attrNameLst>
                                          </p:cBhvr>
                                          <p:tavLst>
                                            <p:tav tm="0">
                                              <p:val>
                                                <p:fltVal val="0"/>
                                              </p:val>
                                            </p:tav>
                                            <p:tav tm="100000">
                                              <p:val>
                                                <p:strVal val="#ppt_w"/>
                                              </p:val>
                                            </p:tav>
                                          </p:tavLst>
                                        </p:anim>
                                        <p:anim calcmode="lin" valueType="num">
                                          <p:cBhvr>
                                            <p:cTn id="40" dur="500" fill="hold"/>
                                            <p:tgtEl>
                                              <p:spTgt spid="72"/>
                                            </p:tgtEl>
                                            <p:attrNameLst>
                                              <p:attrName>ppt_h</p:attrName>
                                            </p:attrNameLst>
                                          </p:cBhvr>
                                          <p:tavLst>
                                            <p:tav tm="0">
                                              <p:val>
                                                <p:fltVal val="0"/>
                                              </p:val>
                                            </p:tav>
                                            <p:tav tm="100000">
                                              <p:val>
                                                <p:strVal val="#ppt_h"/>
                                              </p:val>
                                            </p:tav>
                                          </p:tavLst>
                                        </p:anim>
                                        <p:animEffect transition="in" filter="fade">
                                          <p:cBhvr>
                                            <p:cTn id="41" dur="500"/>
                                            <p:tgtEl>
                                              <p:spTgt spid="72"/>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75"/>
                                            </p:tgtEl>
                                            <p:attrNameLst>
                                              <p:attrName>style.visibility</p:attrName>
                                            </p:attrNameLst>
                                          </p:cBhvr>
                                          <p:to>
                                            <p:strVal val="visible"/>
                                          </p:to>
                                        </p:set>
                                        <p:anim calcmode="lin" valueType="num">
                                          <p:cBhvr>
                                            <p:cTn id="46" dur="500" fill="hold"/>
                                            <p:tgtEl>
                                              <p:spTgt spid="75"/>
                                            </p:tgtEl>
                                            <p:attrNameLst>
                                              <p:attrName>ppt_w</p:attrName>
                                            </p:attrNameLst>
                                          </p:cBhvr>
                                          <p:tavLst>
                                            <p:tav tm="0">
                                              <p:val>
                                                <p:fltVal val="0"/>
                                              </p:val>
                                            </p:tav>
                                            <p:tav tm="100000">
                                              <p:val>
                                                <p:strVal val="#ppt_w"/>
                                              </p:val>
                                            </p:tav>
                                          </p:tavLst>
                                        </p:anim>
                                        <p:anim calcmode="lin" valueType="num">
                                          <p:cBhvr>
                                            <p:cTn id="47" dur="500" fill="hold"/>
                                            <p:tgtEl>
                                              <p:spTgt spid="75"/>
                                            </p:tgtEl>
                                            <p:attrNameLst>
                                              <p:attrName>ppt_h</p:attrName>
                                            </p:attrNameLst>
                                          </p:cBhvr>
                                          <p:tavLst>
                                            <p:tav tm="0">
                                              <p:val>
                                                <p:fltVal val="0"/>
                                              </p:val>
                                            </p:tav>
                                            <p:tav tm="100000">
                                              <p:val>
                                                <p:strVal val="#ppt_h"/>
                                              </p:val>
                                            </p:tav>
                                          </p:tavLst>
                                        </p:anim>
                                        <p:animEffect transition="in" filter="fade">
                                          <p:cBhvr>
                                            <p:cTn id="48" dur="500"/>
                                            <p:tgtEl>
                                              <p:spTgt spid="75"/>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Effect transition="in" filter="fade">
                                          <p:cBhvr>
                                            <p:cTn id="55" dur="500"/>
                                            <p:tgtEl>
                                              <p:spTgt spid="78"/>
                                            </p:tgtEl>
                                          </p:cBhvr>
                                        </p:animEffect>
                                      </p:childTnLst>
                                    </p:cTn>
                                  </p:par>
                                  <p:par>
                                    <p:cTn id="56" presetID="2" presetClass="entr" presetSubtype="4" fill="hold" grpId="0" nodeType="withEffect">
                                      <p:stCondLst>
                                        <p:cond delay="0"/>
                                      </p:stCondLst>
                                      <p:childTnLst>
                                        <p:set>
                                          <p:cBhvr>
                                            <p:cTn id="57" dur="1" fill="hold">
                                              <p:stCondLst>
                                                <p:cond delay="0"/>
                                              </p:stCondLst>
                                            </p:cTn>
                                            <p:tgtEl>
                                              <p:spTgt spid="81"/>
                                            </p:tgtEl>
                                            <p:attrNameLst>
                                              <p:attrName>style.visibility</p:attrName>
                                            </p:attrNameLst>
                                          </p:cBhvr>
                                          <p:to>
                                            <p:strVal val="visible"/>
                                          </p:to>
                                        </p:set>
                                        <p:anim calcmode="lin" valueType="num">
                                          <p:cBhvr additive="base">
                                            <p:cTn id="58" dur="500" fill="hold"/>
                                            <p:tgtEl>
                                              <p:spTgt spid="81"/>
                                            </p:tgtEl>
                                            <p:attrNameLst>
                                              <p:attrName>ppt_x</p:attrName>
                                            </p:attrNameLst>
                                          </p:cBhvr>
                                          <p:tavLst>
                                            <p:tav tm="0">
                                              <p:val>
                                                <p:strVal val="#ppt_x"/>
                                              </p:val>
                                            </p:tav>
                                            <p:tav tm="100000">
                                              <p:val>
                                                <p:strVal val="#ppt_x"/>
                                              </p:val>
                                            </p:tav>
                                          </p:tavLst>
                                        </p:anim>
                                        <p:anim calcmode="lin" valueType="num">
                                          <p:cBhvr additive="base">
                                            <p:cTn id="59" dur="500" fill="hold"/>
                                            <p:tgtEl>
                                              <p:spTgt spid="81"/>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82"/>
                                            </p:tgtEl>
                                            <p:attrNameLst>
                                              <p:attrName>style.visibility</p:attrName>
                                            </p:attrNameLst>
                                          </p:cBhvr>
                                          <p:to>
                                            <p:strVal val="visible"/>
                                          </p:to>
                                        </p:set>
                                        <p:anim calcmode="lin" valueType="num">
                                          <p:cBhvr additive="base">
                                            <p:cTn id="62" dur="500" fill="hold"/>
                                            <p:tgtEl>
                                              <p:spTgt spid="82"/>
                                            </p:tgtEl>
                                            <p:attrNameLst>
                                              <p:attrName>ppt_x</p:attrName>
                                            </p:attrNameLst>
                                          </p:cBhvr>
                                          <p:tavLst>
                                            <p:tav tm="0">
                                              <p:val>
                                                <p:strVal val="#ppt_x"/>
                                              </p:val>
                                            </p:tav>
                                            <p:tav tm="100000">
                                              <p:val>
                                                <p:strVal val="#ppt_x"/>
                                              </p:val>
                                            </p:tav>
                                          </p:tavLst>
                                        </p:anim>
                                        <p:anim calcmode="lin" valueType="num">
                                          <p:cBhvr additive="base">
                                            <p:cTn id="63" dur="500" fill="hold"/>
                                            <p:tgtEl>
                                              <p:spTgt spid="82"/>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83"/>
                                            </p:tgtEl>
                                            <p:attrNameLst>
                                              <p:attrName>style.visibility</p:attrName>
                                            </p:attrNameLst>
                                          </p:cBhvr>
                                          <p:to>
                                            <p:strVal val="visible"/>
                                          </p:to>
                                        </p:set>
                                        <p:anim calcmode="lin" valueType="num">
                                          <p:cBhvr additive="base">
                                            <p:cTn id="66" dur="500" fill="hold"/>
                                            <p:tgtEl>
                                              <p:spTgt spid="83"/>
                                            </p:tgtEl>
                                            <p:attrNameLst>
                                              <p:attrName>ppt_x</p:attrName>
                                            </p:attrNameLst>
                                          </p:cBhvr>
                                          <p:tavLst>
                                            <p:tav tm="0">
                                              <p:val>
                                                <p:strVal val="#ppt_x"/>
                                              </p:val>
                                            </p:tav>
                                            <p:tav tm="100000">
                                              <p:val>
                                                <p:strVal val="#ppt_x"/>
                                              </p:val>
                                            </p:tav>
                                          </p:tavLst>
                                        </p:anim>
                                        <p:anim calcmode="lin" valueType="num">
                                          <p:cBhvr additive="base">
                                            <p:cTn id="67" dur="500" fill="hold"/>
                                            <p:tgtEl>
                                              <p:spTgt spid="83"/>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84"/>
                                            </p:tgtEl>
                                            <p:attrNameLst>
                                              <p:attrName>style.visibility</p:attrName>
                                            </p:attrNameLst>
                                          </p:cBhvr>
                                          <p:to>
                                            <p:strVal val="visible"/>
                                          </p:to>
                                        </p:set>
                                        <p:anim calcmode="lin" valueType="num">
                                          <p:cBhvr additive="base">
                                            <p:cTn id="70" dur="500" fill="hold"/>
                                            <p:tgtEl>
                                              <p:spTgt spid="84"/>
                                            </p:tgtEl>
                                            <p:attrNameLst>
                                              <p:attrName>ppt_x</p:attrName>
                                            </p:attrNameLst>
                                          </p:cBhvr>
                                          <p:tavLst>
                                            <p:tav tm="0">
                                              <p:val>
                                                <p:strVal val="#ppt_x"/>
                                              </p:val>
                                            </p:tav>
                                            <p:tav tm="100000">
                                              <p:val>
                                                <p:strVal val="#ppt_x"/>
                                              </p:val>
                                            </p:tav>
                                          </p:tavLst>
                                        </p:anim>
                                        <p:anim calcmode="lin" valueType="num">
                                          <p:cBhvr additive="base">
                                            <p:cTn id="71" dur="500" fill="hold"/>
                                            <p:tgtEl>
                                              <p:spTgt spid="84"/>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86"/>
                                            </p:tgtEl>
                                            <p:attrNameLst>
                                              <p:attrName>style.visibility</p:attrName>
                                            </p:attrNameLst>
                                          </p:cBhvr>
                                          <p:to>
                                            <p:strVal val="visible"/>
                                          </p:to>
                                        </p:set>
                                        <p:anim calcmode="lin" valueType="num">
                                          <p:cBhvr additive="base">
                                            <p:cTn id="74" dur="500" fill="hold"/>
                                            <p:tgtEl>
                                              <p:spTgt spid="86"/>
                                            </p:tgtEl>
                                            <p:attrNameLst>
                                              <p:attrName>ppt_x</p:attrName>
                                            </p:attrNameLst>
                                          </p:cBhvr>
                                          <p:tavLst>
                                            <p:tav tm="0">
                                              <p:val>
                                                <p:strVal val="#ppt_x"/>
                                              </p:val>
                                            </p:tav>
                                            <p:tav tm="100000">
                                              <p:val>
                                                <p:strVal val="#ppt_x"/>
                                              </p:val>
                                            </p:tav>
                                          </p:tavLst>
                                        </p:anim>
                                        <p:anim calcmode="lin" valueType="num">
                                          <p:cBhvr additive="base">
                                            <p:cTn id="75" dur="500" fill="hold"/>
                                            <p:tgtEl>
                                              <p:spTgt spid="86"/>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87"/>
                                            </p:tgtEl>
                                            <p:attrNameLst>
                                              <p:attrName>style.visibility</p:attrName>
                                            </p:attrNameLst>
                                          </p:cBhvr>
                                          <p:to>
                                            <p:strVal val="visible"/>
                                          </p:to>
                                        </p:set>
                                        <p:anim calcmode="lin" valueType="num">
                                          <p:cBhvr additive="base">
                                            <p:cTn id="78" dur="500" fill="hold"/>
                                            <p:tgtEl>
                                              <p:spTgt spid="87"/>
                                            </p:tgtEl>
                                            <p:attrNameLst>
                                              <p:attrName>ppt_x</p:attrName>
                                            </p:attrNameLst>
                                          </p:cBhvr>
                                          <p:tavLst>
                                            <p:tav tm="0">
                                              <p:val>
                                                <p:strVal val="#ppt_x"/>
                                              </p:val>
                                            </p:tav>
                                            <p:tav tm="100000">
                                              <p:val>
                                                <p:strVal val="#ppt_x"/>
                                              </p:val>
                                            </p:tav>
                                          </p:tavLst>
                                        </p:anim>
                                        <p:anim calcmode="lin" valueType="num">
                                          <p:cBhvr additive="base">
                                            <p:cTn id="79"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nodeType="clickEffect">
                                      <p:stCondLst>
                                        <p:cond delay="0"/>
                                      </p:stCondLst>
                                      <p:childTnLst>
                                        <p:set>
                                          <p:cBhvr>
                                            <p:cTn id="83" dur="1" fill="hold">
                                              <p:stCondLst>
                                                <p:cond delay="0"/>
                                              </p:stCondLst>
                                            </p:cTn>
                                            <p:tgtEl>
                                              <p:spTgt spid="88"/>
                                            </p:tgtEl>
                                            <p:attrNameLst>
                                              <p:attrName>style.visibility</p:attrName>
                                            </p:attrNameLst>
                                          </p:cBhvr>
                                          <p:to>
                                            <p:strVal val="visible"/>
                                          </p:to>
                                        </p:set>
                                        <p:anim calcmode="lin" valueType="num">
                                          <p:cBhvr>
                                            <p:cTn id="84" dur="500" fill="hold"/>
                                            <p:tgtEl>
                                              <p:spTgt spid="88"/>
                                            </p:tgtEl>
                                            <p:attrNameLst>
                                              <p:attrName>ppt_w</p:attrName>
                                            </p:attrNameLst>
                                          </p:cBhvr>
                                          <p:tavLst>
                                            <p:tav tm="0">
                                              <p:val>
                                                <p:fltVal val="0"/>
                                              </p:val>
                                            </p:tav>
                                            <p:tav tm="100000">
                                              <p:val>
                                                <p:strVal val="#ppt_w"/>
                                              </p:val>
                                            </p:tav>
                                          </p:tavLst>
                                        </p:anim>
                                        <p:anim calcmode="lin" valueType="num">
                                          <p:cBhvr>
                                            <p:cTn id="85" dur="500" fill="hold"/>
                                            <p:tgtEl>
                                              <p:spTgt spid="88"/>
                                            </p:tgtEl>
                                            <p:attrNameLst>
                                              <p:attrName>ppt_h</p:attrName>
                                            </p:attrNameLst>
                                          </p:cBhvr>
                                          <p:tavLst>
                                            <p:tav tm="0">
                                              <p:val>
                                                <p:fltVal val="0"/>
                                              </p:val>
                                            </p:tav>
                                            <p:tav tm="100000">
                                              <p:val>
                                                <p:strVal val="#ppt_h"/>
                                              </p:val>
                                            </p:tav>
                                          </p:tavLst>
                                        </p:anim>
                                        <p:animEffect transition="in" filter="fade">
                                          <p:cBhvr>
                                            <p:cTn id="86" dur="500"/>
                                            <p:tgtEl>
                                              <p:spTgt spid="88"/>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nodeType="clickEffect">
                                      <p:stCondLst>
                                        <p:cond delay="0"/>
                                      </p:stCondLst>
                                      <p:childTnLst>
                                        <p:set>
                                          <p:cBhvr>
                                            <p:cTn id="90" dur="1" fill="hold">
                                              <p:stCondLst>
                                                <p:cond delay="0"/>
                                              </p:stCondLst>
                                            </p:cTn>
                                            <p:tgtEl>
                                              <p:spTgt spid="91"/>
                                            </p:tgtEl>
                                            <p:attrNameLst>
                                              <p:attrName>style.visibility</p:attrName>
                                            </p:attrNameLst>
                                          </p:cBhvr>
                                          <p:to>
                                            <p:strVal val="visible"/>
                                          </p:to>
                                        </p:set>
                                        <p:anim calcmode="lin" valueType="num">
                                          <p:cBhvr>
                                            <p:cTn id="91" dur="500" fill="hold"/>
                                            <p:tgtEl>
                                              <p:spTgt spid="91"/>
                                            </p:tgtEl>
                                            <p:attrNameLst>
                                              <p:attrName>ppt_w</p:attrName>
                                            </p:attrNameLst>
                                          </p:cBhvr>
                                          <p:tavLst>
                                            <p:tav tm="0">
                                              <p:val>
                                                <p:fltVal val="0"/>
                                              </p:val>
                                            </p:tav>
                                            <p:tav tm="100000">
                                              <p:val>
                                                <p:strVal val="#ppt_w"/>
                                              </p:val>
                                            </p:tav>
                                          </p:tavLst>
                                        </p:anim>
                                        <p:anim calcmode="lin" valueType="num">
                                          <p:cBhvr>
                                            <p:cTn id="92" dur="500" fill="hold"/>
                                            <p:tgtEl>
                                              <p:spTgt spid="91"/>
                                            </p:tgtEl>
                                            <p:attrNameLst>
                                              <p:attrName>ppt_h</p:attrName>
                                            </p:attrNameLst>
                                          </p:cBhvr>
                                          <p:tavLst>
                                            <p:tav tm="0">
                                              <p:val>
                                                <p:fltVal val="0"/>
                                              </p:val>
                                            </p:tav>
                                            <p:tav tm="100000">
                                              <p:val>
                                                <p:strVal val="#ppt_h"/>
                                              </p:val>
                                            </p:tav>
                                          </p:tavLst>
                                        </p:anim>
                                        <p:animEffect transition="in" filter="fade">
                                          <p:cBhvr>
                                            <p:cTn id="93"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60" grpId="0"/>
          <p:bldP spid="62" grpId="0"/>
          <p:bldP spid="81" grpId="0"/>
          <p:bldP spid="82" grpId="0"/>
          <p:bldP spid="83" grpId="0"/>
          <p:bldP spid="84" grpId="0"/>
          <p:bldP spid="86" grpId="0"/>
          <p:bldP spid="87"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TotalTime>
  <Words>1664</Words>
  <Application>Microsoft Office PowerPoint</Application>
  <PresentationFormat>宽屏</PresentationFormat>
  <Paragraphs>206</Paragraphs>
  <Slides>37</Slides>
  <Notes>37</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37</vt:i4>
      </vt:variant>
    </vt:vector>
  </HeadingPairs>
  <TitlesOfParts>
    <vt:vector size="52" baseType="lpstr">
      <vt:lpstr>Bebas</vt:lpstr>
      <vt:lpstr>Gill Sans</vt:lpstr>
      <vt:lpstr>Meiryo UI</vt:lpstr>
      <vt:lpstr>Roboto Medium</vt:lpstr>
      <vt:lpstr>Roboto Thin</vt:lpstr>
      <vt:lpstr>方正黑体简体</vt:lpstr>
      <vt:lpstr>宋体</vt:lpstr>
      <vt:lpstr>微软雅黑</vt:lpstr>
      <vt:lpstr>Agency FB</vt:lpstr>
      <vt:lpstr>Arial</vt:lpstr>
      <vt:lpstr>Calibri</vt:lpstr>
      <vt:lpstr>Calibri Light</vt:lpstr>
      <vt:lpstr>Century Gothic</vt:lpstr>
      <vt:lpstr>Source Sans Pro</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
  <dc:description/>
  <cp:lastModifiedBy>李 柯凡</cp:lastModifiedBy>
  <cp:revision>304</cp:revision>
  <dcterms:created xsi:type="dcterms:W3CDTF">2019-05-16T00:04:14Z</dcterms:created>
  <dcterms:modified xsi:type="dcterms:W3CDTF">2021-03-12T09:31:34Z</dcterms:modified>
</cp:coreProperties>
</file>