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6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07" r:id="rId25"/>
    <p:sldId id="265" r:id="rId26"/>
    <p:sldId id="267" r:id="rId27"/>
    <p:sldId id="308" r:id="rId28"/>
    <p:sldId id="283" r:id="rId29"/>
    <p:sldId id="284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8" autoAdjust="0"/>
  </p:normalViewPr>
  <p:slideViewPr>
    <p:cSldViewPr snapToGrid="0">
      <p:cViewPr>
        <p:scale>
          <a:sx n="79" d="100"/>
          <a:sy n="79" d="100"/>
        </p:scale>
        <p:origin x="835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4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93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9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5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42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7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5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7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8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94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6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9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5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8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6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7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78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64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6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11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80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1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0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6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4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6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2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05248" y="3169144"/>
            <a:ext cx="495102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FD50B-77BC-4AA9-BDE3-32B760AD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22" y="1223282"/>
            <a:ext cx="8077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32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90673B-2B02-45A0-B788-2A8B9029A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65" y="244177"/>
            <a:ext cx="6229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11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15079-313C-4EE0-998C-71C7EF08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103" y="1742535"/>
            <a:ext cx="9744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52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864FF6-BD23-4D61-9A5B-A972D4F0F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4015"/>
            <a:ext cx="1203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21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F1EA9F8-5B79-43BE-BACE-9BB28A5B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928" y="1213813"/>
            <a:ext cx="4724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46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616FC69-C09B-4CEB-AB94-F91171C7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15" y="2101"/>
            <a:ext cx="455310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F02C0D-E5B8-49A7-9D93-0ED431BC6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42" y="140555"/>
            <a:ext cx="4448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0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CA12FE-C0CC-4C71-8BBE-C834068C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784" y="254627"/>
            <a:ext cx="7543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5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52EE91-B767-4C7F-84CD-155F8A3A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8" y="0"/>
            <a:ext cx="11768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702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CA661-BBF8-4EB6-A958-A38FD1B9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386" y="-1"/>
            <a:ext cx="8867775" cy="3714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578E99-1BC9-4EAF-A547-915E77BB1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3665278"/>
            <a:ext cx="9772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55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8D73B2-1B70-4324-A2FE-2691C5C0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902"/>
            <a:ext cx="9344025" cy="4352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9AA340-B2BC-40D5-927B-EBA08159D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87" y="1495425"/>
            <a:ext cx="60102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85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2734084" cy="694554"/>
            <a:chOff x="5591150" y="1307383"/>
            <a:chExt cx="2734084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1821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Websocket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80162" y="3558921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2195731" cy="694554"/>
            <a:chOff x="5591150" y="1307383"/>
            <a:chExt cx="2195731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1283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HTTP/2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50840" y="3685149"/>
            <a:ext cx="2408354" cy="694554"/>
            <a:chOff x="5591150" y="1307383"/>
            <a:chExt cx="2408354" cy="694554"/>
          </a:xfrm>
        </p:grpSpPr>
        <p:sp>
          <p:nvSpPr>
            <p:cNvPr id="69" name="文本框 68"/>
            <p:cNvSpPr txBox="1"/>
            <p:nvPr/>
          </p:nvSpPr>
          <p:spPr>
            <a:xfrm>
              <a:off x="6503453" y="1307383"/>
              <a:ext cx="1496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GraphQL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03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4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511629-BD67-48C3-A2A7-DA23FAEC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5966"/>
            <a:ext cx="12153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01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20017F-B2BE-4B08-AB4C-92DA1982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46" y="1085850"/>
            <a:ext cx="8601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95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DB76CA-0499-4039-A7D8-FBC62A87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1" y="1367369"/>
            <a:ext cx="5343525" cy="2828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7652E9-44DB-4F94-B877-0CEB403B2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76" y="-1"/>
            <a:ext cx="5435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2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FFC84F-3BFE-458F-978C-A8DEE725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96" y="1840992"/>
            <a:ext cx="10235044" cy="35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11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90898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HTTP/2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315329" y="1205439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370934" y="1799864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2834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HTTP/2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DEC832-BE5E-49A7-A321-E6A96CE43948}"/>
              </a:ext>
            </a:extLst>
          </p:cNvPr>
          <p:cNvSpPr txBox="1"/>
          <p:nvPr/>
        </p:nvSpPr>
        <p:spPr>
          <a:xfrm>
            <a:off x="2370934" y="1059078"/>
            <a:ext cx="774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相比</a:t>
            </a:r>
            <a:r>
              <a:rPr lang="en-US" altLang="zh-CN" sz="2400" dirty="0"/>
              <a:t>HTTP 1.1 </a:t>
            </a:r>
            <a:r>
              <a:rPr lang="zh-CN" altLang="en-US" sz="2400" dirty="0"/>
              <a:t>性能更好，兼容大部分</a:t>
            </a:r>
            <a:r>
              <a:rPr lang="en-US" altLang="zh-CN" sz="2400" dirty="0"/>
              <a:t>HTTP 1. 1 </a:t>
            </a:r>
            <a:r>
              <a:rPr lang="zh-CN" altLang="en-US" sz="2400" dirty="0"/>
              <a:t>的操作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ED831-CFB0-4062-BA98-1D127D376F04}"/>
              </a:ext>
            </a:extLst>
          </p:cNvPr>
          <p:cNvSpPr txBox="1"/>
          <p:nvPr/>
        </p:nvSpPr>
        <p:spPr>
          <a:xfrm>
            <a:off x="464150" y="1805325"/>
            <a:ext cx="1127674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二进制分帧</a:t>
            </a:r>
            <a:r>
              <a:rPr lang="zh-CN" altLang="en-US" dirty="0"/>
              <a:t>：</a:t>
            </a:r>
            <a:r>
              <a:rPr lang="en-US" altLang="zh-CN" dirty="0"/>
              <a:t>HTTP/2 </a:t>
            </a:r>
            <a:r>
              <a:rPr lang="zh-CN" altLang="en-US" dirty="0"/>
              <a:t>采用二进制格式传输数据，而非 </a:t>
            </a:r>
            <a:r>
              <a:rPr lang="en-US" altLang="zh-CN" dirty="0"/>
              <a:t>HTTP 1.x </a:t>
            </a:r>
            <a:r>
              <a:rPr lang="zh-CN" altLang="en-US" dirty="0"/>
              <a:t>的文本格式，二进制协议解析起来更高效。</a:t>
            </a:r>
            <a:r>
              <a:rPr lang="en-US" altLang="zh-CN" dirty="0"/>
              <a:t>HTTP/2 </a:t>
            </a:r>
            <a:r>
              <a:rPr lang="zh-CN" altLang="en-US" dirty="0"/>
              <a:t>中，同域名下所有通信都在单个连接上完成，该连接可以承载任意数量的双向数据流。每个数据流都以消息的形式发送，而消息又由一个或多个帧组成。多个帧之间可以乱序发送，根据帧首部的流标识可以重新组装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多路复用</a:t>
            </a:r>
            <a:r>
              <a:rPr lang="zh-CN" altLang="en-US" dirty="0"/>
              <a:t>：</a:t>
            </a:r>
            <a:r>
              <a:rPr lang="en-US" altLang="zh-CN" dirty="0"/>
              <a:t>HTTP 1.x </a:t>
            </a:r>
            <a:r>
              <a:rPr lang="zh-CN" altLang="en-US" dirty="0"/>
              <a:t>中，如果想并发多个请求，必须使用多个 </a:t>
            </a:r>
            <a:r>
              <a:rPr lang="en-US" altLang="zh-CN" dirty="0"/>
              <a:t>TCP </a:t>
            </a:r>
            <a:r>
              <a:rPr lang="zh-CN" altLang="en-US" dirty="0"/>
              <a:t>链接，且浏览器为了控制资源，还会对单个域名有 </a:t>
            </a:r>
            <a:r>
              <a:rPr lang="en-US" altLang="zh-CN" dirty="0"/>
              <a:t>6-8</a:t>
            </a:r>
            <a:r>
              <a:rPr lang="zh-CN" altLang="en-US" dirty="0"/>
              <a:t>个的</a:t>
            </a:r>
            <a:r>
              <a:rPr lang="en-US" altLang="zh-CN" dirty="0"/>
              <a:t>TCP</a:t>
            </a:r>
            <a:r>
              <a:rPr lang="zh-CN" altLang="en-US" dirty="0"/>
              <a:t>链接请求限制。在</a:t>
            </a:r>
            <a:r>
              <a:rPr lang="en-US" altLang="zh-CN" dirty="0"/>
              <a:t>HTTP/2</a:t>
            </a:r>
            <a:r>
              <a:rPr lang="zh-CN" altLang="en-US" dirty="0"/>
              <a:t>中，同域名下所有通信都在单个连接上完成，可以承载任意数量的双向数据流，数据流以消息的形式发送，而消息又由一个或多个帧组成，多个帧之间可以乱序发送，因为根据帧首部的流标识可以重新组装。提高了性能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服务器推送</a:t>
            </a:r>
            <a:r>
              <a:rPr lang="zh-CN" altLang="en-US" dirty="0"/>
              <a:t>：服务端可以在发送页面</a:t>
            </a:r>
            <a:r>
              <a:rPr lang="en-US" altLang="zh-CN" dirty="0"/>
              <a:t>HTML</a:t>
            </a:r>
            <a:r>
              <a:rPr lang="zh-CN" altLang="en-US" dirty="0"/>
              <a:t>时主动推送其它资源，而不用等到浏览器解析到相应位置，发起请求再响应。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头部压缩</a:t>
            </a:r>
            <a:r>
              <a:rPr lang="zh-CN" altLang="en-US" dirty="0"/>
              <a:t>：</a:t>
            </a:r>
            <a:r>
              <a:rPr lang="en-US" altLang="zh-CN" dirty="0"/>
              <a:t>HTTP/2</a:t>
            </a:r>
            <a:r>
              <a:rPr lang="zh-CN" altLang="en-US" dirty="0"/>
              <a:t>对消息头采用</a:t>
            </a:r>
            <a:r>
              <a:rPr lang="en-US" altLang="zh-CN" dirty="0"/>
              <a:t>HPACK</a:t>
            </a:r>
            <a:r>
              <a:rPr lang="zh-CN" altLang="en-US" dirty="0"/>
              <a:t>（专为</a:t>
            </a:r>
            <a:r>
              <a:rPr lang="en-US" altLang="zh-CN" dirty="0"/>
              <a:t>http/2</a:t>
            </a:r>
            <a:r>
              <a:rPr lang="zh-CN" altLang="en-US" dirty="0"/>
              <a:t>头部设计的压缩格式）进行压缩传输，能够节省消息头占用的网络的流量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948791B-7F4B-4D58-81CA-86CFA148E53F}"/>
              </a:ext>
            </a:extLst>
          </p:cNvPr>
          <p:cNvSpPr txBox="1"/>
          <p:nvPr/>
        </p:nvSpPr>
        <p:spPr>
          <a:xfrm>
            <a:off x="2304288" y="1182913"/>
            <a:ext cx="12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0BFD41-7D8F-4326-BAA4-ADC1E0CE839C}"/>
              </a:ext>
            </a:extLst>
          </p:cNvPr>
          <p:cNvSpPr txBox="1"/>
          <p:nvPr/>
        </p:nvSpPr>
        <p:spPr>
          <a:xfrm>
            <a:off x="3547865" y="932267"/>
            <a:ext cx="609600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性能高，加载速度快，节省流量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更加安全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E73C59-24A9-49F8-BFD7-300FE433CCE3}"/>
              </a:ext>
            </a:extLst>
          </p:cNvPr>
          <p:cNvSpPr txBox="1"/>
          <p:nvPr/>
        </p:nvSpPr>
        <p:spPr>
          <a:xfrm>
            <a:off x="2304287" y="3393170"/>
            <a:ext cx="12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缺点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8A831C-260F-4978-ACF4-E24BDC4CF8B4}"/>
              </a:ext>
            </a:extLst>
          </p:cNvPr>
          <p:cNvSpPr txBox="1"/>
          <p:nvPr/>
        </p:nvSpPr>
        <p:spPr>
          <a:xfrm>
            <a:off x="3547865" y="3088497"/>
            <a:ext cx="609600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TCP </a:t>
            </a:r>
            <a:r>
              <a:rPr lang="zh-CN" altLang="en-US" sz="2000" dirty="0"/>
              <a:t>以及 </a:t>
            </a:r>
            <a:r>
              <a:rPr lang="en-US" altLang="zh-CN" sz="2000" dirty="0"/>
              <a:t>TCP+TLS</a:t>
            </a:r>
            <a:r>
              <a:rPr lang="zh-CN" altLang="en-US" sz="2000" dirty="0"/>
              <a:t>建立连接的延时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TCP</a:t>
            </a:r>
            <a:r>
              <a:rPr lang="zh-CN" altLang="en-US" sz="2000" dirty="0"/>
              <a:t>的队头阻塞并没有彻底解决</a:t>
            </a:r>
          </a:p>
        </p:txBody>
      </p:sp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THREE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24176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C9CF280-E03F-432D-A984-84912AAD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213" y="4036844"/>
            <a:ext cx="73395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Bahnschrift Light" panose="020B0502040204020203" pitchFamily="34" charset="0"/>
                <a:ea typeface="方正黑体简体" panose="02010601030101010101"/>
              </a:rPr>
              <a:t>ask exactly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393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12042"/>
            <a:ext cx="12192000" cy="74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331D2D-8D73-4B13-9708-0E24F960723A}"/>
              </a:ext>
            </a:extLst>
          </p:cNvPr>
          <p:cNvSpPr txBox="1">
            <a:spLocks/>
          </p:cNvSpPr>
          <p:nvPr/>
        </p:nvSpPr>
        <p:spPr>
          <a:xfrm>
            <a:off x="3926305" y="5984972"/>
            <a:ext cx="4339390" cy="35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pitchFamily="34" charset="0"/>
              </a:rPr>
              <a:t>YOUR TECHNOLOGY PRODUCTS</a:t>
            </a:r>
            <a:endParaRPr lang="id-ID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920EF-BD8C-4CA8-8C82-A2A1294A8CD2}"/>
              </a:ext>
            </a:extLst>
          </p:cNvPr>
          <p:cNvSpPr txBox="1"/>
          <p:nvPr/>
        </p:nvSpPr>
        <p:spPr>
          <a:xfrm>
            <a:off x="4403728" y="542755"/>
            <a:ext cx="70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https://graphql.bootcss.com/learn/</a:t>
            </a:r>
            <a:endParaRPr lang="zh-CN" alt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F85725-9022-4ECD-88B8-83EDAF5F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5" y="1410064"/>
            <a:ext cx="10308405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GraphQL是一种API查询语言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可以从一个查询API中获取前端需要的部分数据，只需要传送前端需要的部分数据，避免了冗余数据的传输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一次请求可以获取多个API的信息，更加灵活，提高了系统吞吐量、服务端响应效率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使用Flask_GraphQL实现一个简单的接口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resolve_user的user字段和类Query的user字段对应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设置url为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/test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通过设置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graphiql=True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使用graphiql来调试GraphQL接口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087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D800F2-3616-450A-AB6B-5FEB2B64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10" y="1028700"/>
            <a:ext cx="7886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04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实时通讯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75376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58D33-1BA5-4D15-B6B3-59CD6776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3" y="1548384"/>
            <a:ext cx="6092430" cy="3986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F21380-9234-4806-8801-9E63CF0A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689" y="2038197"/>
            <a:ext cx="6343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9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45106" y="197316"/>
            <a:ext cx="329141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项目中使用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CB8F9C-FBA4-4CA5-8A1F-54E3C3F8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" y="895720"/>
            <a:ext cx="11488293" cy="60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28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4CFC50-F4CA-43DB-BED9-7E852D30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1" y="625923"/>
            <a:ext cx="6887625" cy="6232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CD915D-3E0B-40E7-8002-24C6E692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2457450"/>
            <a:ext cx="5810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09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查询示例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5FBBE5-85BF-49B2-8CC0-9D8C012A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97" y="1195795"/>
            <a:ext cx="3467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33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C95BF8-3E84-4265-8051-7080667F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311"/>
            <a:ext cx="11991975" cy="2066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D58C46-3653-4ED0-8EA9-DB8224AA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" y="3190875"/>
            <a:ext cx="3105150" cy="3667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D0D7A-0021-420E-9480-104913FA9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357" y="1741418"/>
            <a:ext cx="2787772" cy="5116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DE0280-AF2C-4606-AF58-6A0DDE301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115" y="2255520"/>
            <a:ext cx="3006954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00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1"/>
            <a:ext cx="3613215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查询多个接口数据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C7D954-2CF2-4CA3-88A0-73F58D22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1687225"/>
            <a:ext cx="4038600" cy="3352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58FE9F-F20B-4997-A4F6-3D0D1F75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56" y="1315329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51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别名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872B8-8274-4210-A748-D3EF0ACF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1" y="2365881"/>
            <a:ext cx="5991225" cy="2505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78CD6B-F244-4218-BFD6-017061B8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61" y="2480181"/>
            <a:ext cx="2695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28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2430591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变量和指令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70BC3-914D-4B0C-A04B-B507B286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100"/>
            <a:ext cx="8667750" cy="904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62F062-9C15-4BB9-99EB-B8D7E6D6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0180"/>
            <a:ext cx="4400550" cy="4686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91FE40-5331-4CFE-9ABA-CC2BCF0EC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28"/>
          <a:stretch/>
        </p:blipFill>
        <p:spPr>
          <a:xfrm>
            <a:off x="5169501" y="1658112"/>
            <a:ext cx="3962400" cy="5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77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变更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A4B035-2264-42AA-9059-0B051FA7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315329"/>
            <a:ext cx="7353300" cy="885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44345F-9E27-4DCA-B1E5-5C5B9943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85" y="2279987"/>
            <a:ext cx="9439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847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60EE13-1C9F-4BA9-ABBF-197C133A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97" y="-1"/>
            <a:ext cx="502557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A08D82-2B60-4759-BF09-849E07C1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494" y="5889365"/>
            <a:ext cx="6981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86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1011007" y="1278742"/>
            <a:ext cx="10713820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GET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、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POST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等请求，只能由客户端发起服务端回应，想要用请求实现数据的实时更新，只能通过轮询、长轮询等技术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8217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FB2A78-DBF9-4102-B6FB-0CBE1A032D45}"/>
              </a:ext>
            </a:extLst>
          </p:cNvPr>
          <p:cNvSpPr txBox="1"/>
          <p:nvPr/>
        </p:nvSpPr>
        <p:spPr>
          <a:xfrm>
            <a:off x="2632007" y="3005492"/>
            <a:ext cx="8946743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- 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轮询：客户端每隔固定的时间发送一次请求</a:t>
            </a:r>
          </a:p>
          <a:p>
            <a:pPr algn="just">
              <a:lnSpc>
                <a:spcPct val="130000"/>
              </a:lnSpc>
            </a:pPr>
            <a:endParaRPr lang="zh-CN" altLang="en-US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- 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长轮询：客户端发送请求，服务端如果没有消息就一直阻塞，知道有消息再返回，之后客户端再次发送请求</a:t>
            </a:r>
          </a:p>
          <a:p>
            <a:pPr algn="just">
              <a:lnSpc>
                <a:spcPct val="130000"/>
              </a:lnSpc>
            </a:pPr>
            <a:endParaRPr lang="zh-CN" altLang="en-US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这种方式对网络和服务器的资源消耗较大，并发性不高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2902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  <p:bldP spid="18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4527615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/>
              <a:t>hoppscotch</a:t>
            </a:r>
            <a:r>
              <a:rPr lang="en-US" altLang="zh-CN" sz="2800" b="1" dirty="0"/>
              <a:t>(Postwoman)</a:t>
            </a:r>
          </a:p>
          <a:p>
            <a:endParaRPr lang="en-US" altLang="zh-CN" sz="2800" b="1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3C2A58-3D88-4535-97F5-0D5BE8EDB501}"/>
              </a:ext>
            </a:extLst>
          </p:cNvPr>
          <p:cNvSpPr txBox="1"/>
          <p:nvPr/>
        </p:nvSpPr>
        <p:spPr>
          <a:xfrm>
            <a:off x="1315329" y="1444190"/>
            <a:ext cx="989347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支持</a:t>
            </a:r>
            <a:r>
              <a:rPr lang="en-US" altLang="zh-CN" sz="2000" b="1" dirty="0"/>
              <a:t>Request</a:t>
            </a:r>
            <a:r>
              <a:rPr lang="zh-CN" altLang="en-US" sz="2000" dirty="0"/>
              <a:t>、</a:t>
            </a:r>
            <a:r>
              <a:rPr lang="en-US" altLang="zh-CN" sz="2000" b="1" dirty="0" err="1"/>
              <a:t>Websocket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Server Sent Events</a:t>
            </a:r>
            <a:r>
              <a:rPr lang="zh-CN" altLang="en-US" sz="2000" dirty="0"/>
              <a:t>、</a:t>
            </a:r>
            <a:r>
              <a:rPr lang="en-US" altLang="zh-CN" sz="2000" b="1" dirty="0"/>
              <a:t>Socket.IO</a:t>
            </a:r>
            <a:r>
              <a:rPr lang="zh-CN" altLang="en-US" sz="2000" dirty="0"/>
              <a:t>、</a:t>
            </a:r>
            <a:r>
              <a:rPr lang="en-US" altLang="zh-CN" sz="2000" b="1" dirty="0"/>
              <a:t>MQTT</a:t>
            </a:r>
            <a:r>
              <a:rPr lang="zh-CN" altLang="en-US" sz="2000" dirty="0"/>
              <a:t>、</a:t>
            </a:r>
            <a:r>
              <a:rPr lang="en-US" altLang="zh-CN" sz="2000" b="1" dirty="0" err="1"/>
              <a:t>GraphQL</a:t>
            </a:r>
            <a:r>
              <a:rPr lang="zh-CN" altLang="en-US" sz="2000" dirty="0"/>
              <a:t>等操作，一个方便免费的调试工具，用来代替</a:t>
            </a:r>
            <a:r>
              <a:rPr lang="en-US" altLang="zh-CN" sz="2000" dirty="0"/>
              <a:t>postman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https://github.com/hoppscotch/hoppscotch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461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2640706" y="4165117"/>
            <a:ext cx="8325486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 err="1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</a:rPr>
              <a:t>Websocket</a:t>
            </a:r>
            <a:r>
              <a:rPr lang="zh-CN" altLang="en-US" sz="2400" dirty="0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</a:rPr>
              <a:t>：支持长连接，经过一次握手建立连接，可以由服务端主动推送消息给客户端，实现低延时的双向通信</a:t>
            </a: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  <a:sym typeface="+mn-lt"/>
              </a:rPr>
              <a:t>缺点：网络环境不好的话会造成不断的重连</a:t>
            </a: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059604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8217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F5461D-0B1E-46EB-B535-4ECAAC29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706" y="1224739"/>
            <a:ext cx="9161143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HTTP的生命周期通过Request来界定，也就是一个Request 一个Response，那么在HTTP/1.0中，这次HTTP请求就结束了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在HTTP/1.1中进行了改进，使得有一个keep-alive，也就是说，在一个HTTP连接中，可以发送多个Request，接收多个Response。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HTTP协议是被动的，不能主动发起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144815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1329025" y="910576"/>
            <a:ext cx="1071382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对</a:t>
            </a:r>
            <a:r>
              <a:rPr lang="en-US" altLang="zh-CN" sz="2000" dirty="0" err="1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Websocket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的原始封装，功能较少  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https://github.com/heroku-python/flask-sockets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649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Flask-Sockets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0F98F-22DA-4099-BDEB-9571E895A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83" y="1359938"/>
            <a:ext cx="8820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77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649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Flask-Sockets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3CCA2-B171-4CF6-8844-C97D60FB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14" y="1161023"/>
            <a:ext cx="6743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13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0188" y="1622604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5029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B473F1-2BAC-41FF-8D51-AFF81F2C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623" y="1660718"/>
            <a:ext cx="9034272" cy="41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socket.io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是基于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协议的一套成熟的解决方案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AJAX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和其它的通信方式全部封装成了统一的通信接口，兼容性较好，在使用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时底层会自动选用最佳的通信方式，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是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的一个子集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需要注意：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传输的数据并不完全遵循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协议，后端使用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协议不能兼容前端的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协议，这就要求客户端和服务端都必须使用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解决方案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方正黑体简体" panose="02010601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321718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49990" y="242409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12480" y="4262316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9698" y="122027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67014F-9060-40AB-B0C2-A73D022553F0}"/>
              </a:ext>
            </a:extLst>
          </p:cNvPr>
          <p:cNvSpPr txBox="1"/>
          <p:nvPr/>
        </p:nvSpPr>
        <p:spPr>
          <a:xfrm>
            <a:off x="2655764" y="1450199"/>
            <a:ext cx="8092006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flask-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包封装了</a:t>
            </a:r>
            <a:r>
              <a:rPr lang="en-US" altLang="zh-CN" sz="2000" dirty="0">
                <a:ea typeface="方正黑体简体" panose="02010601030101010101"/>
              </a:rPr>
              <a:t>flask</a:t>
            </a:r>
            <a:r>
              <a:rPr lang="zh-CN" altLang="en-US" sz="2000" dirty="0">
                <a:ea typeface="方正黑体简体" panose="02010601030101010101"/>
              </a:rPr>
              <a:t>对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的支持，可以配合</a:t>
            </a:r>
            <a:r>
              <a:rPr lang="en-US" altLang="zh-CN" sz="2000" dirty="0" err="1">
                <a:ea typeface="方正黑体简体" panose="02010601030101010101"/>
              </a:rPr>
              <a:t>js</a:t>
            </a:r>
            <a:r>
              <a:rPr lang="zh-CN" altLang="en-US" sz="2000" dirty="0">
                <a:ea typeface="方正黑体简体" panose="02010601030101010101"/>
              </a:rPr>
              <a:t>端的</a:t>
            </a:r>
            <a:r>
              <a:rPr lang="en-US" altLang="zh-CN" sz="2000" dirty="0">
                <a:ea typeface="方正黑体简体" panose="02010601030101010101"/>
              </a:rPr>
              <a:t>socket.io</a:t>
            </a:r>
            <a:r>
              <a:rPr lang="zh-CN" altLang="en-US" sz="2000" dirty="0">
                <a:ea typeface="方正黑体简体" panose="02010601030101010101"/>
              </a:rPr>
              <a:t>实现前后端交互方案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ea typeface="方正黑体简体" panose="02010601030101010101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flask-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文档：</a:t>
            </a:r>
            <a:r>
              <a:rPr lang="en-US" altLang="zh-CN" sz="2000" dirty="0">
                <a:ea typeface="方正黑体简体" panose="02010601030101010101"/>
              </a:rPr>
              <a:t>https://flask-socketio.readthedocs.io/en/latest/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JavaScript socket.io</a:t>
            </a:r>
            <a:r>
              <a:rPr lang="zh-CN" altLang="en-US" sz="2000" dirty="0">
                <a:ea typeface="方正黑体简体" panose="02010601030101010101"/>
              </a:rPr>
              <a:t>文档：</a:t>
            </a:r>
            <a:r>
              <a:rPr lang="en-US" altLang="zh-CN" sz="2000" dirty="0">
                <a:ea typeface="方正黑体简体" panose="02010601030101010101"/>
              </a:rPr>
              <a:t>https://socket.io/docs/v3/client-socket-instance/</a:t>
            </a:r>
            <a:endParaRPr lang="zh-CN" altLang="en-US" sz="2000" dirty="0">
              <a:ea typeface="方正黑体简体" panose="0201060103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8FB425-DE66-48F4-B3E4-D19FD4B1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4" y="3951020"/>
            <a:ext cx="10696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41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1011</Words>
  <Application>Microsoft Office PowerPoint</Application>
  <PresentationFormat>宽屏</PresentationFormat>
  <Paragraphs>176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 Unicode MS</vt:lpstr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Bahnschrift Light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/>
  <cp:lastModifiedBy>李 柯凡</cp:lastModifiedBy>
  <cp:revision>439</cp:revision>
  <dcterms:created xsi:type="dcterms:W3CDTF">2019-05-16T00:04:14Z</dcterms:created>
  <dcterms:modified xsi:type="dcterms:W3CDTF">2021-03-13T13:13:48Z</dcterms:modified>
</cp:coreProperties>
</file>