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5" r:id="rId4"/>
    <p:sldMasterId id="2147483772" r:id="rId5"/>
  </p:sldMasterIdLst>
  <p:notesMasterIdLst>
    <p:notesMasterId r:id="rId29"/>
  </p:notesMasterIdLst>
  <p:sldIdLst>
    <p:sldId id="1763" r:id="rId6"/>
    <p:sldId id="1775" r:id="rId7"/>
    <p:sldId id="856" r:id="rId8"/>
    <p:sldId id="1360" r:id="rId9"/>
    <p:sldId id="1361" r:id="rId10"/>
    <p:sldId id="857" r:id="rId11"/>
    <p:sldId id="1362" r:id="rId12"/>
    <p:sldId id="858" r:id="rId13"/>
    <p:sldId id="1363" r:id="rId14"/>
    <p:sldId id="859" r:id="rId15"/>
    <p:sldId id="1783" r:id="rId16"/>
    <p:sldId id="1781" r:id="rId17"/>
    <p:sldId id="1782" r:id="rId18"/>
    <p:sldId id="1365" r:id="rId19"/>
    <p:sldId id="860" r:id="rId20"/>
    <p:sldId id="1366" r:id="rId21"/>
    <p:sldId id="861" r:id="rId22"/>
    <p:sldId id="1367" r:id="rId23"/>
    <p:sldId id="862" r:id="rId24"/>
    <p:sldId id="863" r:id="rId25"/>
    <p:sldId id="1779" r:id="rId26"/>
    <p:sldId id="1780" r:id="rId27"/>
    <p:sldId id="17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7AC25F1-3370-EFB3-564E-5818BC8E5473}" name="Elisabeth Tyler" initials="ET" userId="S::etyler@psi.org::fc91868f-1ace-4b9c-bbeb-d150c4bb0ca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9DD1DC-30F7-4DD5-A26A-E981143D0443}" v="538" dt="2025-08-07T15:50:08.77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097"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Secor" userId="e1ce8c8f-9866-4e32-b824-138a38da0114" providerId="ADAL" clId="{CE087002-66B9-4F58-8942-EB12AC1903DE}"/>
    <pc:docChg chg="custSel addSld modSld">
      <pc:chgData name="Andrew Secor" userId="e1ce8c8f-9866-4e32-b824-138a38da0114" providerId="ADAL" clId="{CE087002-66B9-4F58-8942-EB12AC1903DE}" dt="2025-08-04T16:52:14.939" v="66" actId="6549"/>
      <pc:docMkLst>
        <pc:docMk/>
      </pc:docMkLst>
      <pc:sldChg chg="modNotesTx">
        <pc:chgData name="Andrew Secor" userId="e1ce8c8f-9866-4e32-b824-138a38da0114" providerId="ADAL" clId="{CE087002-66B9-4F58-8942-EB12AC1903DE}" dt="2025-08-04T16:52:14.939" v="66" actId="6549"/>
        <pc:sldMkLst>
          <pc:docMk/>
          <pc:sldMk cId="3702235237" sldId="1361"/>
        </pc:sldMkLst>
      </pc:sldChg>
      <pc:sldChg chg="delSp modSp mod">
        <pc:chgData name="Andrew Secor" userId="e1ce8c8f-9866-4e32-b824-138a38da0114" providerId="ADAL" clId="{CE087002-66B9-4F58-8942-EB12AC1903DE}" dt="2025-08-04T16:51:59.908" v="61" actId="478"/>
        <pc:sldMkLst>
          <pc:docMk/>
          <pc:sldMk cId="2428502295" sldId="1775"/>
        </pc:sldMkLst>
      </pc:sldChg>
      <pc:sldChg chg="modSp add mod modAnim">
        <pc:chgData name="Andrew Secor" userId="e1ce8c8f-9866-4e32-b824-138a38da0114" providerId="ADAL" clId="{CE087002-66B9-4F58-8942-EB12AC1903DE}" dt="2025-07-31T18:24:51.606" v="53" actId="1076"/>
        <pc:sldMkLst>
          <pc:docMk/>
          <pc:sldMk cId="2719512924" sldId="1781"/>
        </pc:sldMkLst>
        <pc:spChg chg="mod">
          <ac:chgData name="Andrew Secor" userId="e1ce8c8f-9866-4e32-b824-138a38da0114" providerId="ADAL" clId="{CE087002-66B9-4F58-8942-EB12AC1903DE}" dt="2025-07-31T18:24:51.606" v="53" actId="1076"/>
          <ac:spMkLst>
            <pc:docMk/>
            <pc:sldMk cId="2719512924" sldId="1781"/>
            <ac:spMk id="3" creationId="{13632D76-91B0-E82D-FC62-30343D5A36DB}"/>
          </ac:spMkLst>
        </pc:spChg>
      </pc:sldChg>
      <pc:sldChg chg="modSp add mod">
        <pc:chgData name="Andrew Secor" userId="e1ce8c8f-9866-4e32-b824-138a38da0114" providerId="ADAL" clId="{CE087002-66B9-4F58-8942-EB12AC1903DE}" dt="2025-07-31T18:25:34.852" v="59" actId="6549"/>
        <pc:sldMkLst>
          <pc:docMk/>
          <pc:sldMk cId="897112737" sldId="1782"/>
        </pc:sldMkLst>
        <pc:spChg chg="mod">
          <ac:chgData name="Andrew Secor" userId="e1ce8c8f-9866-4e32-b824-138a38da0114" providerId="ADAL" clId="{CE087002-66B9-4F58-8942-EB12AC1903DE}" dt="2025-07-31T18:25:34.852" v="59" actId="6549"/>
          <ac:spMkLst>
            <pc:docMk/>
            <pc:sldMk cId="897112737" sldId="1782"/>
            <ac:spMk id="3" creationId="{1E4B2BEE-DA47-B46C-4269-39413F6A90D9}"/>
          </ac:spMkLst>
        </pc:spChg>
      </pc:sldChg>
    </pc:docChg>
  </pc:docChgLst>
  <pc:docChgLst>
    <pc:chgData name="Andrew Secor" userId="e1ce8c8f-9866-4e32-b824-138a38da0114" providerId="ADAL" clId="{1B78F26D-99B3-41AC-A781-AA7A566E3390}"/>
    <pc:docChg chg="undo redo custSel addSld delSld modSld">
      <pc:chgData name="Andrew Secor" userId="e1ce8c8f-9866-4e32-b824-138a38da0114" providerId="ADAL" clId="{1B78F26D-99B3-41AC-A781-AA7A566E3390}" dt="2025-07-30T22:27:27.481" v="486" actId="20577"/>
      <pc:docMkLst>
        <pc:docMk/>
      </pc:docMkLst>
      <pc:sldChg chg="del">
        <pc:chgData name="Andrew Secor" userId="e1ce8c8f-9866-4e32-b824-138a38da0114" providerId="ADAL" clId="{1B78F26D-99B3-41AC-A781-AA7A566E3390}" dt="2025-07-30T20:52:39.156" v="0" actId="47"/>
        <pc:sldMkLst>
          <pc:docMk/>
          <pc:sldMk cId="2394287548" sldId="399"/>
        </pc:sldMkLst>
      </pc:sldChg>
      <pc:sldChg chg="modSp add del mod">
        <pc:chgData name="Andrew Secor" userId="e1ce8c8f-9866-4e32-b824-138a38da0114" providerId="ADAL" clId="{1B78F26D-99B3-41AC-A781-AA7A566E3390}" dt="2025-07-30T20:53:03.960" v="6" actId="27636"/>
        <pc:sldMkLst>
          <pc:docMk/>
          <pc:sldMk cId="997192511" sldId="856"/>
        </pc:sldMkLst>
        <pc:spChg chg="mod">
          <ac:chgData name="Andrew Secor" userId="e1ce8c8f-9866-4e32-b824-138a38da0114" providerId="ADAL" clId="{1B78F26D-99B3-41AC-A781-AA7A566E3390}" dt="2025-07-30T20:53:03.960" v="6" actId="27636"/>
          <ac:spMkLst>
            <pc:docMk/>
            <pc:sldMk cId="997192511" sldId="856"/>
            <ac:spMk id="2" creationId="{47C250EE-AFA1-A9F4-B246-727CB219308B}"/>
          </ac:spMkLst>
        </pc:spChg>
      </pc:sldChg>
      <pc:sldChg chg="add del">
        <pc:chgData name="Andrew Secor" userId="e1ce8c8f-9866-4e32-b824-138a38da0114" providerId="ADAL" clId="{1B78F26D-99B3-41AC-A781-AA7A566E3390}" dt="2025-07-30T20:53:03.891" v="5"/>
        <pc:sldMkLst>
          <pc:docMk/>
          <pc:sldMk cId="1187192335" sldId="857"/>
        </pc:sldMkLst>
      </pc:sldChg>
      <pc:sldChg chg="add del">
        <pc:chgData name="Andrew Secor" userId="e1ce8c8f-9866-4e32-b824-138a38da0114" providerId="ADAL" clId="{1B78F26D-99B3-41AC-A781-AA7A566E3390}" dt="2025-07-30T20:53:03.891" v="5"/>
        <pc:sldMkLst>
          <pc:docMk/>
          <pc:sldMk cId="1235862229" sldId="858"/>
        </pc:sldMkLst>
      </pc:sldChg>
      <pc:sldChg chg="add del">
        <pc:chgData name="Andrew Secor" userId="e1ce8c8f-9866-4e32-b824-138a38da0114" providerId="ADAL" clId="{1B78F26D-99B3-41AC-A781-AA7A566E3390}" dt="2025-07-30T20:53:03.891" v="5"/>
        <pc:sldMkLst>
          <pc:docMk/>
          <pc:sldMk cId="739745358" sldId="859"/>
        </pc:sldMkLst>
      </pc:sldChg>
      <pc:sldChg chg="add del">
        <pc:chgData name="Andrew Secor" userId="e1ce8c8f-9866-4e32-b824-138a38da0114" providerId="ADAL" clId="{1B78F26D-99B3-41AC-A781-AA7A566E3390}" dt="2025-07-30T20:53:03.891" v="5"/>
        <pc:sldMkLst>
          <pc:docMk/>
          <pc:sldMk cId="1697406798" sldId="860"/>
        </pc:sldMkLst>
      </pc:sldChg>
      <pc:sldChg chg="add del">
        <pc:chgData name="Andrew Secor" userId="e1ce8c8f-9866-4e32-b824-138a38da0114" providerId="ADAL" clId="{1B78F26D-99B3-41AC-A781-AA7A566E3390}" dt="2025-07-30T20:53:03.891" v="5"/>
        <pc:sldMkLst>
          <pc:docMk/>
          <pc:sldMk cId="277483591" sldId="861"/>
        </pc:sldMkLst>
      </pc:sldChg>
      <pc:sldChg chg="modSp add del mod">
        <pc:chgData name="Andrew Secor" userId="e1ce8c8f-9866-4e32-b824-138a38da0114" providerId="ADAL" clId="{1B78F26D-99B3-41AC-A781-AA7A566E3390}" dt="2025-07-30T21:18:07.810" v="88" actId="207"/>
        <pc:sldMkLst>
          <pc:docMk/>
          <pc:sldMk cId="362494807" sldId="862"/>
        </pc:sldMkLst>
        <pc:spChg chg="mod">
          <ac:chgData name="Andrew Secor" userId="e1ce8c8f-9866-4e32-b824-138a38da0114" providerId="ADAL" clId="{1B78F26D-99B3-41AC-A781-AA7A566E3390}" dt="2025-07-30T21:18:07.810" v="88" actId="207"/>
          <ac:spMkLst>
            <pc:docMk/>
            <pc:sldMk cId="362494807" sldId="862"/>
            <ac:spMk id="2" creationId="{9E57F605-2E4A-3BD7-199A-F2086708FDB6}"/>
          </ac:spMkLst>
        </pc:spChg>
      </pc:sldChg>
      <pc:sldChg chg="modSp add del mod">
        <pc:chgData name="Andrew Secor" userId="e1ce8c8f-9866-4e32-b824-138a38da0114" providerId="ADAL" clId="{1B78F26D-99B3-41AC-A781-AA7A566E3390}" dt="2025-07-30T21:18:25.137" v="93" actId="207"/>
        <pc:sldMkLst>
          <pc:docMk/>
          <pc:sldMk cId="368289366" sldId="863"/>
        </pc:sldMkLst>
        <pc:spChg chg="mod">
          <ac:chgData name="Andrew Secor" userId="e1ce8c8f-9866-4e32-b824-138a38da0114" providerId="ADAL" clId="{1B78F26D-99B3-41AC-A781-AA7A566E3390}" dt="2025-07-30T21:18:25.137" v="93" actId="207"/>
          <ac:spMkLst>
            <pc:docMk/>
            <pc:sldMk cId="368289366" sldId="863"/>
            <ac:spMk id="2" creationId="{9E57F605-2E4A-3BD7-199A-F2086708FDB6}"/>
          </ac:spMkLst>
        </pc:spChg>
      </pc:sldChg>
      <pc:sldChg chg="add del">
        <pc:chgData name="Andrew Secor" userId="e1ce8c8f-9866-4e32-b824-138a38da0114" providerId="ADAL" clId="{1B78F26D-99B3-41AC-A781-AA7A566E3390}" dt="2025-07-30T20:53:03.891" v="5"/>
        <pc:sldMkLst>
          <pc:docMk/>
          <pc:sldMk cId="4004960480" sldId="1360"/>
        </pc:sldMkLst>
      </pc:sldChg>
      <pc:sldChg chg="modSp add del mod">
        <pc:chgData name="Andrew Secor" userId="e1ce8c8f-9866-4e32-b824-138a38da0114" providerId="ADAL" clId="{1B78F26D-99B3-41AC-A781-AA7A566E3390}" dt="2025-07-30T20:53:34.422" v="11" actId="207"/>
        <pc:sldMkLst>
          <pc:docMk/>
          <pc:sldMk cId="3702235237" sldId="1361"/>
        </pc:sldMkLst>
        <pc:spChg chg="mod">
          <ac:chgData name="Andrew Secor" userId="e1ce8c8f-9866-4e32-b824-138a38da0114" providerId="ADAL" clId="{1B78F26D-99B3-41AC-A781-AA7A566E3390}" dt="2025-07-30T20:53:19.048" v="10" actId="1076"/>
          <ac:spMkLst>
            <pc:docMk/>
            <pc:sldMk cId="3702235237" sldId="1361"/>
            <ac:spMk id="3" creationId="{17260F1E-FD6F-66DD-CB39-F47F72A1AD43}"/>
          </ac:spMkLst>
        </pc:spChg>
        <pc:graphicFrameChg chg="mod">
          <ac:chgData name="Andrew Secor" userId="e1ce8c8f-9866-4e32-b824-138a38da0114" providerId="ADAL" clId="{1B78F26D-99B3-41AC-A781-AA7A566E3390}" dt="2025-07-30T20:53:34.422" v="11" actId="207"/>
          <ac:graphicFrameMkLst>
            <pc:docMk/>
            <pc:sldMk cId="3702235237" sldId="1361"/>
            <ac:graphicFrameMk id="4" creationId="{A5CBFF62-7F88-20F3-4FE4-64410E83EE0A}"/>
          </ac:graphicFrameMkLst>
        </pc:graphicFrameChg>
      </pc:sldChg>
      <pc:sldChg chg="add del">
        <pc:chgData name="Andrew Secor" userId="e1ce8c8f-9866-4e32-b824-138a38da0114" providerId="ADAL" clId="{1B78F26D-99B3-41AC-A781-AA7A566E3390}" dt="2025-07-30T20:53:03.891" v="5"/>
        <pc:sldMkLst>
          <pc:docMk/>
          <pc:sldMk cId="3809218592" sldId="1362"/>
        </pc:sldMkLst>
      </pc:sldChg>
      <pc:sldChg chg="modSp add del mod">
        <pc:chgData name="Andrew Secor" userId="e1ce8c8f-9866-4e32-b824-138a38da0114" providerId="ADAL" clId="{1B78F26D-99B3-41AC-A781-AA7A566E3390}" dt="2025-07-30T21:17:47.623" v="83" actId="207"/>
        <pc:sldMkLst>
          <pc:docMk/>
          <pc:sldMk cId="1397943428" sldId="1363"/>
        </pc:sldMkLst>
        <pc:spChg chg="mod">
          <ac:chgData name="Andrew Secor" userId="e1ce8c8f-9866-4e32-b824-138a38da0114" providerId="ADAL" clId="{1B78F26D-99B3-41AC-A781-AA7A566E3390}" dt="2025-07-30T21:17:47.623" v="83" actId="207"/>
          <ac:spMkLst>
            <pc:docMk/>
            <pc:sldMk cId="1397943428" sldId="1363"/>
            <ac:spMk id="2" creationId="{EB5A05F4-6104-955C-981E-3EFD50C7ED7A}"/>
          </ac:spMkLst>
        </pc:spChg>
      </pc:sldChg>
      <pc:sldChg chg="modSp add del mod">
        <pc:chgData name="Andrew Secor" userId="e1ce8c8f-9866-4e32-b824-138a38da0114" providerId="ADAL" clId="{1B78F26D-99B3-41AC-A781-AA7A566E3390}" dt="2025-07-30T21:17:52.661" v="84" actId="207"/>
        <pc:sldMkLst>
          <pc:docMk/>
          <pc:sldMk cId="2695182020" sldId="1364"/>
        </pc:sldMkLst>
      </pc:sldChg>
      <pc:sldChg chg="modSp add del mod">
        <pc:chgData name="Andrew Secor" userId="e1ce8c8f-9866-4e32-b824-138a38da0114" providerId="ADAL" clId="{1B78F26D-99B3-41AC-A781-AA7A566E3390}" dt="2025-07-30T21:17:56.134" v="85" actId="207"/>
        <pc:sldMkLst>
          <pc:docMk/>
          <pc:sldMk cId="397691235" sldId="1365"/>
        </pc:sldMkLst>
        <pc:spChg chg="mod">
          <ac:chgData name="Andrew Secor" userId="e1ce8c8f-9866-4e32-b824-138a38da0114" providerId="ADAL" clId="{1B78F26D-99B3-41AC-A781-AA7A566E3390}" dt="2025-07-30T21:17:56.134" v="85" actId="207"/>
          <ac:spMkLst>
            <pc:docMk/>
            <pc:sldMk cId="397691235" sldId="1365"/>
            <ac:spMk id="2" creationId="{6666E1D2-F7B4-92FC-33E5-855DE689C444}"/>
          </ac:spMkLst>
        </pc:spChg>
      </pc:sldChg>
      <pc:sldChg chg="modSp add del mod">
        <pc:chgData name="Andrew Secor" userId="e1ce8c8f-9866-4e32-b824-138a38da0114" providerId="ADAL" clId="{1B78F26D-99B3-41AC-A781-AA7A566E3390}" dt="2025-07-30T21:18:00.494" v="86" actId="207"/>
        <pc:sldMkLst>
          <pc:docMk/>
          <pc:sldMk cId="2733616070" sldId="1366"/>
        </pc:sldMkLst>
        <pc:spChg chg="mod">
          <ac:chgData name="Andrew Secor" userId="e1ce8c8f-9866-4e32-b824-138a38da0114" providerId="ADAL" clId="{1B78F26D-99B3-41AC-A781-AA7A566E3390}" dt="2025-07-30T21:18:00.494" v="86" actId="207"/>
          <ac:spMkLst>
            <pc:docMk/>
            <pc:sldMk cId="2733616070" sldId="1366"/>
            <ac:spMk id="2" creationId="{2BF1277E-1D89-EADC-07F9-E0738FF8F437}"/>
          </ac:spMkLst>
        </pc:spChg>
        <pc:spChg chg="mod">
          <ac:chgData name="Andrew Secor" userId="e1ce8c8f-9866-4e32-b824-138a38da0114" providerId="ADAL" clId="{1B78F26D-99B3-41AC-A781-AA7A566E3390}" dt="2025-07-30T21:00:37.442" v="80" actId="6549"/>
          <ac:spMkLst>
            <pc:docMk/>
            <pc:sldMk cId="2733616070" sldId="1366"/>
            <ac:spMk id="3" creationId="{C83D53A5-AEF7-1E75-5D0C-089E91D901EF}"/>
          </ac:spMkLst>
        </pc:spChg>
      </pc:sldChg>
      <pc:sldChg chg="modSp add del mod">
        <pc:chgData name="Andrew Secor" userId="e1ce8c8f-9866-4e32-b824-138a38da0114" providerId="ADAL" clId="{1B78F26D-99B3-41AC-A781-AA7A566E3390}" dt="2025-07-30T21:18:04.988" v="87" actId="207"/>
        <pc:sldMkLst>
          <pc:docMk/>
          <pc:sldMk cId="1512070139" sldId="1367"/>
        </pc:sldMkLst>
        <pc:spChg chg="mod">
          <ac:chgData name="Andrew Secor" userId="e1ce8c8f-9866-4e32-b824-138a38da0114" providerId="ADAL" clId="{1B78F26D-99B3-41AC-A781-AA7A566E3390}" dt="2025-07-30T21:18:04.988" v="87" actId="207"/>
          <ac:spMkLst>
            <pc:docMk/>
            <pc:sldMk cId="1512070139" sldId="1367"/>
            <ac:spMk id="2" creationId="{9E57F605-2E4A-3BD7-199A-F2086708FDB6}"/>
          </ac:spMkLst>
        </pc:spChg>
      </pc:sldChg>
      <pc:sldChg chg="del">
        <pc:chgData name="Andrew Secor" userId="e1ce8c8f-9866-4e32-b824-138a38da0114" providerId="ADAL" clId="{1B78F26D-99B3-41AC-A781-AA7A566E3390}" dt="2025-07-30T20:52:39.156" v="0" actId="47"/>
        <pc:sldMkLst>
          <pc:docMk/>
          <pc:sldMk cId="473100058" sldId="1764"/>
        </pc:sldMkLst>
      </pc:sldChg>
      <pc:sldChg chg="del">
        <pc:chgData name="Andrew Secor" userId="e1ce8c8f-9866-4e32-b824-138a38da0114" providerId="ADAL" clId="{1B78F26D-99B3-41AC-A781-AA7A566E3390}" dt="2025-07-30T20:52:39.156" v="0" actId="47"/>
        <pc:sldMkLst>
          <pc:docMk/>
          <pc:sldMk cId="3390249820" sldId="1765"/>
        </pc:sldMkLst>
      </pc:sldChg>
      <pc:sldChg chg="del">
        <pc:chgData name="Andrew Secor" userId="e1ce8c8f-9866-4e32-b824-138a38da0114" providerId="ADAL" clId="{1B78F26D-99B3-41AC-A781-AA7A566E3390}" dt="2025-07-30T20:52:39.156" v="0" actId="47"/>
        <pc:sldMkLst>
          <pc:docMk/>
          <pc:sldMk cId="65691937" sldId="1766"/>
        </pc:sldMkLst>
      </pc:sldChg>
      <pc:sldChg chg="del">
        <pc:chgData name="Andrew Secor" userId="e1ce8c8f-9866-4e32-b824-138a38da0114" providerId="ADAL" clId="{1B78F26D-99B3-41AC-A781-AA7A566E3390}" dt="2025-07-30T20:52:39.156" v="0" actId="47"/>
        <pc:sldMkLst>
          <pc:docMk/>
          <pc:sldMk cId="3722853677" sldId="1767"/>
        </pc:sldMkLst>
      </pc:sldChg>
      <pc:sldChg chg="del">
        <pc:chgData name="Andrew Secor" userId="e1ce8c8f-9866-4e32-b824-138a38da0114" providerId="ADAL" clId="{1B78F26D-99B3-41AC-A781-AA7A566E3390}" dt="2025-07-30T20:52:39.156" v="0" actId="47"/>
        <pc:sldMkLst>
          <pc:docMk/>
          <pc:sldMk cId="3820190952" sldId="1768"/>
        </pc:sldMkLst>
      </pc:sldChg>
      <pc:sldChg chg="del">
        <pc:chgData name="Andrew Secor" userId="e1ce8c8f-9866-4e32-b824-138a38da0114" providerId="ADAL" clId="{1B78F26D-99B3-41AC-A781-AA7A566E3390}" dt="2025-07-30T20:52:39.156" v="0" actId="47"/>
        <pc:sldMkLst>
          <pc:docMk/>
          <pc:sldMk cId="3015223311" sldId="1770"/>
        </pc:sldMkLst>
      </pc:sldChg>
      <pc:sldChg chg="del">
        <pc:chgData name="Andrew Secor" userId="e1ce8c8f-9866-4e32-b824-138a38da0114" providerId="ADAL" clId="{1B78F26D-99B3-41AC-A781-AA7A566E3390}" dt="2025-07-30T20:52:39.156" v="0" actId="47"/>
        <pc:sldMkLst>
          <pc:docMk/>
          <pc:sldMk cId="2655914349" sldId="1771"/>
        </pc:sldMkLst>
      </pc:sldChg>
      <pc:sldChg chg="del">
        <pc:chgData name="Andrew Secor" userId="e1ce8c8f-9866-4e32-b824-138a38da0114" providerId="ADAL" clId="{1B78F26D-99B3-41AC-A781-AA7A566E3390}" dt="2025-07-30T20:52:39.156" v="0" actId="47"/>
        <pc:sldMkLst>
          <pc:docMk/>
          <pc:sldMk cId="671521112" sldId="1772"/>
        </pc:sldMkLst>
      </pc:sldChg>
      <pc:sldChg chg="addSp modSp">
        <pc:chgData name="Andrew Secor" userId="e1ce8c8f-9866-4e32-b824-138a38da0114" providerId="ADAL" clId="{1B78F26D-99B3-41AC-A781-AA7A566E3390}" dt="2025-07-30T21:18:19.173" v="91"/>
        <pc:sldMkLst>
          <pc:docMk/>
          <pc:sldMk cId="2560101615" sldId="1774"/>
        </pc:sldMkLst>
      </pc:sldChg>
      <pc:sldChg chg="addSp delSp modSp add mod">
        <pc:chgData name="Andrew Secor" userId="e1ce8c8f-9866-4e32-b824-138a38da0114" providerId="ADAL" clId="{1B78F26D-99B3-41AC-A781-AA7A566E3390}" dt="2025-07-30T21:18:52.936" v="107" actId="6549"/>
        <pc:sldMkLst>
          <pc:docMk/>
          <pc:sldMk cId="559233100" sldId="1779"/>
        </pc:sldMkLst>
        <pc:spChg chg="mod">
          <ac:chgData name="Andrew Secor" userId="e1ce8c8f-9866-4e32-b824-138a38da0114" providerId="ADAL" clId="{1B78F26D-99B3-41AC-A781-AA7A566E3390}" dt="2025-07-30T21:18:52.936" v="107" actId="6549"/>
          <ac:spMkLst>
            <pc:docMk/>
            <pc:sldMk cId="559233100" sldId="1779"/>
            <ac:spMk id="3" creationId="{69585607-498A-597F-FBCD-EEE8C38A0A42}"/>
          </ac:spMkLst>
        </pc:spChg>
        <pc:spChg chg="mod">
          <ac:chgData name="Andrew Secor" userId="e1ce8c8f-9866-4e32-b824-138a38da0114" providerId="ADAL" clId="{1B78F26D-99B3-41AC-A781-AA7A566E3390}" dt="2025-07-30T21:18:47.250" v="100" actId="6549"/>
          <ac:spMkLst>
            <pc:docMk/>
            <pc:sldMk cId="559233100" sldId="1779"/>
            <ac:spMk id="4" creationId="{D21B0F5E-9E2B-4A6E-177C-2589C8A4A736}"/>
          </ac:spMkLst>
        </pc:spChg>
        <pc:spChg chg="add mod">
          <ac:chgData name="Andrew Secor" userId="e1ce8c8f-9866-4e32-b824-138a38da0114" providerId="ADAL" clId="{1B78F26D-99B3-41AC-A781-AA7A566E3390}" dt="2025-07-30T21:18:35.822" v="96"/>
          <ac:spMkLst>
            <pc:docMk/>
            <pc:sldMk cId="559233100" sldId="1779"/>
            <ac:spMk id="7" creationId="{8F227205-9B62-7FAC-8AD4-DB13C9004CA0}"/>
          </ac:spMkLst>
        </pc:spChg>
        <pc:picChg chg="add mod">
          <ac:chgData name="Andrew Secor" userId="e1ce8c8f-9866-4e32-b824-138a38da0114" providerId="ADAL" clId="{1B78F26D-99B3-41AC-A781-AA7A566E3390}" dt="2025-07-30T21:18:39.683" v="97"/>
          <ac:picMkLst>
            <pc:docMk/>
            <pc:sldMk cId="559233100" sldId="1779"/>
            <ac:picMk id="8" creationId="{6B78D010-FE1B-B6CF-27CE-6650CAF2623B}"/>
          </ac:picMkLst>
        </pc:picChg>
      </pc:sldChg>
      <pc:sldChg chg="modSp add mod modNotesTx">
        <pc:chgData name="Andrew Secor" userId="e1ce8c8f-9866-4e32-b824-138a38da0114" providerId="ADAL" clId="{1B78F26D-99B3-41AC-A781-AA7A566E3390}" dt="2025-07-30T22:27:27.481" v="486" actId="20577"/>
        <pc:sldMkLst>
          <pc:docMk/>
          <pc:sldMk cId="461990569" sldId="1780"/>
        </pc:sldMkLst>
        <pc:spChg chg="mod">
          <ac:chgData name="Andrew Secor" userId="e1ce8c8f-9866-4e32-b824-138a38da0114" providerId="ADAL" clId="{1B78F26D-99B3-41AC-A781-AA7A566E3390}" dt="2025-07-30T22:26:08.458" v="428" actId="114"/>
          <ac:spMkLst>
            <pc:docMk/>
            <pc:sldMk cId="461990569" sldId="1780"/>
            <ac:spMk id="3" creationId="{AB7682B0-5367-2BDC-E21C-69E899887E6A}"/>
          </ac:spMkLst>
        </pc:spChg>
        <pc:spChg chg="mod">
          <ac:chgData name="Andrew Secor" userId="e1ce8c8f-9866-4e32-b824-138a38da0114" providerId="ADAL" clId="{1B78F26D-99B3-41AC-A781-AA7A566E3390}" dt="2025-07-30T22:08:20.465" v="302" actId="1076"/>
          <ac:spMkLst>
            <pc:docMk/>
            <pc:sldMk cId="461990569" sldId="1780"/>
            <ac:spMk id="4" creationId="{72E074C0-0BD4-DAA4-96D5-5B968313B61E}"/>
          </ac:spMkLst>
        </pc:spChg>
      </pc:sldChg>
    </pc:docChg>
  </pc:docChgLst>
  <pc:docChgLst>
    <pc:chgData name="Elisabeth Tyler" userId="fc91868f-1ace-4b9c-bbeb-d150c4bb0ca5" providerId="ADAL" clId="{6B9DD1DC-30F7-4DD5-A26A-E981143D0443}"/>
    <pc:docChg chg="undo custSel addSld delSld modSld">
      <pc:chgData name="Elisabeth Tyler" userId="fc91868f-1ace-4b9c-bbeb-d150c4bb0ca5" providerId="ADAL" clId="{6B9DD1DC-30F7-4DD5-A26A-E981143D0443}" dt="2025-08-07T16:01:41.686" v="665" actId="207"/>
      <pc:docMkLst>
        <pc:docMk/>
      </pc:docMkLst>
      <pc:sldChg chg="modSp mod">
        <pc:chgData name="Elisabeth Tyler" userId="fc91868f-1ace-4b9c-bbeb-d150c4bb0ca5" providerId="ADAL" clId="{6B9DD1DC-30F7-4DD5-A26A-E981143D0443}" dt="2025-08-07T14:35:10.080" v="18" actId="1076"/>
        <pc:sldMkLst>
          <pc:docMk/>
          <pc:sldMk cId="997192511" sldId="856"/>
        </pc:sldMkLst>
        <pc:spChg chg="mod">
          <ac:chgData name="Elisabeth Tyler" userId="fc91868f-1ace-4b9c-bbeb-d150c4bb0ca5" providerId="ADAL" clId="{6B9DD1DC-30F7-4DD5-A26A-E981143D0443}" dt="2025-08-07T14:35:00.301" v="16" actId="1076"/>
          <ac:spMkLst>
            <pc:docMk/>
            <pc:sldMk cId="997192511" sldId="856"/>
            <ac:spMk id="2" creationId="{47C250EE-AFA1-A9F4-B246-727CB219308B}"/>
          </ac:spMkLst>
        </pc:spChg>
        <pc:spChg chg="mod">
          <ac:chgData name="Elisabeth Tyler" userId="fc91868f-1ace-4b9c-bbeb-d150c4bb0ca5" providerId="ADAL" clId="{6B9DD1DC-30F7-4DD5-A26A-E981143D0443}" dt="2025-08-07T14:35:10.080" v="18" actId="1076"/>
          <ac:spMkLst>
            <pc:docMk/>
            <pc:sldMk cId="997192511" sldId="856"/>
            <ac:spMk id="3" creationId="{94D65BBD-C684-497E-FA5E-DAFBE3A3F877}"/>
          </ac:spMkLst>
        </pc:spChg>
      </pc:sldChg>
      <pc:sldChg chg="modSp mod">
        <pc:chgData name="Elisabeth Tyler" userId="fc91868f-1ace-4b9c-bbeb-d150c4bb0ca5" providerId="ADAL" clId="{6B9DD1DC-30F7-4DD5-A26A-E981143D0443}" dt="2025-08-07T14:38:50.542" v="63" actId="1076"/>
        <pc:sldMkLst>
          <pc:docMk/>
          <pc:sldMk cId="1187192335" sldId="857"/>
        </pc:sldMkLst>
        <pc:spChg chg="mod">
          <ac:chgData name="Elisabeth Tyler" userId="fc91868f-1ace-4b9c-bbeb-d150c4bb0ca5" providerId="ADAL" clId="{6B9DD1DC-30F7-4DD5-A26A-E981143D0443}" dt="2025-08-07T14:38:31.763" v="60" actId="1076"/>
          <ac:spMkLst>
            <pc:docMk/>
            <pc:sldMk cId="1187192335" sldId="857"/>
            <ac:spMk id="2" creationId="{47C250EE-AFA1-A9F4-B246-727CB219308B}"/>
          </ac:spMkLst>
        </pc:spChg>
        <pc:spChg chg="mod">
          <ac:chgData name="Elisabeth Tyler" userId="fc91868f-1ace-4b9c-bbeb-d150c4bb0ca5" providerId="ADAL" clId="{6B9DD1DC-30F7-4DD5-A26A-E981143D0443}" dt="2025-08-07T14:38:50.542" v="63" actId="1076"/>
          <ac:spMkLst>
            <pc:docMk/>
            <pc:sldMk cId="1187192335" sldId="857"/>
            <ac:spMk id="3" creationId="{94D65BBD-C684-497E-FA5E-DAFBE3A3F877}"/>
          </ac:spMkLst>
        </pc:spChg>
      </pc:sldChg>
      <pc:sldChg chg="addSp modSp mod">
        <pc:chgData name="Elisabeth Tyler" userId="fc91868f-1ace-4b9c-bbeb-d150c4bb0ca5" providerId="ADAL" clId="{6B9DD1DC-30F7-4DD5-A26A-E981143D0443}" dt="2025-08-07T15:19:52.323" v="372" actId="1076"/>
        <pc:sldMkLst>
          <pc:docMk/>
          <pc:sldMk cId="1235862229" sldId="858"/>
        </pc:sldMkLst>
        <pc:spChg chg="mod">
          <ac:chgData name="Elisabeth Tyler" userId="fc91868f-1ace-4b9c-bbeb-d150c4bb0ca5" providerId="ADAL" clId="{6B9DD1DC-30F7-4DD5-A26A-E981143D0443}" dt="2025-08-07T14:40:58.282" v="90" actId="1076"/>
          <ac:spMkLst>
            <pc:docMk/>
            <pc:sldMk cId="1235862229" sldId="858"/>
            <ac:spMk id="2" creationId="{47C250EE-AFA1-A9F4-B246-727CB219308B}"/>
          </ac:spMkLst>
        </pc:spChg>
        <pc:spChg chg="mod">
          <ac:chgData name="Elisabeth Tyler" userId="fc91868f-1ace-4b9c-bbeb-d150c4bb0ca5" providerId="ADAL" clId="{6B9DD1DC-30F7-4DD5-A26A-E981143D0443}" dt="2025-08-07T14:41:10.752" v="93" actId="1076"/>
          <ac:spMkLst>
            <pc:docMk/>
            <pc:sldMk cId="1235862229" sldId="858"/>
            <ac:spMk id="3" creationId="{94D65BBD-C684-497E-FA5E-DAFBE3A3F877}"/>
          </ac:spMkLst>
        </pc:spChg>
        <pc:picChg chg="add mod">
          <ac:chgData name="Elisabeth Tyler" userId="fc91868f-1ace-4b9c-bbeb-d150c4bb0ca5" providerId="ADAL" clId="{6B9DD1DC-30F7-4DD5-A26A-E981143D0443}" dt="2025-08-07T15:19:52.323" v="372" actId="1076"/>
          <ac:picMkLst>
            <pc:docMk/>
            <pc:sldMk cId="1235862229" sldId="858"/>
            <ac:picMk id="4" creationId="{E905E6C6-35AD-AF33-6837-8E672BEB2A41}"/>
          </ac:picMkLst>
        </pc:picChg>
      </pc:sldChg>
      <pc:sldChg chg="addSp modSp mod">
        <pc:chgData name="Elisabeth Tyler" userId="fc91868f-1ace-4b9c-bbeb-d150c4bb0ca5" providerId="ADAL" clId="{6B9DD1DC-30F7-4DD5-A26A-E981143D0443}" dt="2025-08-07T15:23:23.986" v="403" actId="208"/>
        <pc:sldMkLst>
          <pc:docMk/>
          <pc:sldMk cId="739745358" sldId="859"/>
        </pc:sldMkLst>
        <pc:spChg chg="mod">
          <ac:chgData name="Elisabeth Tyler" userId="fc91868f-1ace-4b9c-bbeb-d150c4bb0ca5" providerId="ADAL" clId="{6B9DD1DC-30F7-4DD5-A26A-E981143D0443}" dt="2025-08-07T14:46:31.129" v="113" actId="1076"/>
          <ac:spMkLst>
            <pc:docMk/>
            <pc:sldMk cId="739745358" sldId="859"/>
            <ac:spMk id="2" creationId="{47C250EE-AFA1-A9F4-B246-727CB219308B}"/>
          </ac:spMkLst>
        </pc:spChg>
        <pc:spChg chg="mod">
          <ac:chgData name="Elisabeth Tyler" userId="fc91868f-1ace-4b9c-bbeb-d150c4bb0ca5" providerId="ADAL" clId="{6B9DD1DC-30F7-4DD5-A26A-E981143D0443}" dt="2025-08-07T14:46:47.816" v="117" actId="1076"/>
          <ac:spMkLst>
            <pc:docMk/>
            <pc:sldMk cId="739745358" sldId="859"/>
            <ac:spMk id="3" creationId="{94D65BBD-C684-497E-FA5E-DAFBE3A3F877}"/>
          </ac:spMkLst>
        </pc:spChg>
        <pc:picChg chg="add mod">
          <ac:chgData name="Elisabeth Tyler" userId="fc91868f-1ace-4b9c-bbeb-d150c4bb0ca5" providerId="ADAL" clId="{6B9DD1DC-30F7-4DD5-A26A-E981143D0443}" dt="2025-08-07T15:23:23.986" v="403" actId="208"/>
          <ac:picMkLst>
            <pc:docMk/>
            <pc:sldMk cId="739745358" sldId="859"/>
            <ac:picMk id="4" creationId="{23276EA4-C141-B78E-A04F-D654B7D439F2}"/>
          </ac:picMkLst>
        </pc:picChg>
      </pc:sldChg>
      <pc:sldChg chg="addSp modSp mod">
        <pc:chgData name="Elisabeth Tyler" userId="fc91868f-1ace-4b9c-bbeb-d150c4bb0ca5" providerId="ADAL" clId="{6B9DD1DC-30F7-4DD5-A26A-E981143D0443}" dt="2025-08-07T15:40:46.662" v="490" actId="1076"/>
        <pc:sldMkLst>
          <pc:docMk/>
          <pc:sldMk cId="1697406798" sldId="860"/>
        </pc:sldMkLst>
        <pc:spChg chg="mod">
          <ac:chgData name="Elisabeth Tyler" userId="fc91868f-1ace-4b9c-bbeb-d150c4bb0ca5" providerId="ADAL" clId="{6B9DD1DC-30F7-4DD5-A26A-E981143D0443}" dt="2025-08-07T15:39:59.327" v="484" actId="1076"/>
          <ac:spMkLst>
            <pc:docMk/>
            <pc:sldMk cId="1697406798" sldId="860"/>
            <ac:spMk id="2" creationId="{47C250EE-AFA1-A9F4-B246-727CB219308B}"/>
          </ac:spMkLst>
        </pc:spChg>
        <pc:spChg chg="mod">
          <ac:chgData name="Elisabeth Tyler" userId="fc91868f-1ace-4b9c-bbeb-d150c4bb0ca5" providerId="ADAL" clId="{6B9DD1DC-30F7-4DD5-A26A-E981143D0443}" dt="2025-08-07T15:40:46.662" v="490" actId="1076"/>
          <ac:spMkLst>
            <pc:docMk/>
            <pc:sldMk cId="1697406798" sldId="860"/>
            <ac:spMk id="3" creationId="{94D65BBD-C684-497E-FA5E-DAFBE3A3F877}"/>
          </ac:spMkLst>
        </pc:spChg>
        <pc:picChg chg="add mod">
          <ac:chgData name="Elisabeth Tyler" userId="fc91868f-1ace-4b9c-bbeb-d150c4bb0ca5" providerId="ADAL" clId="{6B9DD1DC-30F7-4DD5-A26A-E981143D0443}" dt="2025-08-07T15:40:05.782" v="485" actId="1076"/>
          <ac:picMkLst>
            <pc:docMk/>
            <pc:sldMk cId="1697406798" sldId="860"/>
            <ac:picMk id="4" creationId="{9AF021CD-C9B1-DCBD-A2E4-EBDD0D6C93AD}"/>
          </ac:picMkLst>
        </pc:picChg>
      </pc:sldChg>
      <pc:sldChg chg="addSp delSp modSp mod">
        <pc:chgData name="Elisabeth Tyler" userId="fc91868f-1ace-4b9c-bbeb-d150c4bb0ca5" providerId="ADAL" clId="{6B9DD1DC-30F7-4DD5-A26A-E981143D0443}" dt="2025-08-07T15:42:48.966" v="505" actId="1076"/>
        <pc:sldMkLst>
          <pc:docMk/>
          <pc:sldMk cId="277483591" sldId="861"/>
        </pc:sldMkLst>
        <pc:spChg chg="mod">
          <ac:chgData name="Elisabeth Tyler" userId="fc91868f-1ace-4b9c-bbeb-d150c4bb0ca5" providerId="ADAL" clId="{6B9DD1DC-30F7-4DD5-A26A-E981143D0443}" dt="2025-08-07T15:42:27.379" v="501" actId="1076"/>
          <ac:spMkLst>
            <pc:docMk/>
            <pc:sldMk cId="277483591" sldId="861"/>
            <ac:spMk id="2" creationId="{47C250EE-AFA1-A9F4-B246-727CB219308B}"/>
          </ac:spMkLst>
        </pc:spChg>
        <pc:spChg chg="mod">
          <ac:chgData name="Elisabeth Tyler" userId="fc91868f-1ace-4b9c-bbeb-d150c4bb0ca5" providerId="ADAL" clId="{6B9DD1DC-30F7-4DD5-A26A-E981143D0443}" dt="2025-08-07T15:42:48.966" v="505" actId="1076"/>
          <ac:spMkLst>
            <pc:docMk/>
            <pc:sldMk cId="277483591" sldId="861"/>
            <ac:spMk id="3" creationId="{94D65BBD-C684-497E-FA5E-DAFBE3A3F877}"/>
          </ac:spMkLst>
        </pc:spChg>
        <pc:picChg chg="add del mod">
          <ac:chgData name="Elisabeth Tyler" userId="fc91868f-1ace-4b9c-bbeb-d150c4bb0ca5" providerId="ADAL" clId="{6B9DD1DC-30F7-4DD5-A26A-E981143D0443}" dt="2025-08-07T15:20:59.800" v="383" actId="478"/>
          <ac:picMkLst>
            <pc:docMk/>
            <pc:sldMk cId="277483591" sldId="861"/>
            <ac:picMk id="4" creationId="{972B463E-4EF0-C40B-F44E-88AAF8ABFDAF}"/>
          </ac:picMkLst>
        </pc:picChg>
        <pc:picChg chg="add mod">
          <ac:chgData name="Elisabeth Tyler" userId="fc91868f-1ace-4b9c-bbeb-d150c4bb0ca5" providerId="ADAL" clId="{6B9DD1DC-30F7-4DD5-A26A-E981143D0443}" dt="2025-08-07T15:42:31.042" v="502" actId="1076"/>
          <ac:picMkLst>
            <pc:docMk/>
            <pc:sldMk cId="277483591" sldId="861"/>
            <ac:picMk id="5" creationId="{91820CFA-9E3C-80EB-65A2-8DA1DA547A14}"/>
          </ac:picMkLst>
        </pc:picChg>
      </pc:sldChg>
      <pc:sldChg chg="modSp mod">
        <pc:chgData name="Elisabeth Tyler" userId="fc91868f-1ace-4b9c-bbeb-d150c4bb0ca5" providerId="ADAL" clId="{6B9DD1DC-30F7-4DD5-A26A-E981143D0443}" dt="2025-08-07T15:49:31.906" v="578" actId="20577"/>
        <pc:sldMkLst>
          <pc:docMk/>
          <pc:sldMk cId="362494807" sldId="862"/>
        </pc:sldMkLst>
        <pc:spChg chg="mod">
          <ac:chgData name="Elisabeth Tyler" userId="fc91868f-1ace-4b9c-bbeb-d150c4bb0ca5" providerId="ADAL" clId="{6B9DD1DC-30F7-4DD5-A26A-E981143D0443}" dt="2025-08-07T15:47:19.073" v="539" actId="1076"/>
          <ac:spMkLst>
            <pc:docMk/>
            <pc:sldMk cId="362494807" sldId="862"/>
            <ac:spMk id="2" creationId="{9E57F605-2E4A-3BD7-199A-F2086708FDB6}"/>
          </ac:spMkLst>
        </pc:spChg>
        <pc:spChg chg="mod">
          <ac:chgData name="Elisabeth Tyler" userId="fc91868f-1ace-4b9c-bbeb-d150c4bb0ca5" providerId="ADAL" clId="{6B9DD1DC-30F7-4DD5-A26A-E981143D0443}" dt="2025-08-07T15:49:31.906" v="578" actId="20577"/>
          <ac:spMkLst>
            <pc:docMk/>
            <pc:sldMk cId="362494807" sldId="862"/>
            <ac:spMk id="3" creationId="{17FDDC32-E93B-57A9-6429-198366F88298}"/>
          </ac:spMkLst>
        </pc:spChg>
        <pc:picChg chg="mod">
          <ac:chgData name="Elisabeth Tyler" userId="fc91868f-1ace-4b9c-bbeb-d150c4bb0ca5" providerId="ADAL" clId="{6B9DD1DC-30F7-4DD5-A26A-E981143D0443}" dt="2025-08-07T15:47:23.583" v="540" actId="1076"/>
          <ac:picMkLst>
            <pc:docMk/>
            <pc:sldMk cId="362494807" sldId="862"/>
            <ac:picMk id="4" creationId="{A2C2651D-910A-10C6-ACF7-C3D74E8ADA8B}"/>
          </ac:picMkLst>
        </pc:picChg>
      </pc:sldChg>
      <pc:sldChg chg="modSp mod">
        <pc:chgData name="Elisabeth Tyler" userId="fc91868f-1ace-4b9c-bbeb-d150c4bb0ca5" providerId="ADAL" clId="{6B9DD1DC-30F7-4DD5-A26A-E981143D0443}" dt="2025-08-07T15:51:16.602" v="583" actId="1076"/>
        <pc:sldMkLst>
          <pc:docMk/>
          <pc:sldMk cId="368289366" sldId="863"/>
        </pc:sldMkLst>
        <pc:spChg chg="mod">
          <ac:chgData name="Elisabeth Tyler" userId="fc91868f-1ace-4b9c-bbeb-d150c4bb0ca5" providerId="ADAL" clId="{6B9DD1DC-30F7-4DD5-A26A-E981143D0443}" dt="2025-08-07T15:49:05.484" v="569" actId="1076"/>
          <ac:spMkLst>
            <pc:docMk/>
            <pc:sldMk cId="368289366" sldId="863"/>
            <ac:spMk id="2" creationId="{9E57F605-2E4A-3BD7-199A-F2086708FDB6}"/>
          </ac:spMkLst>
        </pc:spChg>
        <pc:spChg chg="mod">
          <ac:chgData name="Elisabeth Tyler" userId="fc91868f-1ace-4b9c-bbeb-d150c4bb0ca5" providerId="ADAL" clId="{6B9DD1DC-30F7-4DD5-A26A-E981143D0443}" dt="2025-08-07T15:51:16.602" v="583" actId="1076"/>
          <ac:spMkLst>
            <pc:docMk/>
            <pc:sldMk cId="368289366" sldId="863"/>
            <ac:spMk id="3" creationId="{17FDDC32-E93B-57A9-6429-198366F88298}"/>
          </ac:spMkLst>
        </pc:spChg>
        <pc:picChg chg="mod">
          <ac:chgData name="Elisabeth Tyler" userId="fc91868f-1ace-4b9c-bbeb-d150c4bb0ca5" providerId="ADAL" clId="{6B9DD1DC-30F7-4DD5-A26A-E981143D0443}" dt="2025-08-07T15:49:09.180" v="570" actId="1076"/>
          <ac:picMkLst>
            <pc:docMk/>
            <pc:sldMk cId="368289366" sldId="863"/>
            <ac:picMk id="4" creationId="{A2C2651D-910A-10C6-ACF7-C3D74E8ADA8B}"/>
          </ac:picMkLst>
        </pc:picChg>
      </pc:sldChg>
      <pc:sldChg chg="modSp mod">
        <pc:chgData name="Elisabeth Tyler" userId="fc91868f-1ace-4b9c-bbeb-d150c4bb0ca5" providerId="ADAL" clId="{6B9DD1DC-30F7-4DD5-A26A-E981143D0443}" dt="2025-08-07T14:36:28.839" v="42" actId="1076"/>
        <pc:sldMkLst>
          <pc:docMk/>
          <pc:sldMk cId="4004960480" sldId="1360"/>
        </pc:sldMkLst>
        <pc:spChg chg="mod">
          <ac:chgData name="Elisabeth Tyler" userId="fc91868f-1ace-4b9c-bbeb-d150c4bb0ca5" providerId="ADAL" clId="{6B9DD1DC-30F7-4DD5-A26A-E981143D0443}" dt="2025-08-07T14:36:28.839" v="42" actId="1076"/>
          <ac:spMkLst>
            <pc:docMk/>
            <pc:sldMk cId="4004960480" sldId="1360"/>
            <ac:spMk id="2" creationId="{B13180CC-B3EC-5B52-EAA7-20EE9A2B537A}"/>
          </ac:spMkLst>
        </pc:spChg>
        <pc:spChg chg="mod">
          <ac:chgData name="Elisabeth Tyler" userId="fc91868f-1ace-4b9c-bbeb-d150c4bb0ca5" providerId="ADAL" clId="{6B9DD1DC-30F7-4DD5-A26A-E981143D0443}" dt="2025-08-07T14:36:22.876" v="41" actId="1076"/>
          <ac:spMkLst>
            <pc:docMk/>
            <pc:sldMk cId="4004960480" sldId="1360"/>
            <ac:spMk id="3" creationId="{2D754634-A83D-B77B-5AC9-D1F867C56F09}"/>
          </ac:spMkLst>
        </pc:spChg>
      </pc:sldChg>
      <pc:sldChg chg="modSp mod">
        <pc:chgData name="Elisabeth Tyler" userId="fc91868f-1ace-4b9c-bbeb-d150c4bb0ca5" providerId="ADAL" clId="{6B9DD1DC-30F7-4DD5-A26A-E981143D0443}" dt="2025-08-07T14:38:10.384" v="57" actId="20577"/>
        <pc:sldMkLst>
          <pc:docMk/>
          <pc:sldMk cId="3702235237" sldId="1361"/>
        </pc:sldMkLst>
        <pc:spChg chg="mod">
          <ac:chgData name="Elisabeth Tyler" userId="fc91868f-1ace-4b9c-bbeb-d150c4bb0ca5" providerId="ADAL" clId="{6B9DD1DC-30F7-4DD5-A26A-E981143D0443}" dt="2025-08-07T14:36:49.430" v="45" actId="1076"/>
          <ac:spMkLst>
            <pc:docMk/>
            <pc:sldMk cId="3702235237" sldId="1361"/>
            <ac:spMk id="2" creationId="{86295280-C98B-DE03-6B21-4053C82C8B09}"/>
          </ac:spMkLst>
        </pc:spChg>
        <pc:spChg chg="mod">
          <ac:chgData name="Elisabeth Tyler" userId="fc91868f-1ace-4b9c-bbeb-d150c4bb0ca5" providerId="ADAL" clId="{6B9DD1DC-30F7-4DD5-A26A-E981143D0443}" dt="2025-08-07T14:38:10.384" v="57" actId="20577"/>
          <ac:spMkLst>
            <pc:docMk/>
            <pc:sldMk cId="3702235237" sldId="1361"/>
            <ac:spMk id="3" creationId="{17260F1E-FD6F-66DD-CB39-F47F72A1AD43}"/>
          </ac:spMkLst>
        </pc:spChg>
        <pc:graphicFrameChg chg="mod">
          <ac:chgData name="Elisabeth Tyler" userId="fc91868f-1ace-4b9c-bbeb-d150c4bb0ca5" providerId="ADAL" clId="{6B9DD1DC-30F7-4DD5-A26A-E981143D0443}" dt="2025-08-07T14:37:44.924" v="54" actId="1076"/>
          <ac:graphicFrameMkLst>
            <pc:docMk/>
            <pc:sldMk cId="3702235237" sldId="1361"/>
            <ac:graphicFrameMk id="4" creationId="{A5CBFF62-7F88-20F3-4FE4-64410E83EE0A}"/>
          </ac:graphicFrameMkLst>
        </pc:graphicFrameChg>
      </pc:sldChg>
      <pc:sldChg chg="addSp modSp mod">
        <pc:chgData name="Elisabeth Tyler" userId="fc91868f-1ace-4b9c-bbeb-d150c4bb0ca5" providerId="ADAL" clId="{6B9DD1DC-30F7-4DD5-A26A-E981143D0443}" dt="2025-08-07T15:23:09.777" v="401" actId="207"/>
        <pc:sldMkLst>
          <pc:docMk/>
          <pc:sldMk cId="3809218592" sldId="1362"/>
        </pc:sldMkLst>
        <pc:spChg chg="mod">
          <ac:chgData name="Elisabeth Tyler" userId="fc91868f-1ace-4b9c-bbeb-d150c4bb0ca5" providerId="ADAL" clId="{6B9DD1DC-30F7-4DD5-A26A-E981143D0443}" dt="2025-08-07T14:39:08.886" v="67" actId="1076"/>
          <ac:spMkLst>
            <pc:docMk/>
            <pc:sldMk cId="3809218592" sldId="1362"/>
            <ac:spMk id="2" creationId="{8BF45BB8-2427-6C38-BF18-E744321C516F}"/>
          </ac:spMkLst>
        </pc:spChg>
        <pc:spChg chg="mod">
          <ac:chgData name="Elisabeth Tyler" userId="fc91868f-1ace-4b9c-bbeb-d150c4bb0ca5" providerId="ADAL" clId="{6B9DD1DC-30F7-4DD5-A26A-E981143D0443}" dt="2025-08-07T14:39:55.676" v="75" actId="164"/>
          <ac:spMkLst>
            <pc:docMk/>
            <pc:sldMk cId="3809218592" sldId="1362"/>
            <ac:spMk id="10" creationId="{8D6788BB-43E7-896E-6EFB-78D40F7C43D3}"/>
          </ac:spMkLst>
        </pc:spChg>
        <pc:spChg chg="mod">
          <ac:chgData name="Elisabeth Tyler" userId="fc91868f-1ace-4b9c-bbeb-d150c4bb0ca5" providerId="ADAL" clId="{6B9DD1DC-30F7-4DD5-A26A-E981143D0443}" dt="2025-08-07T15:23:04.841" v="400" actId="207"/>
          <ac:spMkLst>
            <pc:docMk/>
            <pc:sldMk cId="3809218592" sldId="1362"/>
            <ac:spMk id="13" creationId="{1ADCF798-F3EC-E3A8-8A9A-561BFCE4CD52}"/>
          </ac:spMkLst>
        </pc:spChg>
        <pc:spChg chg="mod">
          <ac:chgData name="Elisabeth Tyler" userId="fc91868f-1ace-4b9c-bbeb-d150c4bb0ca5" providerId="ADAL" clId="{6B9DD1DC-30F7-4DD5-A26A-E981143D0443}" dt="2025-08-07T15:23:09.777" v="401" actId="207"/>
          <ac:spMkLst>
            <pc:docMk/>
            <pc:sldMk cId="3809218592" sldId="1362"/>
            <ac:spMk id="14" creationId="{0618C396-3E0C-E625-AE45-F60D5B357411}"/>
          </ac:spMkLst>
        </pc:spChg>
        <pc:grpChg chg="add mod">
          <ac:chgData name="Elisabeth Tyler" userId="fc91868f-1ace-4b9c-bbeb-d150c4bb0ca5" providerId="ADAL" clId="{6B9DD1DC-30F7-4DD5-A26A-E981143D0443}" dt="2025-08-07T14:40:37.276" v="86" actId="1076"/>
          <ac:grpSpMkLst>
            <pc:docMk/>
            <pc:sldMk cId="3809218592" sldId="1362"/>
            <ac:grpSpMk id="3" creationId="{F619A3F7-DC29-1588-C216-5EDD23F557E4}"/>
          </ac:grpSpMkLst>
        </pc:grpChg>
        <pc:grpChg chg="add mod">
          <ac:chgData name="Elisabeth Tyler" userId="fc91868f-1ace-4b9c-bbeb-d150c4bb0ca5" providerId="ADAL" clId="{6B9DD1DC-30F7-4DD5-A26A-E981143D0443}" dt="2025-08-07T14:40:40.670" v="87" actId="1076"/>
          <ac:grpSpMkLst>
            <pc:docMk/>
            <pc:sldMk cId="3809218592" sldId="1362"/>
            <ac:grpSpMk id="4" creationId="{9284B3D6-C6E8-CD67-A0EF-657D9F2E800D}"/>
          </ac:grpSpMkLst>
        </pc:grpChg>
        <pc:grpChg chg="add mod">
          <ac:chgData name="Elisabeth Tyler" userId="fc91868f-1ace-4b9c-bbeb-d150c4bb0ca5" providerId="ADAL" clId="{6B9DD1DC-30F7-4DD5-A26A-E981143D0443}" dt="2025-08-07T14:40:29.500" v="84" actId="1076"/>
          <ac:grpSpMkLst>
            <pc:docMk/>
            <pc:sldMk cId="3809218592" sldId="1362"/>
            <ac:grpSpMk id="6" creationId="{D11B3500-825C-4221-F840-C179C7BE6303}"/>
          </ac:grpSpMkLst>
        </pc:grpChg>
        <pc:picChg chg="mod">
          <ac:chgData name="Elisabeth Tyler" userId="fc91868f-1ace-4b9c-bbeb-d150c4bb0ca5" providerId="ADAL" clId="{6B9DD1DC-30F7-4DD5-A26A-E981143D0443}" dt="2025-08-07T14:39:55.676" v="75" actId="164"/>
          <ac:picMkLst>
            <pc:docMk/>
            <pc:sldMk cId="3809218592" sldId="1362"/>
            <ac:picMk id="5" creationId="{B3202F1C-35E6-C1A4-D25A-F9C49A96EACF}"/>
          </ac:picMkLst>
        </pc:picChg>
        <pc:picChg chg="mod">
          <ac:chgData name="Elisabeth Tyler" userId="fc91868f-1ace-4b9c-bbeb-d150c4bb0ca5" providerId="ADAL" clId="{6B9DD1DC-30F7-4DD5-A26A-E981143D0443}" dt="2025-08-07T14:39:48.683" v="74" actId="164"/>
          <ac:picMkLst>
            <pc:docMk/>
            <pc:sldMk cId="3809218592" sldId="1362"/>
            <ac:picMk id="7" creationId="{8DB0E4B9-FF72-3C6D-4786-DDC1CE62F169}"/>
          </ac:picMkLst>
        </pc:picChg>
        <pc:picChg chg="mod">
          <ac:chgData name="Elisabeth Tyler" userId="fc91868f-1ace-4b9c-bbeb-d150c4bb0ca5" providerId="ADAL" clId="{6B9DD1DC-30F7-4DD5-A26A-E981143D0443}" dt="2025-08-07T14:39:41.914" v="73" actId="164"/>
          <ac:picMkLst>
            <pc:docMk/>
            <pc:sldMk cId="3809218592" sldId="1362"/>
            <ac:picMk id="9" creationId="{E4D1C0C8-933D-C262-E9E0-C6230585DAAA}"/>
          </ac:picMkLst>
        </pc:picChg>
      </pc:sldChg>
      <pc:sldChg chg="addSp delSp modSp mod">
        <pc:chgData name="Elisabeth Tyler" userId="fc91868f-1ace-4b9c-bbeb-d150c4bb0ca5" providerId="ADAL" clId="{6B9DD1DC-30F7-4DD5-A26A-E981143D0443}" dt="2025-08-07T14:49:19.181" v="137" actId="1076"/>
        <pc:sldMkLst>
          <pc:docMk/>
          <pc:sldMk cId="1397943428" sldId="1363"/>
        </pc:sldMkLst>
        <pc:spChg chg="mod">
          <ac:chgData name="Elisabeth Tyler" userId="fc91868f-1ace-4b9c-bbeb-d150c4bb0ca5" providerId="ADAL" clId="{6B9DD1DC-30F7-4DD5-A26A-E981143D0443}" dt="2025-08-07T14:45:01.704" v="98" actId="1076"/>
          <ac:spMkLst>
            <pc:docMk/>
            <pc:sldMk cId="1397943428" sldId="1363"/>
            <ac:spMk id="2" creationId="{EB5A05F4-6104-955C-981E-3EFD50C7ED7A}"/>
          </ac:spMkLst>
        </pc:spChg>
        <pc:spChg chg="mod">
          <ac:chgData name="Elisabeth Tyler" userId="fc91868f-1ace-4b9c-bbeb-d150c4bb0ca5" providerId="ADAL" clId="{6B9DD1DC-30F7-4DD5-A26A-E981143D0443}" dt="2025-08-07T14:46:00.915" v="110" actId="20577"/>
          <ac:spMkLst>
            <pc:docMk/>
            <pc:sldMk cId="1397943428" sldId="1363"/>
            <ac:spMk id="3" creationId="{71E7637C-DB68-BACF-147B-25FB78722339}"/>
          </ac:spMkLst>
        </pc:spChg>
        <pc:picChg chg="del">
          <ac:chgData name="Elisabeth Tyler" userId="fc91868f-1ace-4b9c-bbeb-d150c4bb0ca5" providerId="ADAL" clId="{6B9DD1DC-30F7-4DD5-A26A-E981143D0443}" dt="2025-08-07T14:44:52.403" v="95" actId="478"/>
          <ac:picMkLst>
            <pc:docMk/>
            <pc:sldMk cId="1397943428" sldId="1363"/>
            <ac:picMk id="4" creationId="{BACE0C51-81F5-5993-60A4-756D5E330CE9}"/>
          </ac:picMkLst>
        </pc:picChg>
        <pc:picChg chg="add mod">
          <ac:chgData name="Elisabeth Tyler" userId="fc91868f-1ace-4b9c-bbeb-d150c4bb0ca5" providerId="ADAL" clId="{6B9DD1DC-30F7-4DD5-A26A-E981143D0443}" dt="2025-08-07T14:49:19.181" v="137" actId="1076"/>
          <ac:picMkLst>
            <pc:docMk/>
            <pc:sldMk cId="1397943428" sldId="1363"/>
            <ac:picMk id="5" creationId="{B79F5DAF-EF77-7FEA-57B6-C5BD88258406}"/>
          </ac:picMkLst>
        </pc:picChg>
      </pc:sldChg>
      <pc:sldChg chg="addSp modSp del mod">
        <pc:chgData name="Elisabeth Tyler" userId="fc91868f-1ace-4b9c-bbeb-d150c4bb0ca5" providerId="ADAL" clId="{6B9DD1DC-30F7-4DD5-A26A-E981143D0443}" dt="2025-08-07T15:18:08.214" v="367" actId="2696"/>
        <pc:sldMkLst>
          <pc:docMk/>
          <pc:sldMk cId="2695182020" sldId="1364"/>
        </pc:sldMkLst>
        <pc:spChg chg="mod">
          <ac:chgData name="Elisabeth Tyler" userId="fc91868f-1ace-4b9c-bbeb-d150c4bb0ca5" providerId="ADAL" clId="{6B9DD1DC-30F7-4DD5-A26A-E981143D0443}" dt="2025-08-07T14:49:38.887" v="141" actId="1076"/>
          <ac:spMkLst>
            <pc:docMk/>
            <pc:sldMk cId="2695182020" sldId="1364"/>
            <ac:spMk id="2" creationId="{1B6AB72F-36A3-B97F-F6B3-F88155A51459}"/>
          </ac:spMkLst>
        </pc:spChg>
        <pc:spChg chg="add mod">
          <ac:chgData name="Elisabeth Tyler" userId="fc91868f-1ace-4b9c-bbeb-d150c4bb0ca5" providerId="ADAL" clId="{6B9DD1DC-30F7-4DD5-A26A-E981143D0443}" dt="2025-08-07T15:00:23.341" v="218" actId="1076"/>
          <ac:spMkLst>
            <pc:docMk/>
            <pc:sldMk cId="2695182020" sldId="1364"/>
            <ac:spMk id="3" creationId="{95F26A0A-BF0C-DD50-14E0-403C54D9DB5D}"/>
          </ac:spMkLst>
        </pc:spChg>
        <pc:spChg chg="mod">
          <ac:chgData name="Elisabeth Tyler" userId="fc91868f-1ace-4b9c-bbeb-d150c4bb0ca5" providerId="ADAL" clId="{6B9DD1DC-30F7-4DD5-A26A-E981143D0443}" dt="2025-08-07T15:04:29.509" v="248" actId="20577"/>
          <ac:spMkLst>
            <pc:docMk/>
            <pc:sldMk cId="2695182020" sldId="1364"/>
            <ac:spMk id="4" creationId="{193A3B13-1343-775E-DC7B-430C32F282E9}"/>
          </ac:spMkLst>
        </pc:spChg>
        <pc:spChg chg="mod">
          <ac:chgData name="Elisabeth Tyler" userId="fc91868f-1ace-4b9c-bbeb-d150c4bb0ca5" providerId="ADAL" clId="{6B9DD1DC-30F7-4DD5-A26A-E981143D0443}" dt="2025-08-07T15:06:25.895" v="266" actId="20577"/>
          <ac:spMkLst>
            <pc:docMk/>
            <pc:sldMk cId="2695182020" sldId="1364"/>
            <ac:spMk id="5" creationId="{F0A35D6F-9536-C1C4-9458-D9CD9D1D48C4}"/>
          </ac:spMkLst>
        </pc:spChg>
        <pc:spChg chg="mod">
          <ac:chgData name="Elisabeth Tyler" userId="fc91868f-1ace-4b9c-bbeb-d150c4bb0ca5" providerId="ADAL" clId="{6B9DD1DC-30F7-4DD5-A26A-E981143D0443}" dt="2025-08-07T15:01:29.473" v="223" actId="14100"/>
          <ac:spMkLst>
            <pc:docMk/>
            <pc:sldMk cId="2695182020" sldId="1364"/>
            <ac:spMk id="6" creationId="{6E97EEC7-5E1D-496F-C44D-0E2F5A8FB19D}"/>
          </ac:spMkLst>
        </pc:spChg>
        <pc:spChg chg="add mod">
          <ac:chgData name="Elisabeth Tyler" userId="fc91868f-1ace-4b9c-bbeb-d150c4bb0ca5" providerId="ADAL" clId="{6B9DD1DC-30F7-4DD5-A26A-E981143D0443}" dt="2025-08-07T15:10:44.732" v="301" actId="12"/>
          <ac:spMkLst>
            <pc:docMk/>
            <pc:sldMk cId="2695182020" sldId="1364"/>
            <ac:spMk id="8" creationId="{1A69CB0F-EDBD-E80D-2E76-5D6DB8D3B491}"/>
          </ac:spMkLst>
        </pc:spChg>
        <pc:spChg chg="add mod">
          <ac:chgData name="Elisabeth Tyler" userId="fc91868f-1ace-4b9c-bbeb-d150c4bb0ca5" providerId="ADAL" clId="{6B9DD1DC-30F7-4DD5-A26A-E981143D0443}" dt="2025-08-07T15:03:03.033" v="232" actId="1076"/>
          <ac:spMkLst>
            <pc:docMk/>
            <pc:sldMk cId="2695182020" sldId="1364"/>
            <ac:spMk id="9" creationId="{1ACAAC98-D17A-BAEA-6CA6-872C8A55C63C}"/>
          </ac:spMkLst>
        </pc:spChg>
        <pc:spChg chg="add mod">
          <ac:chgData name="Elisabeth Tyler" userId="fc91868f-1ace-4b9c-bbeb-d150c4bb0ca5" providerId="ADAL" clId="{6B9DD1DC-30F7-4DD5-A26A-E981143D0443}" dt="2025-08-07T15:03:56.252" v="243" actId="1076"/>
          <ac:spMkLst>
            <pc:docMk/>
            <pc:sldMk cId="2695182020" sldId="1364"/>
            <ac:spMk id="10" creationId="{1E6467CB-BB9A-E646-169D-37254C4008DD}"/>
          </ac:spMkLst>
        </pc:spChg>
        <pc:spChg chg="add mod">
          <ac:chgData name="Elisabeth Tyler" userId="fc91868f-1ace-4b9c-bbeb-d150c4bb0ca5" providerId="ADAL" clId="{6B9DD1DC-30F7-4DD5-A26A-E981143D0443}" dt="2025-08-07T15:10:33.818" v="300" actId="1076"/>
          <ac:spMkLst>
            <pc:docMk/>
            <pc:sldMk cId="2695182020" sldId="1364"/>
            <ac:spMk id="11" creationId="{F2E9FB20-C364-59C2-43CD-C53CDBCF49EC}"/>
          </ac:spMkLst>
        </pc:spChg>
        <pc:spChg chg="add mod">
          <ac:chgData name="Elisabeth Tyler" userId="fc91868f-1ace-4b9c-bbeb-d150c4bb0ca5" providerId="ADAL" clId="{6B9DD1DC-30F7-4DD5-A26A-E981143D0443}" dt="2025-08-07T15:11:26.279" v="311" actId="948"/>
          <ac:spMkLst>
            <pc:docMk/>
            <pc:sldMk cId="2695182020" sldId="1364"/>
            <ac:spMk id="12" creationId="{9A15400A-6788-1F27-68D0-7F520F26B70D}"/>
          </ac:spMkLst>
        </pc:spChg>
        <pc:picChg chg="mod">
          <ac:chgData name="Elisabeth Tyler" userId="fc91868f-1ace-4b9c-bbeb-d150c4bb0ca5" providerId="ADAL" clId="{6B9DD1DC-30F7-4DD5-A26A-E981143D0443}" dt="2025-08-07T14:49:50.357" v="143" actId="1076"/>
          <ac:picMkLst>
            <pc:docMk/>
            <pc:sldMk cId="2695182020" sldId="1364"/>
            <ac:picMk id="7" creationId="{B117DAB0-B7BE-7273-5B18-08F70C29AA02}"/>
          </ac:picMkLst>
        </pc:picChg>
      </pc:sldChg>
      <pc:sldChg chg="modSp mod">
        <pc:chgData name="Elisabeth Tyler" userId="fc91868f-1ace-4b9c-bbeb-d150c4bb0ca5" providerId="ADAL" clId="{6B9DD1DC-30F7-4DD5-A26A-E981143D0443}" dt="2025-08-07T15:39:26.617" v="480" actId="1076"/>
        <pc:sldMkLst>
          <pc:docMk/>
          <pc:sldMk cId="397691235" sldId="1365"/>
        </pc:sldMkLst>
        <pc:spChg chg="mod">
          <ac:chgData name="Elisabeth Tyler" userId="fc91868f-1ace-4b9c-bbeb-d150c4bb0ca5" providerId="ADAL" clId="{6B9DD1DC-30F7-4DD5-A26A-E981143D0443}" dt="2025-08-07T15:37:07.123" v="453" actId="1076"/>
          <ac:spMkLst>
            <pc:docMk/>
            <pc:sldMk cId="397691235" sldId="1365"/>
            <ac:spMk id="2" creationId="{6666E1D2-F7B4-92FC-33E5-855DE689C444}"/>
          </ac:spMkLst>
        </pc:spChg>
        <pc:spChg chg="mod">
          <ac:chgData name="Elisabeth Tyler" userId="fc91868f-1ace-4b9c-bbeb-d150c4bb0ca5" providerId="ADAL" clId="{6B9DD1DC-30F7-4DD5-A26A-E981143D0443}" dt="2025-08-07T15:39:26.617" v="480" actId="1076"/>
          <ac:spMkLst>
            <pc:docMk/>
            <pc:sldMk cId="397691235" sldId="1365"/>
            <ac:spMk id="3" creationId="{178D683A-DE6F-1A81-2716-A53C026EA6C0}"/>
          </ac:spMkLst>
        </pc:spChg>
        <pc:picChg chg="mod">
          <ac:chgData name="Elisabeth Tyler" userId="fc91868f-1ace-4b9c-bbeb-d150c4bb0ca5" providerId="ADAL" clId="{6B9DD1DC-30F7-4DD5-A26A-E981143D0443}" dt="2025-08-07T15:37:47.009" v="454" actId="1076"/>
          <ac:picMkLst>
            <pc:docMk/>
            <pc:sldMk cId="397691235" sldId="1365"/>
            <ac:picMk id="4" creationId="{82866911-989C-9DED-868E-5BCF8C7F4F0E}"/>
          </ac:picMkLst>
        </pc:picChg>
      </pc:sldChg>
      <pc:sldChg chg="modSp mod">
        <pc:chgData name="Elisabeth Tyler" userId="fc91868f-1ace-4b9c-bbeb-d150c4bb0ca5" providerId="ADAL" clId="{6B9DD1DC-30F7-4DD5-A26A-E981143D0443}" dt="2025-08-07T15:42:00.723" v="497" actId="1076"/>
        <pc:sldMkLst>
          <pc:docMk/>
          <pc:sldMk cId="2733616070" sldId="1366"/>
        </pc:sldMkLst>
        <pc:spChg chg="mod">
          <ac:chgData name="Elisabeth Tyler" userId="fc91868f-1ace-4b9c-bbeb-d150c4bb0ca5" providerId="ADAL" clId="{6B9DD1DC-30F7-4DD5-A26A-E981143D0443}" dt="2025-08-07T15:41:26.011" v="493" actId="1076"/>
          <ac:spMkLst>
            <pc:docMk/>
            <pc:sldMk cId="2733616070" sldId="1366"/>
            <ac:spMk id="2" creationId="{2BF1277E-1D89-EADC-07F9-E0738FF8F437}"/>
          </ac:spMkLst>
        </pc:spChg>
        <pc:spChg chg="mod">
          <ac:chgData name="Elisabeth Tyler" userId="fc91868f-1ace-4b9c-bbeb-d150c4bb0ca5" providerId="ADAL" clId="{6B9DD1DC-30F7-4DD5-A26A-E981143D0443}" dt="2025-08-07T15:42:00.723" v="497" actId="1076"/>
          <ac:spMkLst>
            <pc:docMk/>
            <pc:sldMk cId="2733616070" sldId="1366"/>
            <ac:spMk id="3" creationId="{C83D53A5-AEF7-1E75-5D0C-089E91D901EF}"/>
          </ac:spMkLst>
        </pc:spChg>
        <pc:picChg chg="mod">
          <ac:chgData name="Elisabeth Tyler" userId="fc91868f-1ace-4b9c-bbeb-d150c4bb0ca5" providerId="ADAL" clId="{6B9DD1DC-30F7-4DD5-A26A-E981143D0443}" dt="2025-08-07T15:41:32.104" v="494" actId="1076"/>
          <ac:picMkLst>
            <pc:docMk/>
            <pc:sldMk cId="2733616070" sldId="1366"/>
            <ac:picMk id="4" creationId="{D8BD4611-2009-9493-2002-67B06499FBBF}"/>
          </ac:picMkLst>
        </pc:picChg>
      </pc:sldChg>
      <pc:sldChg chg="modSp mod">
        <pc:chgData name="Elisabeth Tyler" userId="fc91868f-1ace-4b9c-bbeb-d150c4bb0ca5" providerId="ADAL" clId="{6B9DD1DC-30F7-4DD5-A26A-E981143D0443}" dt="2025-08-07T15:52:17.665" v="594" actId="14100"/>
        <pc:sldMkLst>
          <pc:docMk/>
          <pc:sldMk cId="1512070139" sldId="1367"/>
        </pc:sldMkLst>
        <pc:spChg chg="mod">
          <ac:chgData name="Elisabeth Tyler" userId="fc91868f-1ace-4b9c-bbeb-d150c4bb0ca5" providerId="ADAL" clId="{6B9DD1DC-30F7-4DD5-A26A-E981143D0443}" dt="2025-08-07T15:43:09.134" v="508" actId="1076"/>
          <ac:spMkLst>
            <pc:docMk/>
            <pc:sldMk cId="1512070139" sldId="1367"/>
            <ac:spMk id="2" creationId="{9E57F605-2E4A-3BD7-199A-F2086708FDB6}"/>
          </ac:spMkLst>
        </pc:spChg>
        <pc:spChg chg="mod">
          <ac:chgData name="Elisabeth Tyler" userId="fc91868f-1ace-4b9c-bbeb-d150c4bb0ca5" providerId="ADAL" clId="{6B9DD1DC-30F7-4DD5-A26A-E981143D0443}" dt="2025-08-07T15:46:59.267" v="536" actId="1076"/>
          <ac:spMkLst>
            <pc:docMk/>
            <pc:sldMk cId="1512070139" sldId="1367"/>
            <ac:spMk id="3" creationId="{17FDDC32-E93B-57A9-6429-198366F88298}"/>
          </ac:spMkLst>
        </pc:spChg>
        <pc:spChg chg="mod">
          <ac:chgData name="Elisabeth Tyler" userId="fc91868f-1ace-4b9c-bbeb-d150c4bb0ca5" providerId="ADAL" clId="{6B9DD1DC-30F7-4DD5-A26A-E981143D0443}" dt="2025-08-07T15:52:17.665" v="594" actId="14100"/>
          <ac:spMkLst>
            <pc:docMk/>
            <pc:sldMk cId="1512070139" sldId="1367"/>
            <ac:spMk id="5" creationId="{4C656A38-86B5-6E9D-26D1-773F662D1698}"/>
          </ac:spMkLst>
        </pc:spChg>
        <pc:spChg chg="mod">
          <ac:chgData name="Elisabeth Tyler" userId="fc91868f-1ace-4b9c-bbeb-d150c4bb0ca5" providerId="ADAL" clId="{6B9DD1DC-30F7-4DD5-A26A-E981143D0443}" dt="2025-08-07T15:52:14.721" v="593" actId="14100"/>
          <ac:spMkLst>
            <pc:docMk/>
            <pc:sldMk cId="1512070139" sldId="1367"/>
            <ac:spMk id="6" creationId="{E80FD4F4-C143-79FD-AB4B-BA9E6623B4BA}"/>
          </ac:spMkLst>
        </pc:spChg>
        <pc:picChg chg="mod">
          <ac:chgData name="Elisabeth Tyler" userId="fc91868f-1ace-4b9c-bbeb-d150c4bb0ca5" providerId="ADAL" clId="{6B9DD1DC-30F7-4DD5-A26A-E981143D0443}" dt="2025-08-07T15:43:12.583" v="509" actId="1076"/>
          <ac:picMkLst>
            <pc:docMk/>
            <pc:sldMk cId="1512070139" sldId="1367"/>
            <ac:picMk id="4" creationId="{A2C2651D-910A-10C6-ACF7-C3D74E8ADA8B}"/>
          </ac:picMkLst>
        </pc:picChg>
      </pc:sldChg>
      <pc:sldChg chg="modSp mod">
        <pc:chgData name="Elisabeth Tyler" userId="fc91868f-1ace-4b9c-bbeb-d150c4bb0ca5" providerId="ADAL" clId="{6B9DD1DC-30F7-4DD5-A26A-E981143D0443}" dt="2025-08-07T14:34:05.763" v="6" actId="1076"/>
        <pc:sldMkLst>
          <pc:docMk/>
          <pc:sldMk cId="1352483178" sldId="1763"/>
        </pc:sldMkLst>
        <pc:spChg chg="mod">
          <ac:chgData name="Elisabeth Tyler" userId="fc91868f-1ace-4b9c-bbeb-d150c4bb0ca5" providerId="ADAL" clId="{6B9DD1DC-30F7-4DD5-A26A-E981143D0443}" dt="2025-08-07T14:33:13.101" v="1" actId="1076"/>
          <ac:spMkLst>
            <pc:docMk/>
            <pc:sldMk cId="1352483178" sldId="1763"/>
            <ac:spMk id="3" creationId="{4C534C9C-19B7-CD64-0597-138CF177A576}"/>
          </ac:spMkLst>
        </pc:spChg>
        <pc:spChg chg="mod">
          <ac:chgData name="Elisabeth Tyler" userId="fc91868f-1ace-4b9c-bbeb-d150c4bb0ca5" providerId="ADAL" clId="{6B9DD1DC-30F7-4DD5-A26A-E981143D0443}" dt="2025-08-07T14:33:27.955" v="3" actId="1076"/>
          <ac:spMkLst>
            <pc:docMk/>
            <pc:sldMk cId="1352483178" sldId="1763"/>
            <ac:spMk id="7" creationId="{5F6E909C-8B0F-6CAE-9573-DFBAFD0E088F}"/>
          </ac:spMkLst>
        </pc:spChg>
        <pc:spChg chg="mod">
          <ac:chgData name="Elisabeth Tyler" userId="fc91868f-1ace-4b9c-bbeb-d150c4bb0ca5" providerId="ADAL" clId="{6B9DD1DC-30F7-4DD5-A26A-E981143D0443}" dt="2025-08-07T14:34:05.763" v="6" actId="1076"/>
          <ac:spMkLst>
            <pc:docMk/>
            <pc:sldMk cId="1352483178" sldId="1763"/>
            <ac:spMk id="25" creationId="{766DD6AE-89A9-6024-5B10-FCE462A0BED0}"/>
          </ac:spMkLst>
        </pc:spChg>
        <pc:picChg chg="mod">
          <ac:chgData name="Elisabeth Tyler" userId="fc91868f-1ace-4b9c-bbeb-d150c4bb0ca5" providerId="ADAL" clId="{6B9DD1DC-30F7-4DD5-A26A-E981143D0443}" dt="2025-08-07T14:33:23.436" v="2" actId="1076"/>
          <ac:picMkLst>
            <pc:docMk/>
            <pc:sldMk cId="1352483178" sldId="1763"/>
            <ac:picMk id="2" creationId="{6C000BA3-A7E6-E095-CCD0-726244FCEFBA}"/>
          </ac:picMkLst>
        </pc:picChg>
        <pc:picChg chg="mod">
          <ac:chgData name="Elisabeth Tyler" userId="fc91868f-1ace-4b9c-bbeb-d150c4bb0ca5" providerId="ADAL" clId="{6B9DD1DC-30F7-4DD5-A26A-E981143D0443}" dt="2025-08-07T14:33:08.712" v="0" actId="1076"/>
          <ac:picMkLst>
            <pc:docMk/>
            <pc:sldMk cId="1352483178" sldId="1763"/>
            <ac:picMk id="28" creationId="{F2CF497C-739F-C646-DABA-C6CCBD67C6F5}"/>
          </ac:picMkLst>
        </pc:picChg>
      </pc:sldChg>
      <pc:sldChg chg="modSp mod">
        <pc:chgData name="Elisabeth Tyler" userId="fc91868f-1ace-4b9c-bbeb-d150c4bb0ca5" providerId="ADAL" clId="{6B9DD1DC-30F7-4DD5-A26A-E981143D0443}" dt="2025-08-07T16:01:41.686" v="665" actId="207"/>
        <pc:sldMkLst>
          <pc:docMk/>
          <pc:sldMk cId="2560101615" sldId="1774"/>
        </pc:sldMkLst>
        <pc:spChg chg="mod">
          <ac:chgData name="Elisabeth Tyler" userId="fc91868f-1ace-4b9c-bbeb-d150c4bb0ca5" providerId="ADAL" clId="{6B9DD1DC-30F7-4DD5-A26A-E981143D0443}" dt="2025-08-07T16:01:41.686" v="665" actId="207"/>
          <ac:spMkLst>
            <pc:docMk/>
            <pc:sldMk cId="2560101615" sldId="1774"/>
            <ac:spMk id="3" creationId="{B61AB2C8-3B47-3F0F-BD26-55F095E9C042}"/>
          </ac:spMkLst>
        </pc:spChg>
        <pc:spChg chg="mod">
          <ac:chgData name="Elisabeth Tyler" userId="fc91868f-1ace-4b9c-bbeb-d150c4bb0ca5" providerId="ADAL" clId="{6B9DD1DC-30F7-4DD5-A26A-E981143D0443}" dt="2025-08-07T16:01:32.296" v="664" actId="113"/>
          <ac:spMkLst>
            <pc:docMk/>
            <pc:sldMk cId="2560101615" sldId="1774"/>
            <ac:spMk id="6" creationId="{9BDB3B0A-7467-4376-BB1F-A525482CB277}"/>
          </ac:spMkLst>
        </pc:spChg>
      </pc:sldChg>
      <pc:sldChg chg="modSp mod">
        <pc:chgData name="Elisabeth Tyler" userId="fc91868f-1ace-4b9c-bbeb-d150c4bb0ca5" providerId="ADAL" clId="{6B9DD1DC-30F7-4DD5-A26A-E981143D0443}" dt="2025-08-07T14:34:29.788" v="8" actId="1076"/>
        <pc:sldMkLst>
          <pc:docMk/>
          <pc:sldMk cId="2428502295" sldId="1775"/>
        </pc:sldMkLst>
        <pc:spChg chg="mod">
          <ac:chgData name="Elisabeth Tyler" userId="fc91868f-1ace-4b9c-bbeb-d150c4bb0ca5" providerId="ADAL" clId="{6B9DD1DC-30F7-4DD5-A26A-E981143D0443}" dt="2025-08-07T14:34:29.788" v="8" actId="1076"/>
          <ac:spMkLst>
            <pc:docMk/>
            <pc:sldMk cId="2428502295" sldId="1775"/>
            <ac:spMk id="5" creationId="{64D6EB75-6386-DB5E-3039-7757FDEDC987}"/>
          </ac:spMkLst>
        </pc:spChg>
      </pc:sldChg>
      <pc:sldChg chg="modSp mod">
        <pc:chgData name="Elisabeth Tyler" userId="fc91868f-1ace-4b9c-bbeb-d150c4bb0ca5" providerId="ADAL" clId="{6B9DD1DC-30F7-4DD5-A26A-E981143D0443}" dt="2025-08-07T15:55:04.792" v="621" actId="1076"/>
        <pc:sldMkLst>
          <pc:docMk/>
          <pc:sldMk cId="559233100" sldId="1779"/>
        </pc:sldMkLst>
        <pc:spChg chg="mod">
          <ac:chgData name="Elisabeth Tyler" userId="fc91868f-1ace-4b9c-bbeb-d150c4bb0ca5" providerId="ADAL" clId="{6B9DD1DC-30F7-4DD5-A26A-E981143D0443}" dt="2025-08-07T15:55:04.792" v="621" actId="1076"/>
          <ac:spMkLst>
            <pc:docMk/>
            <pc:sldMk cId="559233100" sldId="1779"/>
            <ac:spMk id="3" creationId="{69585607-498A-597F-FBCD-EEE8C38A0A42}"/>
          </ac:spMkLst>
        </pc:spChg>
        <pc:spChg chg="mod">
          <ac:chgData name="Elisabeth Tyler" userId="fc91868f-1ace-4b9c-bbeb-d150c4bb0ca5" providerId="ADAL" clId="{6B9DD1DC-30F7-4DD5-A26A-E981143D0443}" dt="2025-08-07T15:54:54.934" v="620" actId="1076"/>
          <ac:spMkLst>
            <pc:docMk/>
            <pc:sldMk cId="559233100" sldId="1779"/>
            <ac:spMk id="4" creationId="{D21B0F5E-9E2B-4A6E-177C-2589C8A4A736}"/>
          </ac:spMkLst>
        </pc:spChg>
        <pc:spChg chg="mod">
          <ac:chgData name="Elisabeth Tyler" userId="fc91868f-1ace-4b9c-bbeb-d150c4bb0ca5" providerId="ADAL" clId="{6B9DD1DC-30F7-4DD5-A26A-E981143D0443}" dt="2025-08-07T15:51:33.613" v="586" actId="1076"/>
          <ac:spMkLst>
            <pc:docMk/>
            <pc:sldMk cId="559233100" sldId="1779"/>
            <ac:spMk id="7" creationId="{8F227205-9B62-7FAC-8AD4-DB13C9004CA0}"/>
          </ac:spMkLst>
        </pc:spChg>
        <pc:picChg chg="mod">
          <ac:chgData name="Elisabeth Tyler" userId="fc91868f-1ace-4b9c-bbeb-d150c4bb0ca5" providerId="ADAL" clId="{6B9DD1DC-30F7-4DD5-A26A-E981143D0443}" dt="2025-08-07T15:51:40.307" v="587" actId="1076"/>
          <ac:picMkLst>
            <pc:docMk/>
            <pc:sldMk cId="559233100" sldId="1779"/>
            <ac:picMk id="8" creationId="{6B78D010-FE1B-B6CF-27CE-6650CAF2623B}"/>
          </ac:picMkLst>
        </pc:picChg>
      </pc:sldChg>
      <pc:sldChg chg="modSp mod">
        <pc:chgData name="Elisabeth Tyler" userId="fc91868f-1ace-4b9c-bbeb-d150c4bb0ca5" providerId="ADAL" clId="{6B9DD1DC-30F7-4DD5-A26A-E981143D0443}" dt="2025-08-07T16:01:02.937" v="661" actId="1076"/>
        <pc:sldMkLst>
          <pc:docMk/>
          <pc:sldMk cId="461990569" sldId="1780"/>
        </pc:sldMkLst>
        <pc:spChg chg="mod">
          <ac:chgData name="Elisabeth Tyler" userId="fc91868f-1ace-4b9c-bbeb-d150c4bb0ca5" providerId="ADAL" clId="{6B9DD1DC-30F7-4DD5-A26A-E981143D0443}" dt="2025-08-07T16:01:02.937" v="661" actId="1076"/>
          <ac:spMkLst>
            <pc:docMk/>
            <pc:sldMk cId="461990569" sldId="1780"/>
            <ac:spMk id="3" creationId="{AB7682B0-5367-2BDC-E21C-69E899887E6A}"/>
          </ac:spMkLst>
        </pc:spChg>
        <pc:spChg chg="mod">
          <ac:chgData name="Elisabeth Tyler" userId="fc91868f-1ace-4b9c-bbeb-d150c4bb0ca5" providerId="ADAL" clId="{6B9DD1DC-30F7-4DD5-A26A-E981143D0443}" dt="2025-08-07T16:00:42.399" v="659" actId="1076"/>
          <ac:spMkLst>
            <pc:docMk/>
            <pc:sldMk cId="461990569" sldId="1780"/>
            <ac:spMk id="4" creationId="{72E074C0-0BD4-DAA4-96D5-5B968313B61E}"/>
          </ac:spMkLst>
        </pc:spChg>
        <pc:spChg chg="mod">
          <ac:chgData name="Elisabeth Tyler" userId="fc91868f-1ace-4b9c-bbeb-d150c4bb0ca5" providerId="ADAL" clId="{6B9DD1DC-30F7-4DD5-A26A-E981143D0443}" dt="2025-08-07T15:55:49.679" v="630" actId="1076"/>
          <ac:spMkLst>
            <pc:docMk/>
            <pc:sldMk cId="461990569" sldId="1780"/>
            <ac:spMk id="7" creationId="{5321E48A-9A1E-0B3D-1715-68F060DA1E7D}"/>
          </ac:spMkLst>
        </pc:spChg>
        <pc:picChg chg="mod">
          <ac:chgData name="Elisabeth Tyler" userId="fc91868f-1ace-4b9c-bbeb-d150c4bb0ca5" providerId="ADAL" clId="{6B9DD1DC-30F7-4DD5-A26A-E981143D0443}" dt="2025-08-07T15:55:53.860" v="631" actId="1076"/>
          <ac:picMkLst>
            <pc:docMk/>
            <pc:sldMk cId="461990569" sldId="1780"/>
            <ac:picMk id="8" creationId="{602ECF68-86D6-0573-7645-52BACAA9B661}"/>
          </ac:picMkLst>
        </pc:picChg>
      </pc:sldChg>
      <pc:sldChg chg="addSp modSp mod">
        <pc:chgData name="Elisabeth Tyler" userId="fc91868f-1ace-4b9c-bbeb-d150c4bb0ca5" providerId="ADAL" clId="{6B9DD1DC-30F7-4DD5-A26A-E981143D0443}" dt="2025-08-07T15:23:44.444" v="408" actId="208"/>
        <pc:sldMkLst>
          <pc:docMk/>
          <pc:sldMk cId="2719512924" sldId="1781"/>
        </pc:sldMkLst>
        <pc:spChg chg="mod">
          <ac:chgData name="Elisabeth Tyler" userId="fc91868f-1ace-4b9c-bbeb-d150c4bb0ca5" providerId="ADAL" clId="{6B9DD1DC-30F7-4DD5-A26A-E981143D0443}" dt="2025-08-07T15:18:30.566" v="370" actId="1076"/>
          <ac:spMkLst>
            <pc:docMk/>
            <pc:sldMk cId="2719512924" sldId="1781"/>
            <ac:spMk id="2" creationId="{5648778E-E3AC-6AC3-3C86-21CDA06475FB}"/>
          </ac:spMkLst>
        </pc:spChg>
        <pc:spChg chg="mod">
          <ac:chgData name="Elisabeth Tyler" userId="fc91868f-1ace-4b9c-bbeb-d150c4bb0ca5" providerId="ADAL" clId="{6B9DD1DC-30F7-4DD5-A26A-E981143D0443}" dt="2025-08-07T15:22:20.386" v="399" actId="1076"/>
          <ac:spMkLst>
            <pc:docMk/>
            <pc:sldMk cId="2719512924" sldId="1781"/>
            <ac:spMk id="3" creationId="{13632D76-91B0-E82D-FC62-30343D5A36DB}"/>
          </ac:spMkLst>
        </pc:spChg>
        <pc:picChg chg="add mod">
          <ac:chgData name="Elisabeth Tyler" userId="fc91868f-1ace-4b9c-bbeb-d150c4bb0ca5" providerId="ADAL" clId="{6B9DD1DC-30F7-4DD5-A26A-E981143D0443}" dt="2025-08-07T15:23:44.444" v="408" actId="208"/>
          <ac:picMkLst>
            <pc:docMk/>
            <pc:sldMk cId="2719512924" sldId="1781"/>
            <ac:picMk id="4" creationId="{9F91ECF0-2967-E785-F6BD-9CC66438ED93}"/>
          </ac:picMkLst>
        </pc:picChg>
      </pc:sldChg>
      <pc:sldChg chg="addSp modSp mod">
        <pc:chgData name="Elisabeth Tyler" userId="fc91868f-1ace-4b9c-bbeb-d150c4bb0ca5" providerId="ADAL" clId="{6B9DD1DC-30F7-4DD5-A26A-E981143D0443}" dt="2025-08-07T15:26:29.928" v="448" actId="1076"/>
        <pc:sldMkLst>
          <pc:docMk/>
          <pc:sldMk cId="897112737" sldId="1782"/>
        </pc:sldMkLst>
        <pc:spChg chg="mod">
          <ac:chgData name="Elisabeth Tyler" userId="fc91868f-1ace-4b9c-bbeb-d150c4bb0ca5" providerId="ADAL" clId="{6B9DD1DC-30F7-4DD5-A26A-E981143D0443}" dt="2025-08-07T15:25:50.204" v="435" actId="14100"/>
          <ac:spMkLst>
            <pc:docMk/>
            <pc:sldMk cId="897112737" sldId="1782"/>
            <ac:spMk id="2" creationId="{288CB3AA-51FF-48DE-7037-02434F005626}"/>
          </ac:spMkLst>
        </pc:spChg>
        <pc:spChg chg="mod">
          <ac:chgData name="Elisabeth Tyler" userId="fc91868f-1ace-4b9c-bbeb-d150c4bb0ca5" providerId="ADAL" clId="{6B9DD1DC-30F7-4DD5-A26A-E981143D0443}" dt="2025-08-07T15:26:29.928" v="448" actId="1076"/>
          <ac:spMkLst>
            <pc:docMk/>
            <pc:sldMk cId="897112737" sldId="1782"/>
            <ac:spMk id="3" creationId="{1E4B2BEE-DA47-B46C-4269-39413F6A90D9}"/>
          </ac:spMkLst>
        </pc:spChg>
        <pc:picChg chg="add mod">
          <ac:chgData name="Elisabeth Tyler" userId="fc91868f-1ace-4b9c-bbeb-d150c4bb0ca5" providerId="ADAL" clId="{6B9DD1DC-30F7-4DD5-A26A-E981143D0443}" dt="2025-08-07T15:25:55.659" v="436" actId="1076"/>
          <ac:picMkLst>
            <pc:docMk/>
            <pc:sldMk cId="897112737" sldId="1782"/>
            <ac:picMk id="4" creationId="{3CB3E2B5-F807-8D9D-2665-9C9FB0F13318}"/>
          </ac:picMkLst>
        </pc:picChg>
      </pc:sldChg>
      <pc:sldChg chg="addSp delSp modSp add mod">
        <pc:chgData name="Elisabeth Tyler" userId="fc91868f-1ace-4b9c-bbeb-d150c4bb0ca5" providerId="ADAL" clId="{6B9DD1DC-30F7-4DD5-A26A-E981143D0443}" dt="2025-08-07T15:23:37.071" v="406" actId="12385"/>
        <pc:sldMkLst>
          <pc:docMk/>
          <pc:sldMk cId="1590877973" sldId="1783"/>
        </pc:sldMkLst>
        <pc:spChg chg="mod">
          <ac:chgData name="Elisabeth Tyler" userId="fc91868f-1ace-4b9c-bbeb-d150c4bb0ca5" providerId="ADAL" clId="{6B9DD1DC-30F7-4DD5-A26A-E981143D0443}" dt="2025-08-07T15:15:30.294" v="353" actId="1076"/>
          <ac:spMkLst>
            <pc:docMk/>
            <pc:sldMk cId="1590877973" sldId="1783"/>
            <ac:spMk id="2" creationId="{9D07F372-2C38-DDA0-2B26-C79A63EFADF1}"/>
          </ac:spMkLst>
        </pc:spChg>
        <pc:spChg chg="del">
          <ac:chgData name="Elisabeth Tyler" userId="fc91868f-1ace-4b9c-bbeb-d150c4bb0ca5" providerId="ADAL" clId="{6B9DD1DC-30F7-4DD5-A26A-E981143D0443}" dt="2025-08-07T14:50:23.551" v="149" actId="478"/>
          <ac:spMkLst>
            <pc:docMk/>
            <pc:sldMk cId="1590877973" sldId="1783"/>
            <ac:spMk id="4" creationId="{9031040F-50D4-D012-519B-63C663BB0056}"/>
          </ac:spMkLst>
        </pc:spChg>
        <pc:spChg chg="del">
          <ac:chgData name="Elisabeth Tyler" userId="fc91868f-1ace-4b9c-bbeb-d150c4bb0ca5" providerId="ADAL" clId="{6B9DD1DC-30F7-4DD5-A26A-E981143D0443}" dt="2025-08-07T14:50:21.412" v="148" actId="478"/>
          <ac:spMkLst>
            <pc:docMk/>
            <pc:sldMk cId="1590877973" sldId="1783"/>
            <ac:spMk id="5" creationId="{DAE163C3-6CDD-C4D5-6A83-FC00D9DD51AA}"/>
          </ac:spMkLst>
        </pc:spChg>
        <pc:spChg chg="del">
          <ac:chgData name="Elisabeth Tyler" userId="fc91868f-1ace-4b9c-bbeb-d150c4bb0ca5" providerId="ADAL" clId="{6B9DD1DC-30F7-4DD5-A26A-E981143D0443}" dt="2025-08-07T14:50:19.128" v="147" actId="478"/>
          <ac:spMkLst>
            <pc:docMk/>
            <pc:sldMk cId="1590877973" sldId="1783"/>
            <ac:spMk id="6" creationId="{389802C7-A688-A351-EC7B-ACE32CA2A661}"/>
          </ac:spMkLst>
        </pc:spChg>
        <pc:spChg chg="add del mod">
          <ac:chgData name="Elisabeth Tyler" userId="fc91868f-1ace-4b9c-bbeb-d150c4bb0ca5" providerId="ADAL" clId="{6B9DD1DC-30F7-4DD5-A26A-E981143D0443}" dt="2025-08-07T14:56:34.677" v="193" actId="478"/>
          <ac:spMkLst>
            <pc:docMk/>
            <pc:sldMk cId="1590877973" sldId="1783"/>
            <ac:spMk id="9" creationId="{E770494A-5822-676A-B373-3C808F201E1A}"/>
          </ac:spMkLst>
        </pc:spChg>
        <pc:spChg chg="add del mod">
          <ac:chgData name="Elisabeth Tyler" userId="fc91868f-1ace-4b9c-bbeb-d150c4bb0ca5" providerId="ADAL" clId="{6B9DD1DC-30F7-4DD5-A26A-E981143D0443}" dt="2025-08-07T14:56:33.032" v="192" actId="478"/>
          <ac:spMkLst>
            <pc:docMk/>
            <pc:sldMk cId="1590877973" sldId="1783"/>
            <ac:spMk id="10" creationId="{6CB22478-59E5-C802-3D8B-2CA9666DD3EF}"/>
          </ac:spMkLst>
        </pc:spChg>
        <pc:graphicFrameChg chg="add del mod modGraphic">
          <ac:chgData name="Elisabeth Tyler" userId="fc91868f-1ace-4b9c-bbeb-d150c4bb0ca5" providerId="ADAL" clId="{6B9DD1DC-30F7-4DD5-A26A-E981143D0443}" dt="2025-08-07T14:50:45.159" v="153" actId="478"/>
          <ac:graphicFrameMkLst>
            <pc:docMk/>
            <pc:sldMk cId="1590877973" sldId="1783"/>
            <ac:graphicFrameMk id="3" creationId="{C764FB0B-AA06-705A-EB3E-A228C587675E}"/>
          </ac:graphicFrameMkLst>
        </pc:graphicFrameChg>
        <pc:graphicFrameChg chg="add del mod modGraphic">
          <ac:chgData name="Elisabeth Tyler" userId="fc91868f-1ace-4b9c-bbeb-d150c4bb0ca5" providerId="ADAL" clId="{6B9DD1DC-30F7-4DD5-A26A-E981143D0443}" dt="2025-08-07T14:53:48.729" v="179" actId="478"/>
          <ac:graphicFrameMkLst>
            <pc:docMk/>
            <pc:sldMk cId="1590877973" sldId="1783"/>
            <ac:graphicFrameMk id="8" creationId="{E9842EAB-F9A3-15D3-7DD8-CE88DD68BCB4}"/>
          </ac:graphicFrameMkLst>
        </pc:graphicFrameChg>
        <pc:graphicFrameChg chg="add mod modGraphic">
          <ac:chgData name="Elisabeth Tyler" userId="fc91868f-1ace-4b9c-bbeb-d150c4bb0ca5" providerId="ADAL" clId="{6B9DD1DC-30F7-4DD5-A26A-E981143D0443}" dt="2025-08-07T15:23:37.071" v="406" actId="12385"/>
          <ac:graphicFrameMkLst>
            <pc:docMk/>
            <pc:sldMk cId="1590877973" sldId="1783"/>
            <ac:graphicFrameMk id="11" creationId="{B4A51722-6998-EBF9-AFA5-1B0557342B83}"/>
          </ac:graphicFrameMkLst>
        </pc:graphicFrameChg>
        <pc:picChg chg="mod">
          <ac:chgData name="Elisabeth Tyler" userId="fc91868f-1ace-4b9c-bbeb-d150c4bb0ca5" providerId="ADAL" clId="{6B9DD1DC-30F7-4DD5-A26A-E981143D0443}" dt="2025-08-07T15:23:32.533" v="405" actId="208"/>
          <ac:picMkLst>
            <pc:docMk/>
            <pc:sldMk cId="1590877973" sldId="1783"/>
            <ac:picMk id="7" creationId="{D152132D-CC04-1826-4342-D1B69703FE62}"/>
          </ac:picMkLst>
        </pc:picChg>
      </pc:sldChg>
    </pc:docChg>
  </pc:docChgLst>
  <pc:docChgLst>
    <pc:chgData name="Katelyn Woolheater" userId="6fb597a7-f115-4610-b283-fcc168807233" providerId="ADAL" clId="{4FCD21CB-F43A-4B22-8749-132C313B69F4}"/>
    <pc:docChg chg="modSld">
      <pc:chgData name="Katelyn Woolheater" userId="6fb597a7-f115-4610-b283-fcc168807233" providerId="ADAL" clId="{4FCD21CB-F43A-4B22-8749-132C313B69F4}" dt="2025-07-30T21:21:22.337" v="26" actId="6549"/>
      <pc:docMkLst>
        <pc:docMk/>
      </pc:docMkLst>
      <pc:sldChg chg="modSp mod">
        <pc:chgData name="Katelyn Woolheater" userId="6fb597a7-f115-4610-b283-fcc168807233" providerId="ADAL" clId="{4FCD21CB-F43A-4B22-8749-132C313B69F4}" dt="2025-07-30T21:21:22.337" v="26" actId="6549"/>
        <pc:sldMkLst>
          <pc:docMk/>
          <pc:sldMk cId="1352483178" sldId="1763"/>
        </pc:sldMkLst>
        <pc:spChg chg="mod">
          <ac:chgData name="Katelyn Woolheater" userId="6fb597a7-f115-4610-b283-fcc168807233" providerId="ADAL" clId="{4FCD21CB-F43A-4B22-8749-132C313B69F4}" dt="2025-07-30T21:21:22.337" v="26" actId="6549"/>
          <ac:spMkLst>
            <pc:docMk/>
            <pc:sldMk cId="1352483178" sldId="1763"/>
            <ac:spMk id="7" creationId="{5F6E909C-8B0F-6CAE-9573-DFBAFD0E088F}"/>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58685B-6448-49DF-A815-90368B8EA3E2}" type="doc">
      <dgm:prSet loTypeId="urn:microsoft.com/office/officeart/2011/layout/HexagonRadial" loCatId="cycle" qsTypeId="urn:microsoft.com/office/officeart/2005/8/quickstyle/simple1" qsCatId="simple" csTypeId="urn:microsoft.com/office/officeart/2005/8/colors/colorful3" csCatId="colorful" phldr="1"/>
      <dgm:spPr/>
      <dgm:t>
        <a:bodyPr/>
        <a:lstStyle/>
        <a:p>
          <a:endParaRPr lang="en-US"/>
        </a:p>
      </dgm:t>
    </dgm:pt>
    <dgm:pt modelId="{D836D8D7-1CA0-4D93-B4B9-8DE470515DE4}">
      <dgm:prSet phldrT="[Text]"/>
      <dgm:spPr>
        <a:solidFill>
          <a:schemeClr val="accent2">
            <a:lumMod val="50000"/>
          </a:schemeClr>
        </a:solidFill>
      </dgm:spPr>
      <dgm:t>
        <a:bodyPr/>
        <a:lstStyle/>
        <a:p>
          <a:pPr>
            <a:buFont typeface="Wingdings" panose="05000000000000000000" pitchFamily="2" charset="2"/>
            <a:buChar char="ü"/>
          </a:pPr>
          <a:r>
            <a:rPr lang="en-US"/>
            <a:t>Develop good rapport with participant​​</a:t>
          </a:r>
        </a:p>
      </dgm:t>
    </dgm:pt>
    <dgm:pt modelId="{1E25986A-9903-4C58-8CFF-C7DF12F84C71}" type="sibTrans" cxnId="{A2244C35-130F-47D7-A304-99254E6ECCAC}">
      <dgm:prSet/>
      <dgm:spPr/>
      <dgm:t>
        <a:bodyPr/>
        <a:lstStyle/>
        <a:p>
          <a:endParaRPr lang="en-US"/>
        </a:p>
      </dgm:t>
    </dgm:pt>
    <dgm:pt modelId="{DBC07179-A600-4A80-AE0B-2545B1F7E4AF}" type="parTrans" cxnId="{A2244C35-130F-47D7-A304-99254E6ECCAC}">
      <dgm:prSet/>
      <dgm:spPr/>
      <dgm:t>
        <a:bodyPr/>
        <a:lstStyle/>
        <a:p>
          <a:endParaRPr lang="en-US"/>
        </a:p>
      </dgm:t>
    </dgm:pt>
    <dgm:pt modelId="{0D459DD2-17DD-4E6E-8CC5-72663780B339}">
      <dgm:prSet phldrT="[Text]"/>
      <dgm:spPr/>
      <dgm:t>
        <a:bodyPr/>
        <a:lstStyle/>
        <a:p>
          <a:pPr>
            <a:buFont typeface="Wingdings" panose="05000000000000000000" pitchFamily="2" charset="2"/>
            <a:buChar char="ü"/>
          </a:pPr>
          <a:r>
            <a:rPr lang="en-US"/>
            <a:t>Active listening​​</a:t>
          </a:r>
        </a:p>
      </dgm:t>
    </dgm:pt>
    <dgm:pt modelId="{8B309E5C-836F-4C54-912F-A4B7F0CB52D1}" type="sibTrans" cxnId="{92B7E54B-EBE2-4413-8A72-FD3BF3E30E25}">
      <dgm:prSet/>
      <dgm:spPr/>
      <dgm:t>
        <a:bodyPr/>
        <a:lstStyle/>
        <a:p>
          <a:endParaRPr lang="en-US"/>
        </a:p>
      </dgm:t>
    </dgm:pt>
    <dgm:pt modelId="{73EFDE77-3470-4202-BAF4-E11B3AEE4618}" type="parTrans" cxnId="{92B7E54B-EBE2-4413-8A72-FD3BF3E30E25}">
      <dgm:prSet/>
      <dgm:spPr/>
      <dgm:t>
        <a:bodyPr/>
        <a:lstStyle/>
        <a:p>
          <a:endParaRPr lang="en-US"/>
        </a:p>
      </dgm:t>
    </dgm:pt>
    <dgm:pt modelId="{65D80008-D97A-4D27-B40A-5E2C46710ADB}">
      <dgm:prSet phldrT="[Text]"/>
      <dgm:spPr/>
      <dgm:t>
        <a:bodyPr/>
        <a:lstStyle/>
        <a:p>
          <a:pPr>
            <a:buFont typeface="Wingdings" panose="05000000000000000000" pitchFamily="2" charset="2"/>
            <a:buChar char="ü"/>
          </a:pPr>
          <a:r>
            <a:rPr lang="en-US"/>
            <a:t>Make participant feel that they are the expert ​​</a:t>
          </a:r>
        </a:p>
      </dgm:t>
    </dgm:pt>
    <dgm:pt modelId="{5CA4AF76-608C-4801-B3DB-4D71BA78D69A}" type="sibTrans" cxnId="{93A488BA-4477-466D-814C-B12F2A3039E3}">
      <dgm:prSet/>
      <dgm:spPr/>
      <dgm:t>
        <a:bodyPr/>
        <a:lstStyle/>
        <a:p>
          <a:endParaRPr lang="en-US"/>
        </a:p>
      </dgm:t>
    </dgm:pt>
    <dgm:pt modelId="{B1D474DA-4CAD-455D-BEC9-DD67120F1D4D}" type="parTrans" cxnId="{93A488BA-4477-466D-814C-B12F2A3039E3}">
      <dgm:prSet/>
      <dgm:spPr/>
      <dgm:t>
        <a:bodyPr/>
        <a:lstStyle/>
        <a:p>
          <a:endParaRPr lang="en-US"/>
        </a:p>
      </dgm:t>
    </dgm:pt>
    <dgm:pt modelId="{AFC0C2EA-5065-4960-AD33-D53946A2CB9E}">
      <dgm:prSet phldrT="[Text]"/>
      <dgm:spPr/>
      <dgm:t>
        <a:bodyPr/>
        <a:lstStyle/>
        <a:p>
          <a:pPr>
            <a:buFont typeface="Wingdings" panose="05000000000000000000" pitchFamily="2" charset="2"/>
            <a:buChar char="ü"/>
          </a:pPr>
          <a:r>
            <a:rPr lang="en-US"/>
            <a:t>Others?</a:t>
          </a:r>
        </a:p>
      </dgm:t>
    </dgm:pt>
    <dgm:pt modelId="{7BDBC99A-2C46-4EFD-8765-A02AEA6A0D8C}" type="parTrans" cxnId="{22A137D1-B3EB-46FF-928B-F379CEB3ADEB}">
      <dgm:prSet/>
      <dgm:spPr/>
      <dgm:t>
        <a:bodyPr/>
        <a:lstStyle/>
        <a:p>
          <a:endParaRPr lang="en-US"/>
        </a:p>
      </dgm:t>
    </dgm:pt>
    <dgm:pt modelId="{D8D018E0-CD74-4957-BDB8-D72BA09FB343}" type="sibTrans" cxnId="{22A137D1-B3EB-46FF-928B-F379CEB3ADEB}">
      <dgm:prSet/>
      <dgm:spPr/>
      <dgm:t>
        <a:bodyPr/>
        <a:lstStyle/>
        <a:p>
          <a:endParaRPr lang="en-US"/>
        </a:p>
      </dgm:t>
    </dgm:pt>
    <dgm:pt modelId="{BB05A8D0-01E8-4F4C-99A3-5E7AB6192D2F}" type="pres">
      <dgm:prSet presAssocID="{7258685B-6448-49DF-A815-90368B8EA3E2}" presName="Name0" presStyleCnt="0">
        <dgm:presLayoutVars>
          <dgm:chMax val="1"/>
          <dgm:chPref val="1"/>
          <dgm:dir/>
          <dgm:animOne val="branch"/>
          <dgm:animLvl val="lvl"/>
        </dgm:presLayoutVars>
      </dgm:prSet>
      <dgm:spPr/>
    </dgm:pt>
    <dgm:pt modelId="{FCE1F0C2-77B0-4339-9BDC-742D38B88E44}" type="pres">
      <dgm:prSet presAssocID="{D836D8D7-1CA0-4D93-B4B9-8DE470515DE4}" presName="Parent" presStyleLbl="node0" presStyleIdx="0" presStyleCnt="1">
        <dgm:presLayoutVars>
          <dgm:chMax val="6"/>
          <dgm:chPref val="6"/>
        </dgm:presLayoutVars>
      </dgm:prSet>
      <dgm:spPr/>
    </dgm:pt>
    <dgm:pt modelId="{D2D34E1C-D1B5-4F1D-A91C-A88FBB43A693}" type="pres">
      <dgm:prSet presAssocID="{0D459DD2-17DD-4E6E-8CC5-72663780B339}" presName="Accent1" presStyleCnt="0"/>
      <dgm:spPr/>
    </dgm:pt>
    <dgm:pt modelId="{BD53B331-23B3-4E5A-B275-13BACBFDDED4}" type="pres">
      <dgm:prSet presAssocID="{0D459DD2-17DD-4E6E-8CC5-72663780B339}" presName="Accent" presStyleLbl="bgShp" presStyleIdx="0" presStyleCnt="3"/>
      <dgm:spPr/>
    </dgm:pt>
    <dgm:pt modelId="{015CF12F-DE8C-4299-8002-C823BA0DC269}" type="pres">
      <dgm:prSet presAssocID="{0D459DD2-17DD-4E6E-8CC5-72663780B339}" presName="Child1" presStyleLbl="node1" presStyleIdx="0" presStyleCnt="3">
        <dgm:presLayoutVars>
          <dgm:chMax val="0"/>
          <dgm:chPref val="0"/>
          <dgm:bulletEnabled val="1"/>
        </dgm:presLayoutVars>
      </dgm:prSet>
      <dgm:spPr/>
    </dgm:pt>
    <dgm:pt modelId="{41003A1E-A07F-4AD8-A518-DFEE173E40B7}" type="pres">
      <dgm:prSet presAssocID="{65D80008-D97A-4D27-B40A-5E2C46710ADB}" presName="Accent2" presStyleCnt="0"/>
      <dgm:spPr/>
    </dgm:pt>
    <dgm:pt modelId="{13B2C0B3-277F-40A9-9E6C-67C3E63D8A03}" type="pres">
      <dgm:prSet presAssocID="{65D80008-D97A-4D27-B40A-5E2C46710ADB}" presName="Accent" presStyleLbl="bgShp" presStyleIdx="1" presStyleCnt="3"/>
      <dgm:spPr/>
    </dgm:pt>
    <dgm:pt modelId="{F33C4EF7-D995-437E-B36C-CFC71F5EEDB5}" type="pres">
      <dgm:prSet presAssocID="{65D80008-D97A-4D27-B40A-5E2C46710ADB}" presName="Child2" presStyleLbl="node1" presStyleIdx="1" presStyleCnt="3">
        <dgm:presLayoutVars>
          <dgm:chMax val="0"/>
          <dgm:chPref val="0"/>
          <dgm:bulletEnabled val="1"/>
        </dgm:presLayoutVars>
      </dgm:prSet>
      <dgm:spPr/>
    </dgm:pt>
    <dgm:pt modelId="{5955DDC0-7C2B-47D3-AFBB-B012E198B6A8}" type="pres">
      <dgm:prSet presAssocID="{AFC0C2EA-5065-4960-AD33-D53946A2CB9E}" presName="Accent3" presStyleCnt="0"/>
      <dgm:spPr/>
    </dgm:pt>
    <dgm:pt modelId="{4F39AF80-5832-49C1-8C2D-BD3A9EDBFED2}" type="pres">
      <dgm:prSet presAssocID="{AFC0C2EA-5065-4960-AD33-D53946A2CB9E}" presName="Accent" presStyleLbl="bgShp" presStyleIdx="2" presStyleCnt="3"/>
      <dgm:spPr/>
    </dgm:pt>
    <dgm:pt modelId="{0615EFF3-9320-4918-B9AB-641AB2705EA1}" type="pres">
      <dgm:prSet presAssocID="{AFC0C2EA-5065-4960-AD33-D53946A2CB9E}" presName="Child3" presStyleLbl="node1" presStyleIdx="2" presStyleCnt="3">
        <dgm:presLayoutVars>
          <dgm:chMax val="0"/>
          <dgm:chPref val="0"/>
          <dgm:bulletEnabled val="1"/>
        </dgm:presLayoutVars>
      </dgm:prSet>
      <dgm:spPr/>
    </dgm:pt>
  </dgm:ptLst>
  <dgm:cxnLst>
    <dgm:cxn modelId="{1B632105-F918-4110-B952-24878FCC5264}" type="presOf" srcId="{7258685B-6448-49DF-A815-90368B8EA3E2}" destId="{BB05A8D0-01E8-4F4C-99A3-5E7AB6192D2F}" srcOrd="0" destOrd="0" presId="urn:microsoft.com/office/officeart/2011/layout/HexagonRadial"/>
    <dgm:cxn modelId="{0A77572A-B57B-4B2F-9405-EFFDC888D4E1}" type="presOf" srcId="{0D459DD2-17DD-4E6E-8CC5-72663780B339}" destId="{015CF12F-DE8C-4299-8002-C823BA0DC269}" srcOrd="0" destOrd="0" presId="urn:microsoft.com/office/officeart/2011/layout/HexagonRadial"/>
    <dgm:cxn modelId="{A2244C35-130F-47D7-A304-99254E6ECCAC}" srcId="{7258685B-6448-49DF-A815-90368B8EA3E2}" destId="{D836D8D7-1CA0-4D93-B4B9-8DE470515DE4}" srcOrd="0" destOrd="0" parTransId="{DBC07179-A600-4A80-AE0B-2545B1F7E4AF}" sibTransId="{1E25986A-9903-4C58-8CFF-C7DF12F84C71}"/>
    <dgm:cxn modelId="{87A8595E-1745-410F-8CAD-890DE1E0EEAA}" type="presOf" srcId="{D836D8D7-1CA0-4D93-B4B9-8DE470515DE4}" destId="{FCE1F0C2-77B0-4339-9BDC-742D38B88E44}" srcOrd="0" destOrd="0" presId="urn:microsoft.com/office/officeart/2011/layout/HexagonRadial"/>
    <dgm:cxn modelId="{92B7E54B-EBE2-4413-8A72-FD3BF3E30E25}" srcId="{D836D8D7-1CA0-4D93-B4B9-8DE470515DE4}" destId="{0D459DD2-17DD-4E6E-8CC5-72663780B339}" srcOrd="0" destOrd="0" parTransId="{73EFDE77-3470-4202-BAF4-E11B3AEE4618}" sibTransId="{8B309E5C-836F-4C54-912F-A4B7F0CB52D1}"/>
    <dgm:cxn modelId="{FCFFAE7E-5B87-4217-A068-F50C8E489CE4}" type="presOf" srcId="{65D80008-D97A-4D27-B40A-5E2C46710ADB}" destId="{F33C4EF7-D995-437E-B36C-CFC71F5EEDB5}" srcOrd="0" destOrd="0" presId="urn:microsoft.com/office/officeart/2011/layout/HexagonRadial"/>
    <dgm:cxn modelId="{93A488BA-4477-466D-814C-B12F2A3039E3}" srcId="{D836D8D7-1CA0-4D93-B4B9-8DE470515DE4}" destId="{65D80008-D97A-4D27-B40A-5E2C46710ADB}" srcOrd="1" destOrd="0" parTransId="{B1D474DA-4CAD-455D-BEC9-DD67120F1D4D}" sibTransId="{5CA4AF76-608C-4801-B3DB-4D71BA78D69A}"/>
    <dgm:cxn modelId="{22A137D1-B3EB-46FF-928B-F379CEB3ADEB}" srcId="{D836D8D7-1CA0-4D93-B4B9-8DE470515DE4}" destId="{AFC0C2EA-5065-4960-AD33-D53946A2CB9E}" srcOrd="2" destOrd="0" parTransId="{7BDBC99A-2C46-4EFD-8765-A02AEA6A0D8C}" sibTransId="{D8D018E0-CD74-4957-BDB8-D72BA09FB343}"/>
    <dgm:cxn modelId="{7CCFB2F4-CC2D-454C-B628-46B54A9944BB}" type="presOf" srcId="{AFC0C2EA-5065-4960-AD33-D53946A2CB9E}" destId="{0615EFF3-9320-4918-B9AB-641AB2705EA1}" srcOrd="0" destOrd="0" presId="urn:microsoft.com/office/officeart/2011/layout/HexagonRadial"/>
    <dgm:cxn modelId="{5E5AE465-E986-4AF9-8845-D712C9271B66}" type="presParOf" srcId="{BB05A8D0-01E8-4F4C-99A3-5E7AB6192D2F}" destId="{FCE1F0C2-77B0-4339-9BDC-742D38B88E44}" srcOrd="0" destOrd="0" presId="urn:microsoft.com/office/officeart/2011/layout/HexagonRadial"/>
    <dgm:cxn modelId="{288CD728-BF81-4080-9328-56980D96E710}" type="presParOf" srcId="{BB05A8D0-01E8-4F4C-99A3-5E7AB6192D2F}" destId="{D2D34E1C-D1B5-4F1D-A91C-A88FBB43A693}" srcOrd="1" destOrd="0" presId="urn:microsoft.com/office/officeart/2011/layout/HexagonRadial"/>
    <dgm:cxn modelId="{20E0F53E-3EEE-4C09-87F8-116649020790}" type="presParOf" srcId="{D2D34E1C-D1B5-4F1D-A91C-A88FBB43A693}" destId="{BD53B331-23B3-4E5A-B275-13BACBFDDED4}" srcOrd="0" destOrd="0" presId="urn:microsoft.com/office/officeart/2011/layout/HexagonRadial"/>
    <dgm:cxn modelId="{D67221F5-7D6F-4C86-9856-E7B19C3BD511}" type="presParOf" srcId="{BB05A8D0-01E8-4F4C-99A3-5E7AB6192D2F}" destId="{015CF12F-DE8C-4299-8002-C823BA0DC269}" srcOrd="2" destOrd="0" presId="urn:microsoft.com/office/officeart/2011/layout/HexagonRadial"/>
    <dgm:cxn modelId="{136D5566-22F9-4FAD-B995-350DE4AF16A9}" type="presParOf" srcId="{BB05A8D0-01E8-4F4C-99A3-5E7AB6192D2F}" destId="{41003A1E-A07F-4AD8-A518-DFEE173E40B7}" srcOrd="3" destOrd="0" presId="urn:microsoft.com/office/officeart/2011/layout/HexagonRadial"/>
    <dgm:cxn modelId="{DF415222-0AF3-49D6-BD0E-9C6FDE02E1E2}" type="presParOf" srcId="{41003A1E-A07F-4AD8-A518-DFEE173E40B7}" destId="{13B2C0B3-277F-40A9-9E6C-67C3E63D8A03}" srcOrd="0" destOrd="0" presId="urn:microsoft.com/office/officeart/2011/layout/HexagonRadial"/>
    <dgm:cxn modelId="{9A60805E-A434-4015-8FD6-82F3A01F9109}" type="presParOf" srcId="{BB05A8D0-01E8-4F4C-99A3-5E7AB6192D2F}" destId="{F33C4EF7-D995-437E-B36C-CFC71F5EEDB5}" srcOrd="4" destOrd="0" presId="urn:microsoft.com/office/officeart/2011/layout/HexagonRadial"/>
    <dgm:cxn modelId="{31CDCA91-B2F4-4FA1-822C-D8E0A39AA109}" type="presParOf" srcId="{BB05A8D0-01E8-4F4C-99A3-5E7AB6192D2F}" destId="{5955DDC0-7C2B-47D3-AFBB-B012E198B6A8}" srcOrd="5" destOrd="0" presId="urn:microsoft.com/office/officeart/2011/layout/HexagonRadial"/>
    <dgm:cxn modelId="{22CFBADC-5148-4EFF-9912-213F8AD143A7}" type="presParOf" srcId="{5955DDC0-7C2B-47D3-AFBB-B012E198B6A8}" destId="{4F39AF80-5832-49C1-8C2D-BD3A9EDBFED2}" srcOrd="0" destOrd="0" presId="urn:microsoft.com/office/officeart/2011/layout/HexagonRadial"/>
    <dgm:cxn modelId="{DA42030F-EAFE-4239-9B80-EF206DCAF307}" type="presParOf" srcId="{BB05A8D0-01E8-4F4C-99A3-5E7AB6192D2F}" destId="{0615EFF3-9320-4918-B9AB-641AB2705EA1}" srcOrd="6"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1F0C2-77B0-4339-9BDC-742D38B88E44}">
      <dsp:nvSpPr>
        <dsp:cNvPr id="0" name=""/>
        <dsp:cNvSpPr/>
      </dsp:nvSpPr>
      <dsp:spPr>
        <a:xfrm>
          <a:off x="2260403" y="760529"/>
          <a:ext cx="2169005" cy="1875914"/>
        </a:xfrm>
        <a:prstGeom prst="hexagon">
          <a:avLst>
            <a:gd name="adj" fmla="val 28570"/>
            <a:gd name="vf" fmla="val 115470"/>
          </a:avLst>
        </a:prstGeom>
        <a:solidFill>
          <a:schemeClr val="accent2">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a:t>Develop good rapport with participant​​</a:t>
          </a:r>
        </a:p>
      </dsp:txBody>
      <dsp:txXfrm>
        <a:off x="2619803" y="1071364"/>
        <a:ext cx="1450205" cy="1254244"/>
      </dsp:txXfrm>
    </dsp:sp>
    <dsp:sp modelId="{13B2C0B3-277F-40A9-9E6C-67C3E63D8A03}">
      <dsp:nvSpPr>
        <dsp:cNvPr id="0" name=""/>
        <dsp:cNvSpPr/>
      </dsp:nvSpPr>
      <dsp:spPr>
        <a:xfrm>
          <a:off x="4573696" y="1180970"/>
          <a:ext cx="818472" cy="70493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5CF12F-DE8C-4299-8002-C823BA0DC269}">
      <dsp:nvSpPr>
        <dsp:cNvPr id="0" name=""/>
        <dsp:cNvSpPr/>
      </dsp:nvSpPr>
      <dsp:spPr>
        <a:xfrm>
          <a:off x="4090332" y="0"/>
          <a:ext cx="1777264" cy="1537563"/>
        </a:xfrm>
        <a:prstGeom prst="hexagon">
          <a:avLst>
            <a:gd name="adj" fmla="val 28570"/>
            <a:gd name="vf" fmla="val 11547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kern="1200"/>
            <a:t>Active listening​​</a:t>
          </a:r>
        </a:p>
      </dsp:txBody>
      <dsp:txXfrm>
        <a:off x="4384865" y="254809"/>
        <a:ext cx="1188198" cy="1027945"/>
      </dsp:txXfrm>
    </dsp:sp>
    <dsp:sp modelId="{4F39AF80-5832-49C1-8C2D-BD3A9EDBFED2}">
      <dsp:nvSpPr>
        <dsp:cNvPr id="0" name=""/>
        <dsp:cNvSpPr/>
      </dsp:nvSpPr>
      <dsp:spPr>
        <a:xfrm>
          <a:off x="3909972" y="2669019"/>
          <a:ext cx="818472" cy="704933"/>
        </a:xfrm>
        <a:prstGeom prst="hexagon">
          <a:avLst>
            <a:gd name="adj" fmla="val 28900"/>
            <a:gd name="vf" fmla="val 11547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3C4EF7-D995-437E-B36C-CFC71F5EEDB5}">
      <dsp:nvSpPr>
        <dsp:cNvPr id="0" name=""/>
        <dsp:cNvSpPr/>
      </dsp:nvSpPr>
      <dsp:spPr>
        <a:xfrm>
          <a:off x="4090332" y="1858975"/>
          <a:ext cx="1777264" cy="1537563"/>
        </a:xfrm>
        <a:prstGeom prst="hexagon">
          <a:avLst>
            <a:gd name="adj" fmla="val 28570"/>
            <a:gd name="vf" fmla="val 115470"/>
          </a:avLst>
        </a:prstGeom>
        <a:solidFill>
          <a:schemeClr val="accent3">
            <a:hueOff val="-5227789"/>
            <a:satOff val="8458"/>
            <a:lumOff val="-1343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kern="1200"/>
            <a:t>Make participant feel that they are the expert ​​</a:t>
          </a:r>
        </a:p>
      </dsp:txBody>
      <dsp:txXfrm>
        <a:off x="4384865" y="2113784"/>
        <a:ext cx="1188198" cy="1027945"/>
      </dsp:txXfrm>
    </dsp:sp>
    <dsp:sp modelId="{0615EFF3-9320-4918-B9AB-641AB2705EA1}">
      <dsp:nvSpPr>
        <dsp:cNvPr id="0" name=""/>
        <dsp:cNvSpPr/>
      </dsp:nvSpPr>
      <dsp:spPr>
        <a:xfrm>
          <a:off x="2460241" y="2805836"/>
          <a:ext cx="1777264" cy="1537563"/>
        </a:xfrm>
        <a:prstGeom prst="hexagon">
          <a:avLst>
            <a:gd name="adj" fmla="val 28570"/>
            <a:gd name="vf" fmla="val 115470"/>
          </a:avLst>
        </a:prstGeom>
        <a:solidFill>
          <a:schemeClr val="accent3">
            <a:hueOff val="-10455578"/>
            <a:satOff val="16916"/>
            <a:lumOff val="-2686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Font typeface="Wingdings" panose="05000000000000000000" pitchFamily="2" charset="2"/>
            <a:buNone/>
          </a:pPr>
          <a:r>
            <a:rPr lang="en-US" sz="1400" kern="1200"/>
            <a:t>Others?</a:t>
          </a:r>
        </a:p>
      </dsp:txBody>
      <dsp:txXfrm>
        <a:off x="2754774" y="3060645"/>
        <a:ext cx="1188198" cy="102794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C854FA-D7DD-4985-82D8-0A5B959B0214}"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AAFFAE-CB34-44C6-88B1-30570A7B79C5}" type="slidenum">
              <a:rPr lang="en-US" smtClean="0"/>
              <a:t>‹#›</a:t>
            </a:fld>
            <a:endParaRPr lang="en-US"/>
          </a:p>
        </p:txBody>
      </p:sp>
    </p:spTree>
    <p:extLst>
      <p:ext uri="{BB962C8B-B14F-4D97-AF65-F5344CB8AC3E}">
        <p14:creationId xmlns:p14="http://schemas.microsoft.com/office/powerpoint/2010/main" val="2394576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2AAFFAE-CB34-44C6-88B1-30570A7B79C5}" type="slidenum">
              <a:rPr lang="en-US" smtClean="0"/>
              <a:t>1</a:t>
            </a:fld>
            <a:endParaRPr lang="en-US"/>
          </a:p>
        </p:txBody>
      </p:sp>
    </p:spTree>
    <p:extLst>
      <p:ext uri="{BB962C8B-B14F-4D97-AF65-F5344CB8AC3E}">
        <p14:creationId xmlns:p14="http://schemas.microsoft.com/office/powerpoint/2010/main" val="4036490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5B593-C77E-FB2F-7D07-218DAF801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52564-2AF7-235D-32A4-099282DDBB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78CA73-B891-F52A-B002-FD43245AB2E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F21A86C-6721-7D65-20F1-63492DCA39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968484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AE1CA-24C8-52C2-3EA0-C685B76AA5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D0F3D1-E811-430A-954C-BDCEEFD278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0422A-28D8-93AF-46D6-F26F132F2B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7F045E-1902-B3F7-0BA0-3B850F61D41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06165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chemeClr val="accent3"/>
                </a:solidFill>
              </a:rPr>
              <a:t>As part of active listening  ----</a:t>
            </a:r>
          </a:p>
          <a:p>
            <a:r>
              <a:rPr lang="en-US" b="1">
                <a:solidFill>
                  <a:schemeClr val="accent3"/>
                </a:solidFill>
              </a:rPr>
              <a:t>A: </a:t>
            </a:r>
            <a:r>
              <a:rPr lang="en-US">
                <a:solidFill>
                  <a:schemeClr val="accent3"/>
                </a:solidFill>
              </a:rPr>
              <a:t>I’m sorry, can you repeat what you said? </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3771769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Next we’re doing to move onto probes --- starting with an questions. How do you define probes? What are some examples of ways to probe?</a:t>
            </a:r>
          </a:p>
          <a:p>
            <a:r>
              <a:rPr lang="en-US" b="1" dirty="0"/>
              <a:t>A: </a:t>
            </a:r>
            <a:r>
              <a:rPr lang="en-US" dirty="0"/>
              <a:t>Neutral questions/phrases </a:t>
            </a:r>
            <a:endParaRPr lang="en-US" dirty="0">
              <a:cs typeface="Calibri"/>
            </a:endParaRPr>
          </a:p>
          <a:p>
            <a:pPr lvl="1"/>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8440347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Probing is …</a:t>
            </a:r>
          </a:p>
          <a:p>
            <a:pPr marL="171450" indent="-171450">
              <a:buFont typeface="Arial" panose="020B0604020202020204" pitchFamily="34" charset="0"/>
              <a:buChar char="•"/>
            </a:pPr>
            <a:r>
              <a:rPr lang="en-US"/>
              <a:t>Some examples of direct probing questions are …..</a:t>
            </a:r>
          </a:p>
          <a:p>
            <a:pPr marL="171450" indent="-171450">
              <a:buFont typeface="Arial" panose="020B0604020202020204" pitchFamily="34" charset="0"/>
              <a:buChar char="•"/>
            </a:pPr>
            <a:r>
              <a:rPr lang="en-US"/>
              <a:t>Some examples of direct probing (sounds or gestures) are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39231515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Its important to remember is key to a rich and useful interview because it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514617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remember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3427436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C8C17-5772-CBE8-64EF-8A3795C819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034CEE-E9EF-55B5-9B89-F30E81ED00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255A41-9B01-B3FC-3BA0-F43EE0A863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28C661-179A-BC0A-6353-D52DCD65C6A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195961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4236A-0B08-C057-568B-ABCDEA7BD0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D0EF6F-1CB6-8986-CA42-BEEDA95D5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83E78-F840-5FD2-04D6-20C95F237658}"/>
              </a:ext>
            </a:extLst>
          </p:cNvPr>
          <p:cNvSpPr>
            <a:spLocks noGrp="1"/>
          </p:cNvSpPr>
          <p:nvPr>
            <p:ph type="body" idx="1"/>
          </p:nvPr>
        </p:nvSpPr>
        <p:spPr/>
        <p:txBody>
          <a:bodyPr/>
          <a:lstStyle/>
          <a:p>
            <a:r>
              <a:rPr lang="en-US" dirty="0"/>
              <a:t>1. Potential probes: Can you give me a specific example of how you've cooperated with another company recently? </a:t>
            </a:r>
            <a:r>
              <a:rPr lang="en-US"/>
              <a:t>Is this cooperation mostly with companies in your immediate area, or does it extend beyond your region?</a:t>
            </a:r>
            <a:endParaRPr lang="en-US" dirty="0"/>
          </a:p>
          <a:p>
            <a:r>
              <a:rPr lang="en-US" dirty="0"/>
              <a:t>2. Potential probes: Can you tell me more about how you decide on that markup percentage? Is it the same for all products, or does it vary between antimalarials and RDTs? Do you also factor in things like shipping costs, storage, or staff time?</a:t>
            </a:r>
          </a:p>
        </p:txBody>
      </p:sp>
      <p:sp>
        <p:nvSpPr>
          <p:cNvPr id="4" name="Slide Number Placeholder 3">
            <a:extLst>
              <a:ext uri="{FF2B5EF4-FFF2-40B4-BE49-F238E27FC236}">
                <a16:creationId xmlns:a16="http://schemas.microsoft.com/office/drawing/2014/main" id="{23882FEE-0CB2-6AD3-8BD5-A777D54065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2AAFFAE-CB34-44C6-88B1-30570A7B79C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8830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81F67-2A58-8174-20CD-5F3960B55C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47F424-E2DC-C33F-90B9-48A939C592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8A0BD7-A425-0636-B4B0-4A6966642071}"/>
              </a:ext>
            </a:extLst>
          </p:cNvPr>
          <p:cNvSpPr>
            <a:spLocks noGrp="1"/>
          </p:cNvSpPr>
          <p:nvPr>
            <p:ph type="body" idx="1"/>
          </p:nvPr>
        </p:nvSpPr>
        <p:spPr/>
        <p:txBody>
          <a:bodyPr/>
          <a:lstStyle/>
          <a:p>
            <a:r>
              <a:rPr lang="en-US" dirty="0"/>
              <a:t>Include any details related to your organization’s data collection protocols. </a:t>
            </a:r>
          </a:p>
        </p:txBody>
      </p:sp>
      <p:sp>
        <p:nvSpPr>
          <p:cNvPr id="4" name="Slide Number Placeholder 3">
            <a:extLst>
              <a:ext uri="{FF2B5EF4-FFF2-40B4-BE49-F238E27FC236}">
                <a16:creationId xmlns:a16="http://schemas.microsoft.com/office/drawing/2014/main" id="{42A8A3BF-1B6E-205D-DA93-72A2DF34F414}"/>
              </a:ext>
            </a:extLst>
          </p:cNvPr>
          <p:cNvSpPr>
            <a:spLocks noGrp="1"/>
          </p:cNvSpPr>
          <p:nvPr>
            <p:ph type="sldNum" sz="quarter" idx="5"/>
          </p:nvPr>
        </p:nvSpPr>
        <p:spPr/>
        <p:txBody>
          <a:bodyPr/>
          <a:lstStyle/>
          <a:p>
            <a:fld id="{72AAFFAE-CB34-44C6-88B1-30570A7B79C5}" type="slidenum">
              <a:rPr lang="en-US" smtClean="0"/>
              <a:t>2</a:t>
            </a:fld>
            <a:endParaRPr lang="en-US"/>
          </a:p>
        </p:txBody>
      </p:sp>
    </p:spTree>
    <p:extLst>
      <p:ext uri="{BB962C8B-B14F-4D97-AF65-F5344CB8AC3E}">
        <p14:creationId xmlns:p14="http://schemas.microsoft.com/office/powerpoint/2010/main" val="4199484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A: </a:t>
            </a:r>
            <a:r>
              <a:rPr lang="en-US">
                <a:solidFill>
                  <a:schemeClr val="accent3"/>
                </a:solidFill>
              </a:rPr>
              <a:t>Technique to learn how a person thinks and feels about a topic​</a:t>
            </a:r>
          </a:p>
          <a:p>
            <a:pPr marL="1657350" lvl="1" indent="-742950">
              <a:buFont typeface="Wingdings" panose="05000000000000000000" pitchFamily="2" charset="2"/>
              <a:buChar char="ü"/>
            </a:pPr>
            <a:r>
              <a:rPr lang="en-US" sz="1200"/>
              <a:t>Technique to learn how a person thinks and feels about a topic​</a:t>
            </a:r>
          </a:p>
          <a:p>
            <a:pPr marL="1657350" lvl="1" indent="-742950">
              <a:buFont typeface="Wingdings" panose="05000000000000000000" pitchFamily="2" charset="2"/>
              <a:buChar char="ü"/>
            </a:pPr>
            <a:r>
              <a:rPr lang="en-US" sz="1200"/>
              <a:t>Participant is the expert!​</a:t>
            </a:r>
          </a:p>
          <a:p>
            <a:pPr marL="1657350" lvl="1" indent="-742950">
              <a:buFont typeface="Wingdings" panose="05000000000000000000" pitchFamily="2" charset="2"/>
              <a:buChar char="ü"/>
            </a:pPr>
            <a:r>
              <a:rPr lang="en-US" sz="1200"/>
              <a:t>Usually one-on-one​</a:t>
            </a:r>
          </a:p>
          <a:p>
            <a:pPr marL="1657350" lvl="1" indent="-742950">
              <a:buFont typeface="Wingdings" panose="05000000000000000000" pitchFamily="2" charset="2"/>
              <a:buChar char="ü"/>
            </a:pPr>
            <a:r>
              <a:rPr lang="en-US" sz="1200"/>
              <a:t>Open-ended questions​</a:t>
            </a:r>
          </a:p>
          <a:p>
            <a:pPr marL="1657350" lvl="1" indent="-742950">
              <a:buFont typeface="Wingdings" panose="05000000000000000000" pitchFamily="2" charset="2"/>
              <a:buChar char="ü"/>
            </a:pPr>
            <a:r>
              <a:rPr lang="en-US" sz="1200"/>
              <a:t>Probe responses for depth​</a:t>
            </a:r>
          </a:p>
          <a:p>
            <a:pPr marL="1657350" lvl="1" indent="-742950">
              <a:buFont typeface="Wingdings" panose="05000000000000000000" pitchFamily="2" charset="2"/>
              <a:buChar char="ü"/>
            </a:pPr>
            <a:r>
              <a:rPr lang="en-US" sz="1200"/>
              <a:t>Conversation-like​</a:t>
            </a:r>
          </a:p>
          <a:p>
            <a:pPr marL="1657350" lvl="1" indent="-742950">
              <a:buFont typeface="Wingdings" panose="05000000000000000000" pitchFamily="2" charset="2"/>
              <a:buChar char="ü"/>
            </a:pPr>
            <a:r>
              <a:rPr lang="en-US" sz="1200"/>
              <a:t>Rapport is critical​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chemeClr val="accent3"/>
              </a:solidFill>
            </a:endParaRP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31482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As you know, it’s critical to get rich information for qualitative interviews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And information is rich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it clear that they’re allowed to be critical--- safe space – consultants didn’t develop the tool (independent)– we really do want to know how to improve, really important to this study. Data collectors – not judgmental and really want to hear feedback. </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40277091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A: </a:t>
            </a:r>
            <a:r>
              <a:rPr lang="en-US">
                <a:solidFill>
                  <a:schemeClr val="accent3"/>
                </a:solidFill>
              </a:rPr>
              <a:t>Building rapport, active listening, probing </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836683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a:t>- Some of the key elements of good interviewing skills include: </a:t>
            </a:r>
          </a:p>
          <a:p>
            <a:pPr marL="685800" lvl="1" indent="-228600">
              <a:buAutoNum type="arabicPeriod"/>
            </a:pPr>
            <a:r>
              <a:rPr lang="en-US"/>
              <a:t>Build a god rapport (or impression) with the interviewee </a:t>
            </a:r>
          </a:p>
          <a:p>
            <a:pPr marL="685800" lvl="1" indent="-228600">
              <a:buAutoNum type="arabicPeriod"/>
            </a:pPr>
            <a:r>
              <a:rPr lang="en-US"/>
              <a:t>Active listening </a:t>
            </a:r>
          </a:p>
          <a:p>
            <a:pPr marL="685800" lvl="1" indent="-228600">
              <a:buAutoNum type="arabicPeriod"/>
            </a:pPr>
            <a:r>
              <a:rPr lang="en-US"/>
              <a:t>Probing – natural questions to get interviews to elaborate on their answers </a:t>
            </a:r>
            <a:endParaRPr lang="en-US" b="1"/>
          </a:p>
          <a:p>
            <a:pPr marL="0" indent="0">
              <a:buNone/>
            </a:pPr>
            <a:r>
              <a:rPr lang="en-US" b="0"/>
              <a:t>- We’ll dive into each one in the following slides.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42836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solidFill>
                  <a:schemeClr val="accent3"/>
                </a:solidFill>
              </a:rPr>
              <a:t>A: </a:t>
            </a:r>
            <a:r>
              <a:rPr lang="en-US">
                <a:solidFill>
                  <a:schemeClr val="accent3"/>
                </a:solidFill>
              </a:rPr>
              <a:t>dress respectfully, look interested, maintain eye contact</a:t>
            </a:r>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4276114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1028092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solidFill>
                  <a:schemeClr val="accent3"/>
                </a:solidFill>
              </a:rPr>
              <a:t>A: </a:t>
            </a:r>
            <a:r>
              <a:rPr lang="en-US">
                <a:solidFill>
                  <a:schemeClr val="accent3"/>
                </a:solidFill>
              </a:rPr>
              <a:t>Eye contact, reinforce speaker, move smoothly between topics </a:t>
            </a:r>
          </a:p>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98593FA-E9AB-EC48-9716-96CC64AC765D}" type="slidenum">
              <a:rPr kumimoji="0" lang="en-US" sz="1200" b="0" i="0" u="none" strike="noStrike" kern="1200" cap="none" spc="0" normalizeH="0" baseline="0" noProof="0" smtClean="0">
                <a:ln>
                  <a:noFill/>
                </a:ln>
                <a:solidFill>
                  <a:prstClr val="black"/>
                </a:solidFill>
                <a:effectLst/>
                <a:uLnTx/>
                <a:uFillTx/>
                <a:latin typeface="Roboto Light" panose="02000000000000000000" pitchFamily="2" charset="0"/>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Roboto Light" panose="02000000000000000000" pitchFamily="2" charset="0"/>
              <a:ea typeface="+mn-ea"/>
              <a:cs typeface="+mn-cs"/>
            </a:endParaRPr>
          </a:p>
        </p:txBody>
      </p:sp>
    </p:spTree>
    <p:extLst>
      <p:ext uri="{BB962C8B-B14F-4D97-AF65-F5344CB8AC3E}">
        <p14:creationId xmlns:p14="http://schemas.microsoft.com/office/powerpoint/2010/main" val="24221769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0886"/>
            <a:ext cx="12192000" cy="6868886"/>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hasCustomPrompt="1"/>
          </p:nvPr>
        </p:nvSpPr>
        <p:spPr>
          <a:xfrm>
            <a:off x="876300" y="4916003"/>
            <a:ext cx="5029200" cy="1094210"/>
          </a:xfrm>
          <a:prstGeom prst="rect">
            <a:avLst/>
          </a:prstGeom>
        </p:spPr>
        <p:txBody>
          <a:bodyPr anchor="b">
            <a:spAutoFit/>
          </a:bodyPr>
          <a:lstStyle>
            <a:lvl1pPr>
              <a:defRPr sz="3600" b="1" i="0">
                <a:solidFill>
                  <a:schemeClr val="bg1"/>
                </a:solidFill>
                <a:latin typeface="+mj-lt"/>
                <a:cs typeface="Poppins" pitchFamily="2" charset="77"/>
              </a:defRPr>
            </a:lvl1pPr>
          </a:lstStyle>
          <a:p>
            <a:r>
              <a:rPr lang="en-US"/>
              <a:t>CLICK TO EDIT MASTER TITLE STYLE</a:t>
            </a:r>
          </a:p>
        </p:txBody>
      </p:sp>
      <p:pic>
        <p:nvPicPr>
          <p:cNvPr id="4" name="Picture 3">
            <a:extLst>
              <a:ext uri="{FF2B5EF4-FFF2-40B4-BE49-F238E27FC236}">
                <a16:creationId xmlns:a16="http://schemas.microsoft.com/office/drawing/2014/main" id="{3B1BD4DF-F6A4-684A-88B0-86FDBBD4DD5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629900" y="419100"/>
            <a:ext cx="1193800" cy="1117831"/>
          </a:xfrm>
          <a:prstGeom prst="rect">
            <a:avLst/>
          </a:prstGeom>
        </p:spPr>
      </p:pic>
    </p:spTree>
    <p:extLst>
      <p:ext uri="{BB962C8B-B14F-4D97-AF65-F5344CB8AC3E}">
        <p14:creationId xmlns:p14="http://schemas.microsoft.com/office/powerpoint/2010/main" val="2285801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3A18-B08C-524B-BDE8-93E42488B242}"/>
              </a:ext>
            </a:extLst>
          </p:cNvPr>
          <p:cNvSpPr>
            <a:spLocks noGrp="1"/>
          </p:cNvSpPr>
          <p:nvPr>
            <p:ph type="title" hasCustomPrompt="1"/>
          </p:nvPr>
        </p:nvSpPr>
        <p:spPr>
          <a:xfrm>
            <a:off x="828512" y="527141"/>
            <a:ext cx="5610388" cy="1048044"/>
          </a:xfrm>
          <a:prstGeom prst="rect">
            <a:avLst/>
          </a:prstGeom>
        </p:spPr>
        <p:txBody>
          <a:bodyPr wrap="square" bIns="0" anchor="b" anchorCtr="0"/>
          <a:lstStyle>
            <a:lvl1pPr>
              <a:defRPr b="1" i="0" cap="all" baseline="0">
                <a:latin typeface="+mj-lt"/>
                <a:cs typeface="Poppins" pitchFamily="2" charset="77"/>
              </a:defRPr>
            </a:lvl1pPr>
          </a:lstStyle>
          <a:p>
            <a:r>
              <a:rPr lang="en-US"/>
              <a:t>CLICK TO EDIT MASTER TITLE STYLE</a:t>
            </a:r>
          </a:p>
        </p:txBody>
      </p:sp>
      <p:sp>
        <p:nvSpPr>
          <p:cNvPr id="10" name="Chart Placeholder 9">
            <a:extLst>
              <a:ext uri="{FF2B5EF4-FFF2-40B4-BE49-F238E27FC236}">
                <a16:creationId xmlns:a16="http://schemas.microsoft.com/office/drawing/2014/main" id="{A059B3D8-719C-3544-BB39-86C6813FCFF8}"/>
              </a:ext>
            </a:extLst>
          </p:cNvPr>
          <p:cNvSpPr>
            <a:spLocks noGrp="1"/>
          </p:cNvSpPr>
          <p:nvPr>
            <p:ph type="chart" sz="quarter" idx="10"/>
          </p:nvPr>
        </p:nvSpPr>
        <p:spPr>
          <a:xfrm>
            <a:off x="828675" y="1714500"/>
            <a:ext cx="9229725" cy="313932"/>
          </a:xfrm>
        </p:spPr>
        <p:txBody>
          <a:bodyPr/>
          <a:lstStyle/>
          <a:p>
            <a:endParaRPr lang="en-US"/>
          </a:p>
        </p:txBody>
      </p:sp>
      <p:grpSp>
        <p:nvGrpSpPr>
          <p:cNvPr id="8" name="Group 7">
            <a:extLst>
              <a:ext uri="{FF2B5EF4-FFF2-40B4-BE49-F238E27FC236}">
                <a16:creationId xmlns:a16="http://schemas.microsoft.com/office/drawing/2014/main" id="{D60EA477-CA56-F385-63FB-A43EA0EC1CAF}"/>
              </a:ext>
            </a:extLst>
          </p:cNvPr>
          <p:cNvGrpSpPr/>
          <p:nvPr userDrawn="1"/>
        </p:nvGrpSpPr>
        <p:grpSpPr>
          <a:xfrm rot="16200000">
            <a:off x="11391898" y="1572826"/>
            <a:ext cx="800100" cy="800105"/>
            <a:chOff x="2198688" y="1670050"/>
            <a:chExt cx="157162" cy="157163"/>
          </a:xfrm>
        </p:grpSpPr>
        <p:sp>
          <p:nvSpPr>
            <p:cNvPr id="9" name="Freeform 5010">
              <a:extLst>
                <a:ext uri="{FF2B5EF4-FFF2-40B4-BE49-F238E27FC236}">
                  <a16:creationId xmlns:a16="http://schemas.microsoft.com/office/drawing/2014/main" id="{4657311F-5DE3-5458-C82F-B872D31BBE5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4"/>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701454B5-661E-9FF0-AFBC-938DC2C90D27}"/>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2" name="Group 11">
            <a:extLst>
              <a:ext uri="{FF2B5EF4-FFF2-40B4-BE49-F238E27FC236}">
                <a16:creationId xmlns:a16="http://schemas.microsoft.com/office/drawing/2014/main" id="{F03AC0C3-39A5-0F65-F815-59A125CA5CCF}"/>
              </a:ext>
            </a:extLst>
          </p:cNvPr>
          <p:cNvGrpSpPr/>
          <p:nvPr userDrawn="1"/>
        </p:nvGrpSpPr>
        <p:grpSpPr>
          <a:xfrm rot="16200000">
            <a:off x="11397904" y="-11937"/>
            <a:ext cx="800099" cy="808184"/>
            <a:chOff x="9166522" y="4957273"/>
            <a:chExt cx="1959618" cy="1979418"/>
          </a:xfrm>
        </p:grpSpPr>
        <p:sp>
          <p:nvSpPr>
            <p:cNvPr id="13" name="Freeform 432">
              <a:extLst>
                <a:ext uri="{FF2B5EF4-FFF2-40B4-BE49-F238E27FC236}">
                  <a16:creationId xmlns:a16="http://schemas.microsoft.com/office/drawing/2014/main" id="{E90D77EA-8E1E-0A14-0631-C75EACFF2705}"/>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433">
              <a:extLst>
                <a:ext uri="{FF2B5EF4-FFF2-40B4-BE49-F238E27FC236}">
                  <a16:creationId xmlns:a16="http://schemas.microsoft.com/office/drawing/2014/main" id="{F4367171-5CF8-119A-791D-BF35CF52A4E3}"/>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15" name="Group 14">
            <a:extLst>
              <a:ext uri="{FF2B5EF4-FFF2-40B4-BE49-F238E27FC236}">
                <a16:creationId xmlns:a16="http://schemas.microsoft.com/office/drawing/2014/main" id="{8B7184A1-C45C-BD82-FAAA-0D523A0C8041}"/>
              </a:ext>
            </a:extLst>
          </p:cNvPr>
          <p:cNvGrpSpPr/>
          <p:nvPr userDrawn="1"/>
        </p:nvGrpSpPr>
        <p:grpSpPr>
          <a:xfrm>
            <a:off x="11401940" y="772723"/>
            <a:ext cx="800111" cy="800105"/>
            <a:chOff x="1485900" y="715963"/>
            <a:chExt cx="157163" cy="157162"/>
          </a:xfrm>
        </p:grpSpPr>
        <p:sp>
          <p:nvSpPr>
            <p:cNvPr id="16" name="Freeform 268">
              <a:extLst>
                <a:ext uri="{FF2B5EF4-FFF2-40B4-BE49-F238E27FC236}">
                  <a16:creationId xmlns:a16="http://schemas.microsoft.com/office/drawing/2014/main" id="{536E9F7B-5242-0ACA-513F-70250F8CAB91}"/>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69">
              <a:extLst>
                <a:ext uri="{FF2B5EF4-FFF2-40B4-BE49-F238E27FC236}">
                  <a16:creationId xmlns:a16="http://schemas.microsoft.com/office/drawing/2014/main" id="{28352C19-751A-4DC9-4162-3B5C6C748DDA}"/>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70">
              <a:extLst>
                <a:ext uri="{FF2B5EF4-FFF2-40B4-BE49-F238E27FC236}">
                  <a16:creationId xmlns:a16="http://schemas.microsoft.com/office/drawing/2014/main" id="{80007171-660C-BE3B-EB01-880AE6BACDB0}"/>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71">
              <a:extLst>
                <a:ext uri="{FF2B5EF4-FFF2-40B4-BE49-F238E27FC236}">
                  <a16:creationId xmlns:a16="http://schemas.microsoft.com/office/drawing/2014/main" id="{D1F96B1D-8C5C-F0C4-AF3C-2F889B478A71}"/>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72">
              <a:extLst>
                <a:ext uri="{FF2B5EF4-FFF2-40B4-BE49-F238E27FC236}">
                  <a16:creationId xmlns:a16="http://schemas.microsoft.com/office/drawing/2014/main" id="{81269541-B660-81BF-B544-F33F2F77071C}"/>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73">
              <a:extLst>
                <a:ext uri="{FF2B5EF4-FFF2-40B4-BE49-F238E27FC236}">
                  <a16:creationId xmlns:a16="http://schemas.microsoft.com/office/drawing/2014/main" id="{3D9CA04B-0BC3-17B7-34F1-90ACF9F99F8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74">
              <a:extLst>
                <a:ext uri="{FF2B5EF4-FFF2-40B4-BE49-F238E27FC236}">
                  <a16:creationId xmlns:a16="http://schemas.microsoft.com/office/drawing/2014/main" id="{A38D3E23-1A19-C786-03DC-25F60CCCA9DF}"/>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75">
              <a:extLst>
                <a:ext uri="{FF2B5EF4-FFF2-40B4-BE49-F238E27FC236}">
                  <a16:creationId xmlns:a16="http://schemas.microsoft.com/office/drawing/2014/main" id="{FDA6AA2B-1889-038C-4707-944F4FD23222}"/>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76">
              <a:extLst>
                <a:ext uri="{FF2B5EF4-FFF2-40B4-BE49-F238E27FC236}">
                  <a16:creationId xmlns:a16="http://schemas.microsoft.com/office/drawing/2014/main" id="{19AFD7BF-E655-95DD-9975-C51E2596F729}"/>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7">
              <a:extLst>
                <a:ext uri="{FF2B5EF4-FFF2-40B4-BE49-F238E27FC236}">
                  <a16:creationId xmlns:a16="http://schemas.microsoft.com/office/drawing/2014/main" id="{74762C39-9480-B110-62F8-6EBF2B70535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8">
              <a:extLst>
                <a:ext uri="{FF2B5EF4-FFF2-40B4-BE49-F238E27FC236}">
                  <a16:creationId xmlns:a16="http://schemas.microsoft.com/office/drawing/2014/main" id="{0B9C29C3-0262-0AA2-E9BC-B18E4078D302}"/>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9">
              <a:extLst>
                <a:ext uri="{FF2B5EF4-FFF2-40B4-BE49-F238E27FC236}">
                  <a16:creationId xmlns:a16="http://schemas.microsoft.com/office/drawing/2014/main" id="{8DEACF00-E76A-6EC0-814C-44B8A15E7511}"/>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80">
              <a:extLst>
                <a:ext uri="{FF2B5EF4-FFF2-40B4-BE49-F238E27FC236}">
                  <a16:creationId xmlns:a16="http://schemas.microsoft.com/office/drawing/2014/main" id="{E79287F0-DA2D-D5B3-EBED-873B696811A1}"/>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81">
              <a:extLst>
                <a:ext uri="{FF2B5EF4-FFF2-40B4-BE49-F238E27FC236}">
                  <a16:creationId xmlns:a16="http://schemas.microsoft.com/office/drawing/2014/main" id="{DDD8E71F-8624-2918-49A5-24D4D011F193}"/>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82">
              <a:extLst>
                <a:ext uri="{FF2B5EF4-FFF2-40B4-BE49-F238E27FC236}">
                  <a16:creationId xmlns:a16="http://schemas.microsoft.com/office/drawing/2014/main" id="{66F33FA8-1156-E4C3-62E5-28A2B5A08474}"/>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83">
              <a:extLst>
                <a:ext uri="{FF2B5EF4-FFF2-40B4-BE49-F238E27FC236}">
                  <a16:creationId xmlns:a16="http://schemas.microsoft.com/office/drawing/2014/main" id="{F997D00C-7EEA-7DEB-5CF1-10233FFFF280}"/>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84">
              <a:extLst>
                <a:ext uri="{FF2B5EF4-FFF2-40B4-BE49-F238E27FC236}">
                  <a16:creationId xmlns:a16="http://schemas.microsoft.com/office/drawing/2014/main" id="{E3076CD2-486C-0CB7-99BB-C3D27860A1BC}"/>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85">
              <a:extLst>
                <a:ext uri="{FF2B5EF4-FFF2-40B4-BE49-F238E27FC236}">
                  <a16:creationId xmlns:a16="http://schemas.microsoft.com/office/drawing/2014/main" id="{4ED93B90-0FAF-DB42-D6AE-0ADE06941CC9}"/>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86">
              <a:extLst>
                <a:ext uri="{FF2B5EF4-FFF2-40B4-BE49-F238E27FC236}">
                  <a16:creationId xmlns:a16="http://schemas.microsoft.com/office/drawing/2014/main" id="{024CAA43-B0C3-3A69-B138-98ABA57AE81A}"/>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7">
              <a:extLst>
                <a:ext uri="{FF2B5EF4-FFF2-40B4-BE49-F238E27FC236}">
                  <a16:creationId xmlns:a16="http://schemas.microsoft.com/office/drawing/2014/main" id="{0FF65463-CC87-5A58-DB85-35165F578EBA}"/>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8">
              <a:extLst>
                <a:ext uri="{FF2B5EF4-FFF2-40B4-BE49-F238E27FC236}">
                  <a16:creationId xmlns:a16="http://schemas.microsoft.com/office/drawing/2014/main" id="{BC14CFBE-3D60-032B-FA95-F22C7C0140AE}"/>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9">
              <a:extLst>
                <a:ext uri="{FF2B5EF4-FFF2-40B4-BE49-F238E27FC236}">
                  <a16:creationId xmlns:a16="http://schemas.microsoft.com/office/drawing/2014/main" id="{14B86AF8-8F00-9C6F-FDA5-2416DC11B072}"/>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90">
              <a:extLst>
                <a:ext uri="{FF2B5EF4-FFF2-40B4-BE49-F238E27FC236}">
                  <a16:creationId xmlns:a16="http://schemas.microsoft.com/office/drawing/2014/main" id="{C0C2805C-A0B1-CD26-9FAA-8A79AD772CD7}"/>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91">
              <a:extLst>
                <a:ext uri="{FF2B5EF4-FFF2-40B4-BE49-F238E27FC236}">
                  <a16:creationId xmlns:a16="http://schemas.microsoft.com/office/drawing/2014/main" id="{5646CD75-9FC1-1630-BC70-95D2FDF95663}"/>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92">
              <a:extLst>
                <a:ext uri="{FF2B5EF4-FFF2-40B4-BE49-F238E27FC236}">
                  <a16:creationId xmlns:a16="http://schemas.microsoft.com/office/drawing/2014/main" id="{3F210421-4D46-3A9E-838F-8214697007EA}"/>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93">
              <a:extLst>
                <a:ext uri="{FF2B5EF4-FFF2-40B4-BE49-F238E27FC236}">
                  <a16:creationId xmlns:a16="http://schemas.microsoft.com/office/drawing/2014/main" id="{968D6C28-4B98-ECF7-17C2-9F8C64E950E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94">
              <a:extLst>
                <a:ext uri="{FF2B5EF4-FFF2-40B4-BE49-F238E27FC236}">
                  <a16:creationId xmlns:a16="http://schemas.microsoft.com/office/drawing/2014/main" id="{E786FD84-8B37-CBFF-EA1F-C12B63AF57B9}"/>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95">
              <a:extLst>
                <a:ext uri="{FF2B5EF4-FFF2-40B4-BE49-F238E27FC236}">
                  <a16:creationId xmlns:a16="http://schemas.microsoft.com/office/drawing/2014/main" id="{3D9D0955-7A10-C5FD-6D6D-E0452B068131}"/>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96">
              <a:extLst>
                <a:ext uri="{FF2B5EF4-FFF2-40B4-BE49-F238E27FC236}">
                  <a16:creationId xmlns:a16="http://schemas.microsoft.com/office/drawing/2014/main" id="{EC3BBC3D-170D-57EC-E714-962F08723CC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7">
              <a:extLst>
                <a:ext uri="{FF2B5EF4-FFF2-40B4-BE49-F238E27FC236}">
                  <a16:creationId xmlns:a16="http://schemas.microsoft.com/office/drawing/2014/main" id="{C6A1A078-922F-7D87-49D5-AC60F52E1853}"/>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8">
              <a:extLst>
                <a:ext uri="{FF2B5EF4-FFF2-40B4-BE49-F238E27FC236}">
                  <a16:creationId xmlns:a16="http://schemas.microsoft.com/office/drawing/2014/main" id="{67270DC1-7F5C-FD46-25F5-A69D1F87554C}"/>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9">
              <a:extLst>
                <a:ext uri="{FF2B5EF4-FFF2-40B4-BE49-F238E27FC236}">
                  <a16:creationId xmlns:a16="http://schemas.microsoft.com/office/drawing/2014/main" id="{80354655-E14C-F0FB-850A-E709C3D6B604}"/>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300">
              <a:extLst>
                <a:ext uri="{FF2B5EF4-FFF2-40B4-BE49-F238E27FC236}">
                  <a16:creationId xmlns:a16="http://schemas.microsoft.com/office/drawing/2014/main" id="{CC2F8DC1-2B2C-F2FB-184C-7008459D74FE}"/>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301">
              <a:extLst>
                <a:ext uri="{FF2B5EF4-FFF2-40B4-BE49-F238E27FC236}">
                  <a16:creationId xmlns:a16="http://schemas.microsoft.com/office/drawing/2014/main" id="{0DB8AA8C-CCD0-73E4-D192-48265FB29980}"/>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302">
              <a:extLst>
                <a:ext uri="{FF2B5EF4-FFF2-40B4-BE49-F238E27FC236}">
                  <a16:creationId xmlns:a16="http://schemas.microsoft.com/office/drawing/2014/main" id="{F6F54643-D4DF-030C-BA98-DC5BE3C51576}"/>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303">
              <a:extLst>
                <a:ext uri="{FF2B5EF4-FFF2-40B4-BE49-F238E27FC236}">
                  <a16:creationId xmlns:a16="http://schemas.microsoft.com/office/drawing/2014/main" id="{F053D206-CAE6-811E-81A5-1B9CC59BD1A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304">
              <a:extLst>
                <a:ext uri="{FF2B5EF4-FFF2-40B4-BE49-F238E27FC236}">
                  <a16:creationId xmlns:a16="http://schemas.microsoft.com/office/drawing/2014/main" id="{FAFAD901-3532-E1F5-0C1E-C1B365ABF7CD}"/>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305">
              <a:extLst>
                <a:ext uri="{FF2B5EF4-FFF2-40B4-BE49-F238E27FC236}">
                  <a16:creationId xmlns:a16="http://schemas.microsoft.com/office/drawing/2014/main" id="{0E63D3CF-70F0-79B1-6FDA-E1682E32BF1B}"/>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306">
              <a:extLst>
                <a:ext uri="{FF2B5EF4-FFF2-40B4-BE49-F238E27FC236}">
                  <a16:creationId xmlns:a16="http://schemas.microsoft.com/office/drawing/2014/main" id="{C1470B4D-0D8F-46AA-F730-94FB3C147D7F}"/>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7">
              <a:extLst>
                <a:ext uri="{FF2B5EF4-FFF2-40B4-BE49-F238E27FC236}">
                  <a16:creationId xmlns:a16="http://schemas.microsoft.com/office/drawing/2014/main" id="{858C565B-AC6A-2FCF-A786-B7B2E63A0C7A}"/>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8">
              <a:extLst>
                <a:ext uri="{FF2B5EF4-FFF2-40B4-BE49-F238E27FC236}">
                  <a16:creationId xmlns:a16="http://schemas.microsoft.com/office/drawing/2014/main" id="{C0B1585A-6763-6F44-229F-F79B0C48889B}"/>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9">
              <a:extLst>
                <a:ext uri="{FF2B5EF4-FFF2-40B4-BE49-F238E27FC236}">
                  <a16:creationId xmlns:a16="http://schemas.microsoft.com/office/drawing/2014/main" id="{6B0F2C14-082A-2ED6-F44C-124CB776BF57}"/>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10">
              <a:extLst>
                <a:ext uri="{FF2B5EF4-FFF2-40B4-BE49-F238E27FC236}">
                  <a16:creationId xmlns:a16="http://schemas.microsoft.com/office/drawing/2014/main" id="{C5C6FAD5-9664-65AB-014D-F98AA3761806}"/>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11">
              <a:extLst>
                <a:ext uri="{FF2B5EF4-FFF2-40B4-BE49-F238E27FC236}">
                  <a16:creationId xmlns:a16="http://schemas.microsoft.com/office/drawing/2014/main" id="{12B320D1-44F9-2A1E-22BC-E13CD5DA4538}"/>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12">
              <a:extLst>
                <a:ext uri="{FF2B5EF4-FFF2-40B4-BE49-F238E27FC236}">
                  <a16:creationId xmlns:a16="http://schemas.microsoft.com/office/drawing/2014/main" id="{9681CDDD-A75F-0828-DAD3-3618C0040A28}"/>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13">
              <a:extLst>
                <a:ext uri="{FF2B5EF4-FFF2-40B4-BE49-F238E27FC236}">
                  <a16:creationId xmlns:a16="http://schemas.microsoft.com/office/drawing/2014/main" id="{7CE97AD1-D88D-2DE5-8F13-88810CCBE4D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14">
              <a:extLst>
                <a:ext uri="{FF2B5EF4-FFF2-40B4-BE49-F238E27FC236}">
                  <a16:creationId xmlns:a16="http://schemas.microsoft.com/office/drawing/2014/main" id="{1F14656D-A86D-F3CE-6D74-C2EA6A1D9D76}"/>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15">
              <a:extLst>
                <a:ext uri="{FF2B5EF4-FFF2-40B4-BE49-F238E27FC236}">
                  <a16:creationId xmlns:a16="http://schemas.microsoft.com/office/drawing/2014/main" id="{BD2B51F8-ED72-B4B4-2549-B11A54B3ECAF}"/>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16">
              <a:extLst>
                <a:ext uri="{FF2B5EF4-FFF2-40B4-BE49-F238E27FC236}">
                  <a16:creationId xmlns:a16="http://schemas.microsoft.com/office/drawing/2014/main" id="{7032D117-3B9A-8F0A-6C28-B0F63A1D7741}"/>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7">
              <a:extLst>
                <a:ext uri="{FF2B5EF4-FFF2-40B4-BE49-F238E27FC236}">
                  <a16:creationId xmlns:a16="http://schemas.microsoft.com/office/drawing/2014/main" id="{A49B1666-1933-3949-F1CE-E2BE9E0BBA9B}"/>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8">
              <a:extLst>
                <a:ext uri="{FF2B5EF4-FFF2-40B4-BE49-F238E27FC236}">
                  <a16:creationId xmlns:a16="http://schemas.microsoft.com/office/drawing/2014/main" id="{A47DF060-DD00-05EA-18C5-0EC59A938469}"/>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9">
              <a:extLst>
                <a:ext uri="{FF2B5EF4-FFF2-40B4-BE49-F238E27FC236}">
                  <a16:creationId xmlns:a16="http://schemas.microsoft.com/office/drawing/2014/main" id="{D7B0D1A0-E606-BEF1-8A85-084F5D7BF6F8}"/>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20">
              <a:extLst>
                <a:ext uri="{FF2B5EF4-FFF2-40B4-BE49-F238E27FC236}">
                  <a16:creationId xmlns:a16="http://schemas.microsoft.com/office/drawing/2014/main" id="{CC4DA95E-79DC-5B69-9390-933FAD0590BC}"/>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21">
              <a:extLst>
                <a:ext uri="{FF2B5EF4-FFF2-40B4-BE49-F238E27FC236}">
                  <a16:creationId xmlns:a16="http://schemas.microsoft.com/office/drawing/2014/main" id="{4E462039-F43D-5702-3684-121EE4C25B56}"/>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22">
              <a:extLst>
                <a:ext uri="{FF2B5EF4-FFF2-40B4-BE49-F238E27FC236}">
                  <a16:creationId xmlns:a16="http://schemas.microsoft.com/office/drawing/2014/main" id="{F2AAEFDF-F8A7-2AE6-5F16-E05DC55785E3}"/>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23">
              <a:extLst>
                <a:ext uri="{FF2B5EF4-FFF2-40B4-BE49-F238E27FC236}">
                  <a16:creationId xmlns:a16="http://schemas.microsoft.com/office/drawing/2014/main" id="{13BB9CB3-9D6E-06CB-B923-72B93F54C4F2}"/>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24">
              <a:extLst>
                <a:ext uri="{FF2B5EF4-FFF2-40B4-BE49-F238E27FC236}">
                  <a16:creationId xmlns:a16="http://schemas.microsoft.com/office/drawing/2014/main" id="{7F772FC0-941A-D292-2EBA-20E4B404E1A8}"/>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25">
              <a:extLst>
                <a:ext uri="{FF2B5EF4-FFF2-40B4-BE49-F238E27FC236}">
                  <a16:creationId xmlns:a16="http://schemas.microsoft.com/office/drawing/2014/main" id="{F2577F57-9EF0-9F7E-5F33-D91489DE85E7}"/>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26">
              <a:extLst>
                <a:ext uri="{FF2B5EF4-FFF2-40B4-BE49-F238E27FC236}">
                  <a16:creationId xmlns:a16="http://schemas.microsoft.com/office/drawing/2014/main" id="{DC9D6721-9B0D-ACA5-5496-63A3417654A0}"/>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7">
              <a:extLst>
                <a:ext uri="{FF2B5EF4-FFF2-40B4-BE49-F238E27FC236}">
                  <a16:creationId xmlns:a16="http://schemas.microsoft.com/office/drawing/2014/main" id="{15A5BCCC-5253-B9CE-9EC9-3A990B3112F9}"/>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8">
              <a:extLst>
                <a:ext uri="{FF2B5EF4-FFF2-40B4-BE49-F238E27FC236}">
                  <a16:creationId xmlns:a16="http://schemas.microsoft.com/office/drawing/2014/main" id="{375A64B1-6960-F69A-0847-9A725601578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9">
              <a:extLst>
                <a:ext uri="{FF2B5EF4-FFF2-40B4-BE49-F238E27FC236}">
                  <a16:creationId xmlns:a16="http://schemas.microsoft.com/office/drawing/2014/main" id="{70D44791-2D23-09D5-CB99-48BC36E6EF24}"/>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30">
              <a:extLst>
                <a:ext uri="{FF2B5EF4-FFF2-40B4-BE49-F238E27FC236}">
                  <a16:creationId xmlns:a16="http://schemas.microsoft.com/office/drawing/2014/main" id="{28A53195-E1D5-9A5E-F0C0-70BEC8993047}"/>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31">
              <a:extLst>
                <a:ext uri="{FF2B5EF4-FFF2-40B4-BE49-F238E27FC236}">
                  <a16:creationId xmlns:a16="http://schemas.microsoft.com/office/drawing/2014/main" id="{2E12CAF8-5E18-B16C-311D-27DDD61460F2}"/>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32">
              <a:extLst>
                <a:ext uri="{FF2B5EF4-FFF2-40B4-BE49-F238E27FC236}">
                  <a16:creationId xmlns:a16="http://schemas.microsoft.com/office/drawing/2014/main" id="{F0327512-DE88-CFF4-B626-0CBF3A58601B}"/>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33">
              <a:extLst>
                <a:ext uri="{FF2B5EF4-FFF2-40B4-BE49-F238E27FC236}">
                  <a16:creationId xmlns:a16="http://schemas.microsoft.com/office/drawing/2014/main" id="{3534DE8F-89DA-1142-8360-FC64344995B5}"/>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34">
              <a:extLst>
                <a:ext uri="{FF2B5EF4-FFF2-40B4-BE49-F238E27FC236}">
                  <a16:creationId xmlns:a16="http://schemas.microsoft.com/office/drawing/2014/main" id="{447EF0D7-3CD3-606B-2688-D423C7DE8F3A}"/>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35">
              <a:extLst>
                <a:ext uri="{FF2B5EF4-FFF2-40B4-BE49-F238E27FC236}">
                  <a16:creationId xmlns:a16="http://schemas.microsoft.com/office/drawing/2014/main" id="{E517D664-E38D-886C-F755-B9FC815EAA0B}"/>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36">
              <a:extLst>
                <a:ext uri="{FF2B5EF4-FFF2-40B4-BE49-F238E27FC236}">
                  <a16:creationId xmlns:a16="http://schemas.microsoft.com/office/drawing/2014/main" id="{8B891D75-EE4D-59DD-7A6A-EC1A3869D335}"/>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7">
              <a:extLst>
                <a:ext uri="{FF2B5EF4-FFF2-40B4-BE49-F238E27FC236}">
                  <a16:creationId xmlns:a16="http://schemas.microsoft.com/office/drawing/2014/main" id="{4AA0510B-77DF-4530-22EA-238D720CDE33}"/>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8">
              <a:extLst>
                <a:ext uri="{FF2B5EF4-FFF2-40B4-BE49-F238E27FC236}">
                  <a16:creationId xmlns:a16="http://schemas.microsoft.com/office/drawing/2014/main" id="{BE425BFB-B112-906C-9EFC-85E5ABE0CC21}"/>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9">
              <a:extLst>
                <a:ext uri="{FF2B5EF4-FFF2-40B4-BE49-F238E27FC236}">
                  <a16:creationId xmlns:a16="http://schemas.microsoft.com/office/drawing/2014/main" id="{266BAEE2-7749-3B9C-59FA-E46711517D6C}"/>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40">
              <a:extLst>
                <a:ext uri="{FF2B5EF4-FFF2-40B4-BE49-F238E27FC236}">
                  <a16:creationId xmlns:a16="http://schemas.microsoft.com/office/drawing/2014/main" id="{3D9252DF-B9F6-E936-EF00-4186142714FA}"/>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41">
              <a:extLst>
                <a:ext uri="{FF2B5EF4-FFF2-40B4-BE49-F238E27FC236}">
                  <a16:creationId xmlns:a16="http://schemas.microsoft.com/office/drawing/2014/main" id="{2C007240-6214-E3DB-880E-64E0D1CB6043}"/>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42">
              <a:extLst>
                <a:ext uri="{FF2B5EF4-FFF2-40B4-BE49-F238E27FC236}">
                  <a16:creationId xmlns:a16="http://schemas.microsoft.com/office/drawing/2014/main" id="{221170A6-35D1-7B3A-D3A6-82D957AB7951}"/>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43">
              <a:extLst>
                <a:ext uri="{FF2B5EF4-FFF2-40B4-BE49-F238E27FC236}">
                  <a16:creationId xmlns:a16="http://schemas.microsoft.com/office/drawing/2014/main" id="{7D2A04A8-DFE3-D336-EAF5-098A2CC855ED}"/>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44">
              <a:extLst>
                <a:ext uri="{FF2B5EF4-FFF2-40B4-BE49-F238E27FC236}">
                  <a16:creationId xmlns:a16="http://schemas.microsoft.com/office/drawing/2014/main" id="{9AF25CCE-B988-F29E-6470-36ECBC6974A2}"/>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45">
              <a:extLst>
                <a:ext uri="{FF2B5EF4-FFF2-40B4-BE49-F238E27FC236}">
                  <a16:creationId xmlns:a16="http://schemas.microsoft.com/office/drawing/2014/main" id="{AE4616C4-8BD1-645B-DD04-FF417E95EB47}"/>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46">
              <a:extLst>
                <a:ext uri="{FF2B5EF4-FFF2-40B4-BE49-F238E27FC236}">
                  <a16:creationId xmlns:a16="http://schemas.microsoft.com/office/drawing/2014/main" id="{51964DE2-60F2-C30D-BEF0-C34DEFA23E7E}"/>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7">
              <a:extLst>
                <a:ext uri="{FF2B5EF4-FFF2-40B4-BE49-F238E27FC236}">
                  <a16:creationId xmlns:a16="http://schemas.microsoft.com/office/drawing/2014/main" id="{9F642226-198E-137F-EC2B-16121D669461}"/>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8">
              <a:extLst>
                <a:ext uri="{FF2B5EF4-FFF2-40B4-BE49-F238E27FC236}">
                  <a16:creationId xmlns:a16="http://schemas.microsoft.com/office/drawing/2014/main" id="{1A829D61-1BB6-694E-0037-F5BB8989C520}"/>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160798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ight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a:xfrm>
            <a:off x="838200" y="1271085"/>
            <a:ext cx="10515600" cy="511679"/>
          </a:xfrm>
        </p:spPr>
        <p:txBody>
          <a:bodyPr>
            <a:spAutoFit/>
          </a:bodyPr>
          <a:lstStyle>
            <a:lvl1pPr>
              <a:defRPr sz="3000" b="0" i="0" baseline="0">
                <a:latin typeface="Poppins Light" pitchFamily="2" charset="77"/>
                <a:cs typeface="Poppins Light" pitchFamily="2" charset="77"/>
              </a:defRPr>
            </a:lvl1pPr>
          </a:lstStyle>
          <a:p>
            <a:r>
              <a:rPr lang="en-US"/>
              <a:t>Click to edit Master title style</a:t>
            </a:r>
          </a:p>
        </p:txBody>
      </p:sp>
      <p:grpSp>
        <p:nvGrpSpPr>
          <p:cNvPr id="9" name="Group 8">
            <a:extLst>
              <a:ext uri="{FF2B5EF4-FFF2-40B4-BE49-F238E27FC236}">
                <a16:creationId xmlns:a16="http://schemas.microsoft.com/office/drawing/2014/main" id="{DB62AC56-53A4-C44C-CAD7-DCBE9EA7D5F4}"/>
              </a:ext>
            </a:extLst>
          </p:cNvPr>
          <p:cNvGrpSpPr/>
          <p:nvPr userDrawn="1"/>
        </p:nvGrpSpPr>
        <p:grpSpPr>
          <a:xfrm>
            <a:off x="11402087" y="5251373"/>
            <a:ext cx="800105" cy="816274"/>
            <a:chOff x="696913" y="1035050"/>
            <a:chExt cx="157162" cy="160338"/>
          </a:xfrm>
        </p:grpSpPr>
        <p:sp>
          <p:nvSpPr>
            <p:cNvPr id="10" name="Freeform 372">
              <a:extLst>
                <a:ext uri="{FF2B5EF4-FFF2-40B4-BE49-F238E27FC236}">
                  <a16:creationId xmlns:a16="http://schemas.microsoft.com/office/drawing/2014/main" id="{19D9F6BF-B20C-FF44-00FB-6BF78DEEF1DC}"/>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73">
              <a:extLst>
                <a:ext uri="{FF2B5EF4-FFF2-40B4-BE49-F238E27FC236}">
                  <a16:creationId xmlns:a16="http://schemas.microsoft.com/office/drawing/2014/main" id="{976010D4-8AD4-C3F3-C357-40985E1D9FC7}"/>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4">
              <a:extLst>
                <a:ext uri="{FF2B5EF4-FFF2-40B4-BE49-F238E27FC236}">
                  <a16:creationId xmlns:a16="http://schemas.microsoft.com/office/drawing/2014/main" id="{BABA66C1-4BAF-A662-833F-C0325C69ED85}"/>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5">
              <a:extLst>
                <a:ext uri="{FF2B5EF4-FFF2-40B4-BE49-F238E27FC236}">
                  <a16:creationId xmlns:a16="http://schemas.microsoft.com/office/drawing/2014/main" id="{6CE61204-8685-7A69-8A75-5D557141EEA0}"/>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6">
              <a:extLst>
                <a:ext uri="{FF2B5EF4-FFF2-40B4-BE49-F238E27FC236}">
                  <a16:creationId xmlns:a16="http://schemas.microsoft.com/office/drawing/2014/main" id="{30558F15-2A57-8F8B-8572-85056A369399}"/>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7">
              <a:extLst>
                <a:ext uri="{FF2B5EF4-FFF2-40B4-BE49-F238E27FC236}">
                  <a16:creationId xmlns:a16="http://schemas.microsoft.com/office/drawing/2014/main" id="{1AB756D5-A2E2-E692-02E5-C97676E3F94C}"/>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8">
              <a:extLst>
                <a:ext uri="{FF2B5EF4-FFF2-40B4-BE49-F238E27FC236}">
                  <a16:creationId xmlns:a16="http://schemas.microsoft.com/office/drawing/2014/main" id="{73E4E26E-A065-4AAC-4097-6D889A790B9F}"/>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9">
              <a:extLst>
                <a:ext uri="{FF2B5EF4-FFF2-40B4-BE49-F238E27FC236}">
                  <a16:creationId xmlns:a16="http://schemas.microsoft.com/office/drawing/2014/main" id="{E4DC2ECA-8AD0-A463-B238-71E868988204}"/>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80">
              <a:extLst>
                <a:ext uri="{FF2B5EF4-FFF2-40B4-BE49-F238E27FC236}">
                  <a16:creationId xmlns:a16="http://schemas.microsoft.com/office/drawing/2014/main" id="{61934D40-31EF-C30A-685E-318DA473A291}"/>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9" name="Group 18">
            <a:extLst>
              <a:ext uri="{FF2B5EF4-FFF2-40B4-BE49-F238E27FC236}">
                <a16:creationId xmlns:a16="http://schemas.microsoft.com/office/drawing/2014/main" id="{8BC5E7C9-328B-F6C2-08E1-2F3F89EEB6E5}"/>
              </a:ext>
            </a:extLst>
          </p:cNvPr>
          <p:cNvGrpSpPr/>
          <p:nvPr userDrawn="1"/>
        </p:nvGrpSpPr>
        <p:grpSpPr>
          <a:xfrm>
            <a:off x="10591017" y="6067647"/>
            <a:ext cx="800100" cy="800105"/>
            <a:chOff x="2198688" y="1670050"/>
            <a:chExt cx="157162" cy="157163"/>
          </a:xfrm>
        </p:grpSpPr>
        <p:sp>
          <p:nvSpPr>
            <p:cNvPr id="20" name="Freeform 5010">
              <a:extLst>
                <a:ext uri="{FF2B5EF4-FFF2-40B4-BE49-F238E27FC236}">
                  <a16:creationId xmlns:a16="http://schemas.microsoft.com/office/drawing/2014/main" id="{F57917A9-A1D2-F960-BF83-F799AF2BA610}"/>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5011">
              <a:extLst>
                <a:ext uri="{FF2B5EF4-FFF2-40B4-BE49-F238E27FC236}">
                  <a16:creationId xmlns:a16="http://schemas.microsoft.com/office/drawing/2014/main" id="{33773C94-52E0-1EB1-BBBA-EEB931CDBC2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2" name="Group 21">
            <a:extLst>
              <a:ext uri="{FF2B5EF4-FFF2-40B4-BE49-F238E27FC236}">
                <a16:creationId xmlns:a16="http://schemas.microsoft.com/office/drawing/2014/main" id="{F6F1F2B6-23BD-A16F-72ED-6E533A5F7FBA}"/>
              </a:ext>
            </a:extLst>
          </p:cNvPr>
          <p:cNvGrpSpPr/>
          <p:nvPr userDrawn="1"/>
        </p:nvGrpSpPr>
        <p:grpSpPr>
          <a:xfrm>
            <a:off x="11402087" y="6057895"/>
            <a:ext cx="800111" cy="800105"/>
            <a:chOff x="1485900" y="715963"/>
            <a:chExt cx="157163" cy="157162"/>
          </a:xfrm>
        </p:grpSpPr>
        <p:sp>
          <p:nvSpPr>
            <p:cNvPr id="23" name="Freeform 268">
              <a:extLst>
                <a:ext uri="{FF2B5EF4-FFF2-40B4-BE49-F238E27FC236}">
                  <a16:creationId xmlns:a16="http://schemas.microsoft.com/office/drawing/2014/main" id="{81445BD8-DEFC-B8C6-0793-8E513EFE9806}"/>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69">
              <a:extLst>
                <a:ext uri="{FF2B5EF4-FFF2-40B4-BE49-F238E27FC236}">
                  <a16:creationId xmlns:a16="http://schemas.microsoft.com/office/drawing/2014/main" id="{EB042952-1F78-1544-E32F-3ADB67D29633}"/>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0">
              <a:extLst>
                <a:ext uri="{FF2B5EF4-FFF2-40B4-BE49-F238E27FC236}">
                  <a16:creationId xmlns:a16="http://schemas.microsoft.com/office/drawing/2014/main" id="{7BBCF9B6-9E1B-0F08-B8FA-91B539D9C285}"/>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1">
              <a:extLst>
                <a:ext uri="{FF2B5EF4-FFF2-40B4-BE49-F238E27FC236}">
                  <a16:creationId xmlns:a16="http://schemas.microsoft.com/office/drawing/2014/main" id="{0E1104D0-001A-75A4-9C00-2E8F34B6203A}"/>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2">
              <a:extLst>
                <a:ext uri="{FF2B5EF4-FFF2-40B4-BE49-F238E27FC236}">
                  <a16:creationId xmlns:a16="http://schemas.microsoft.com/office/drawing/2014/main" id="{01F9F4C8-D69D-2055-C1EA-8E12B67EF2E1}"/>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73">
              <a:extLst>
                <a:ext uri="{FF2B5EF4-FFF2-40B4-BE49-F238E27FC236}">
                  <a16:creationId xmlns:a16="http://schemas.microsoft.com/office/drawing/2014/main" id="{57160493-E412-3989-78FE-89C5D7150DE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74">
              <a:extLst>
                <a:ext uri="{FF2B5EF4-FFF2-40B4-BE49-F238E27FC236}">
                  <a16:creationId xmlns:a16="http://schemas.microsoft.com/office/drawing/2014/main" id="{6C7AD0C5-B5D5-3D41-9EB4-A6BF94D6E877}"/>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75">
              <a:extLst>
                <a:ext uri="{FF2B5EF4-FFF2-40B4-BE49-F238E27FC236}">
                  <a16:creationId xmlns:a16="http://schemas.microsoft.com/office/drawing/2014/main" id="{F8E66F5A-D844-1011-4CA3-946C90905785}"/>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76">
              <a:extLst>
                <a:ext uri="{FF2B5EF4-FFF2-40B4-BE49-F238E27FC236}">
                  <a16:creationId xmlns:a16="http://schemas.microsoft.com/office/drawing/2014/main" id="{C9652E1E-181A-7FBC-FE61-A876E4FD663F}"/>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77">
              <a:extLst>
                <a:ext uri="{FF2B5EF4-FFF2-40B4-BE49-F238E27FC236}">
                  <a16:creationId xmlns:a16="http://schemas.microsoft.com/office/drawing/2014/main" id="{350219B9-1B03-A0A4-01AC-9CE4B0AF403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78">
              <a:extLst>
                <a:ext uri="{FF2B5EF4-FFF2-40B4-BE49-F238E27FC236}">
                  <a16:creationId xmlns:a16="http://schemas.microsoft.com/office/drawing/2014/main" id="{B06E6E10-57C8-B61A-962C-5A2D4C0B3D69}"/>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79">
              <a:extLst>
                <a:ext uri="{FF2B5EF4-FFF2-40B4-BE49-F238E27FC236}">
                  <a16:creationId xmlns:a16="http://schemas.microsoft.com/office/drawing/2014/main" id="{12C96B58-DA8E-808B-2BCC-30AABA045D15}"/>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0">
              <a:extLst>
                <a:ext uri="{FF2B5EF4-FFF2-40B4-BE49-F238E27FC236}">
                  <a16:creationId xmlns:a16="http://schemas.microsoft.com/office/drawing/2014/main" id="{709900C4-9543-C012-9262-B2C3B7C39ACE}"/>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1">
              <a:extLst>
                <a:ext uri="{FF2B5EF4-FFF2-40B4-BE49-F238E27FC236}">
                  <a16:creationId xmlns:a16="http://schemas.microsoft.com/office/drawing/2014/main" id="{5C5E49A1-8BC8-85F5-152D-109A256EA96E}"/>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2">
              <a:extLst>
                <a:ext uri="{FF2B5EF4-FFF2-40B4-BE49-F238E27FC236}">
                  <a16:creationId xmlns:a16="http://schemas.microsoft.com/office/drawing/2014/main" id="{32D5BF5A-D73E-0542-1525-2B744B690307}"/>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83">
              <a:extLst>
                <a:ext uri="{FF2B5EF4-FFF2-40B4-BE49-F238E27FC236}">
                  <a16:creationId xmlns:a16="http://schemas.microsoft.com/office/drawing/2014/main" id="{DE6B7B35-AF1D-B405-3F6D-3C022227D052}"/>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84">
              <a:extLst>
                <a:ext uri="{FF2B5EF4-FFF2-40B4-BE49-F238E27FC236}">
                  <a16:creationId xmlns:a16="http://schemas.microsoft.com/office/drawing/2014/main" id="{B051A939-03BF-FA74-6199-6E7EE80EBCAD}"/>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85">
              <a:extLst>
                <a:ext uri="{FF2B5EF4-FFF2-40B4-BE49-F238E27FC236}">
                  <a16:creationId xmlns:a16="http://schemas.microsoft.com/office/drawing/2014/main" id="{1AB57EBF-E838-7EBB-F586-A457A3FB853C}"/>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86">
              <a:extLst>
                <a:ext uri="{FF2B5EF4-FFF2-40B4-BE49-F238E27FC236}">
                  <a16:creationId xmlns:a16="http://schemas.microsoft.com/office/drawing/2014/main" id="{03262299-EEA4-D123-6CAB-2F16728E426E}"/>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87">
              <a:extLst>
                <a:ext uri="{FF2B5EF4-FFF2-40B4-BE49-F238E27FC236}">
                  <a16:creationId xmlns:a16="http://schemas.microsoft.com/office/drawing/2014/main" id="{F28B76D7-F294-27A7-9F85-8329ACCC36FC}"/>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88">
              <a:extLst>
                <a:ext uri="{FF2B5EF4-FFF2-40B4-BE49-F238E27FC236}">
                  <a16:creationId xmlns:a16="http://schemas.microsoft.com/office/drawing/2014/main" id="{A9E8E267-FDD6-2D88-85BC-7001A3CB48D6}"/>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89">
              <a:extLst>
                <a:ext uri="{FF2B5EF4-FFF2-40B4-BE49-F238E27FC236}">
                  <a16:creationId xmlns:a16="http://schemas.microsoft.com/office/drawing/2014/main" id="{EBCEEFCA-E481-D502-57FF-20B46BD2E6A8}"/>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0">
              <a:extLst>
                <a:ext uri="{FF2B5EF4-FFF2-40B4-BE49-F238E27FC236}">
                  <a16:creationId xmlns:a16="http://schemas.microsoft.com/office/drawing/2014/main" id="{8B31930A-5CE7-E68E-246E-A5A7143660A8}"/>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1">
              <a:extLst>
                <a:ext uri="{FF2B5EF4-FFF2-40B4-BE49-F238E27FC236}">
                  <a16:creationId xmlns:a16="http://schemas.microsoft.com/office/drawing/2014/main" id="{59BB57F7-CE4C-A565-C992-936DA0AB5F19}"/>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2">
              <a:extLst>
                <a:ext uri="{FF2B5EF4-FFF2-40B4-BE49-F238E27FC236}">
                  <a16:creationId xmlns:a16="http://schemas.microsoft.com/office/drawing/2014/main" id="{836216B6-298D-5458-BDE1-97BDC00EB2CF}"/>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293">
              <a:extLst>
                <a:ext uri="{FF2B5EF4-FFF2-40B4-BE49-F238E27FC236}">
                  <a16:creationId xmlns:a16="http://schemas.microsoft.com/office/drawing/2014/main" id="{DA31AD59-D40E-E555-52AD-9302CFFE91D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294">
              <a:extLst>
                <a:ext uri="{FF2B5EF4-FFF2-40B4-BE49-F238E27FC236}">
                  <a16:creationId xmlns:a16="http://schemas.microsoft.com/office/drawing/2014/main" id="{7D93C010-4BAA-D33F-F27F-05A75372AD0A}"/>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295">
              <a:extLst>
                <a:ext uri="{FF2B5EF4-FFF2-40B4-BE49-F238E27FC236}">
                  <a16:creationId xmlns:a16="http://schemas.microsoft.com/office/drawing/2014/main" id="{1BA93BC9-CA42-D439-59B5-1BF14E333EB5}"/>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296">
              <a:extLst>
                <a:ext uri="{FF2B5EF4-FFF2-40B4-BE49-F238E27FC236}">
                  <a16:creationId xmlns:a16="http://schemas.microsoft.com/office/drawing/2014/main" id="{63C084DF-F2CF-7454-CF57-0DD3BF489F8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297">
              <a:extLst>
                <a:ext uri="{FF2B5EF4-FFF2-40B4-BE49-F238E27FC236}">
                  <a16:creationId xmlns:a16="http://schemas.microsoft.com/office/drawing/2014/main" id="{547D1817-FB96-BF4C-EB84-2C0D6547B2AA}"/>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298">
              <a:extLst>
                <a:ext uri="{FF2B5EF4-FFF2-40B4-BE49-F238E27FC236}">
                  <a16:creationId xmlns:a16="http://schemas.microsoft.com/office/drawing/2014/main" id="{9ED21874-1204-5753-D394-DCBABC5FC4E6}"/>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299">
              <a:extLst>
                <a:ext uri="{FF2B5EF4-FFF2-40B4-BE49-F238E27FC236}">
                  <a16:creationId xmlns:a16="http://schemas.microsoft.com/office/drawing/2014/main" id="{6AD1CD0E-72FA-550E-A3C5-20E1B976120B}"/>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0">
              <a:extLst>
                <a:ext uri="{FF2B5EF4-FFF2-40B4-BE49-F238E27FC236}">
                  <a16:creationId xmlns:a16="http://schemas.microsoft.com/office/drawing/2014/main" id="{0B02D7C9-1A99-44AF-E0A9-97116FC9C62F}"/>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1">
              <a:extLst>
                <a:ext uri="{FF2B5EF4-FFF2-40B4-BE49-F238E27FC236}">
                  <a16:creationId xmlns:a16="http://schemas.microsoft.com/office/drawing/2014/main" id="{B63EDDDF-2674-7708-A37F-7E95685D5699}"/>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2">
              <a:extLst>
                <a:ext uri="{FF2B5EF4-FFF2-40B4-BE49-F238E27FC236}">
                  <a16:creationId xmlns:a16="http://schemas.microsoft.com/office/drawing/2014/main" id="{5FB6B5E7-DD0A-2ED7-F7A6-0FF3F8AF87FC}"/>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03">
              <a:extLst>
                <a:ext uri="{FF2B5EF4-FFF2-40B4-BE49-F238E27FC236}">
                  <a16:creationId xmlns:a16="http://schemas.microsoft.com/office/drawing/2014/main" id="{C9B25027-CF55-14D4-2C0C-35B900CD4B3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04">
              <a:extLst>
                <a:ext uri="{FF2B5EF4-FFF2-40B4-BE49-F238E27FC236}">
                  <a16:creationId xmlns:a16="http://schemas.microsoft.com/office/drawing/2014/main" id="{2CBFD43D-5884-262C-9C6C-843406DAA2D0}"/>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05">
              <a:extLst>
                <a:ext uri="{FF2B5EF4-FFF2-40B4-BE49-F238E27FC236}">
                  <a16:creationId xmlns:a16="http://schemas.microsoft.com/office/drawing/2014/main" id="{9700B16D-C814-BC12-2250-774443094C31}"/>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06">
              <a:extLst>
                <a:ext uri="{FF2B5EF4-FFF2-40B4-BE49-F238E27FC236}">
                  <a16:creationId xmlns:a16="http://schemas.microsoft.com/office/drawing/2014/main" id="{FB90C62F-130E-F201-6461-70A12B8624D9}"/>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07">
              <a:extLst>
                <a:ext uri="{FF2B5EF4-FFF2-40B4-BE49-F238E27FC236}">
                  <a16:creationId xmlns:a16="http://schemas.microsoft.com/office/drawing/2014/main" id="{E9B33251-EF88-8A9B-B850-433A8468D5B7}"/>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08">
              <a:extLst>
                <a:ext uri="{FF2B5EF4-FFF2-40B4-BE49-F238E27FC236}">
                  <a16:creationId xmlns:a16="http://schemas.microsoft.com/office/drawing/2014/main" id="{78A59D59-5829-BE47-88C2-E91161100138}"/>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09">
              <a:extLst>
                <a:ext uri="{FF2B5EF4-FFF2-40B4-BE49-F238E27FC236}">
                  <a16:creationId xmlns:a16="http://schemas.microsoft.com/office/drawing/2014/main" id="{8ADE9587-B417-6273-1A0E-F4806241ED9F}"/>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0">
              <a:extLst>
                <a:ext uri="{FF2B5EF4-FFF2-40B4-BE49-F238E27FC236}">
                  <a16:creationId xmlns:a16="http://schemas.microsoft.com/office/drawing/2014/main" id="{3B716CE1-D7E1-1A47-D377-78F7998748F5}"/>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1">
              <a:extLst>
                <a:ext uri="{FF2B5EF4-FFF2-40B4-BE49-F238E27FC236}">
                  <a16:creationId xmlns:a16="http://schemas.microsoft.com/office/drawing/2014/main" id="{48721B9D-E106-9593-49A3-118BDC45C58C}"/>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2">
              <a:extLst>
                <a:ext uri="{FF2B5EF4-FFF2-40B4-BE49-F238E27FC236}">
                  <a16:creationId xmlns:a16="http://schemas.microsoft.com/office/drawing/2014/main" id="{CE5D4208-D2F8-6A48-9CF9-FDC4AA6B901C}"/>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13">
              <a:extLst>
                <a:ext uri="{FF2B5EF4-FFF2-40B4-BE49-F238E27FC236}">
                  <a16:creationId xmlns:a16="http://schemas.microsoft.com/office/drawing/2014/main" id="{29E51B9C-90D4-2E1D-D614-DE7D1B0B079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14">
              <a:extLst>
                <a:ext uri="{FF2B5EF4-FFF2-40B4-BE49-F238E27FC236}">
                  <a16:creationId xmlns:a16="http://schemas.microsoft.com/office/drawing/2014/main" id="{9CA32DE9-EA54-0A07-8500-9AF02ADEF680}"/>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15">
              <a:extLst>
                <a:ext uri="{FF2B5EF4-FFF2-40B4-BE49-F238E27FC236}">
                  <a16:creationId xmlns:a16="http://schemas.microsoft.com/office/drawing/2014/main" id="{69EA34AD-7480-F1C7-6033-204A9CFE95FA}"/>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16">
              <a:extLst>
                <a:ext uri="{FF2B5EF4-FFF2-40B4-BE49-F238E27FC236}">
                  <a16:creationId xmlns:a16="http://schemas.microsoft.com/office/drawing/2014/main" id="{6A71759C-AEC4-C2D7-EEE2-98E66FA4877B}"/>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17">
              <a:extLst>
                <a:ext uri="{FF2B5EF4-FFF2-40B4-BE49-F238E27FC236}">
                  <a16:creationId xmlns:a16="http://schemas.microsoft.com/office/drawing/2014/main" id="{BFD0D63C-F6A6-94FD-EB00-C8713F5057A9}"/>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18">
              <a:extLst>
                <a:ext uri="{FF2B5EF4-FFF2-40B4-BE49-F238E27FC236}">
                  <a16:creationId xmlns:a16="http://schemas.microsoft.com/office/drawing/2014/main" id="{41A9C479-AA95-A970-A7D2-13E094B7EA22}"/>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19">
              <a:extLst>
                <a:ext uri="{FF2B5EF4-FFF2-40B4-BE49-F238E27FC236}">
                  <a16:creationId xmlns:a16="http://schemas.microsoft.com/office/drawing/2014/main" id="{8B57FA6E-1A04-0176-F2E1-DB79419CDDF3}"/>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0">
              <a:extLst>
                <a:ext uri="{FF2B5EF4-FFF2-40B4-BE49-F238E27FC236}">
                  <a16:creationId xmlns:a16="http://schemas.microsoft.com/office/drawing/2014/main" id="{4ABFAB88-C47D-9F24-DE05-FA09582BB9AA}"/>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1">
              <a:extLst>
                <a:ext uri="{FF2B5EF4-FFF2-40B4-BE49-F238E27FC236}">
                  <a16:creationId xmlns:a16="http://schemas.microsoft.com/office/drawing/2014/main" id="{F64E45CB-68A6-3387-9D77-185117F76FE4}"/>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2">
              <a:extLst>
                <a:ext uri="{FF2B5EF4-FFF2-40B4-BE49-F238E27FC236}">
                  <a16:creationId xmlns:a16="http://schemas.microsoft.com/office/drawing/2014/main" id="{EFFD7818-E52C-EB0C-22D2-B03B26A2B7F0}"/>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23">
              <a:extLst>
                <a:ext uri="{FF2B5EF4-FFF2-40B4-BE49-F238E27FC236}">
                  <a16:creationId xmlns:a16="http://schemas.microsoft.com/office/drawing/2014/main" id="{F47DAE15-D1FF-72DD-946C-FCBCC57D020F}"/>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24">
              <a:extLst>
                <a:ext uri="{FF2B5EF4-FFF2-40B4-BE49-F238E27FC236}">
                  <a16:creationId xmlns:a16="http://schemas.microsoft.com/office/drawing/2014/main" id="{E620DB0A-50E5-1DE2-DBD6-1E0CC24957EC}"/>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25">
              <a:extLst>
                <a:ext uri="{FF2B5EF4-FFF2-40B4-BE49-F238E27FC236}">
                  <a16:creationId xmlns:a16="http://schemas.microsoft.com/office/drawing/2014/main" id="{0EAAAD6B-4EAA-B76E-67CB-22BAE27AEF3D}"/>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26">
              <a:extLst>
                <a:ext uri="{FF2B5EF4-FFF2-40B4-BE49-F238E27FC236}">
                  <a16:creationId xmlns:a16="http://schemas.microsoft.com/office/drawing/2014/main" id="{1DEF52D0-9DF9-D942-DA52-3B4B5A724F54}"/>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27">
              <a:extLst>
                <a:ext uri="{FF2B5EF4-FFF2-40B4-BE49-F238E27FC236}">
                  <a16:creationId xmlns:a16="http://schemas.microsoft.com/office/drawing/2014/main" id="{52A48854-4458-0B42-90C9-5DECE04712A0}"/>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28">
              <a:extLst>
                <a:ext uri="{FF2B5EF4-FFF2-40B4-BE49-F238E27FC236}">
                  <a16:creationId xmlns:a16="http://schemas.microsoft.com/office/drawing/2014/main" id="{8FB84A47-CA87-4484-7304-EA832B82441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29">
              <a:extLst>
                <a:ext uri="{FF2B5EF4-FFF2-40B4-BE49-F238E27FC236}">
                  <a16:creationId xmlns:a16="http://schemas.microsoft.com/office/drawing/2014/main" id="{45DEF557-CEF0-3E4A-8481-8CAA84F8F0BE}"/>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0">
              <a:extLst>
                <a:ext uri="{FF2B5EF4-FFF2-40B4-BE49-F238E27FC236}">
                  <a16:creationId xmlns:a16="http://schemas.microsoft.com/office/drawing/2014/main" id="{BB10CD19-30BA-3206-BFBE-97860B272B6F}"/>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1">
              <a:extLst>
                <a:ext uri="{FF2B5EF4-FFF2-40B4-BE49-F238E27FC236}">
                  <a16:creationId xmlns:a16="http://schemas.microsoft.com/office/drawing/2014/main" id="{BDA6B271-0166-53D3-1320-8FB72530A6B9}"/>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2">
              <a:extLst>
                <a:ext uri="{FF2B5EF4-FFF2-40B4-BE49-F238E27FC236}">
                  <a16:creationId xmlns:a16="http://schemas.microsoft.com/office/drawing/2014/main" id="{87DB5973-1768-768B-6B14-0235D4F41D2F}"/>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33">
              <a:extLst>
                <a:ext uri="{FF2B5EF4-FFF2-40B4-BE49-F238E27FC236}">
                  <a16:creationId xmlns:a16="http://schemas.microsoft.com/office/drawing/2014/main" id="{49F7D418-FE2B-B695-BF47-137F7FEFEFF9}"/>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34">
              <a:extLst>
                <a:ext uri="{FF2B5EF4-FFF2-40B4-BE49-F238E27FC236}">
                  <a16:creationId xmlns:a16="http://schemas.microsoft.com/office/drawing/2014/main" id="{EDCEC6E6-EA0F-6E0F-586B-2D876AFC1DBD}"/>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35">
              <a:extLst>
                <a:ext uri="{FF2B5EF4-FFF2-40B4-BE49-F238E27FC236}">
                  <a16:creationId xmlns:a16="http://schemas.microsoft.com/office/drawing/2014/main" id="{D85A4ADC-E5BC-1FD1-D1D4-BBC8F6FDDA51}"/>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36">
              <a:extLst>
                <a:ext uri="{FF2B5EF4-FFF2-40B4-BE49-F238E27FC236}">
                  <a16:creationId xmlns:a16="http://schemas.microsoft.com/office/drawing/2014/main" id="{C3B81ACB-BDEC-BCB5-2CF0-6C8363E34641}"/>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37">
              <a:extLst>
                <a:ext uri="{FF2B5EF4-FFF2-40B4-BE49-F238E27FC236}">
                  <a16:creationId xmlns:a16="http://schemas.microsoft.com/office/drawing/2014/main" id="{1D3C79B4-9E10-3918-73B9-5379BBB55B25}"/>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38">
              <a:extLst>
                <a:ext uri="{FF2B5EF4-FFF2-40B4-BE49-F238E27FC236}">
                  <a16:creationId xmlns:a16="http://schemas.microsoft.com/office/drawing/2014/main" id="{88EBF577-454C-E188-79F7-CDCC36C7306B}"/>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39">
              <a:extLst>
                <a:ext uri="{FF2B5EF4-FFF2-40B4-BE49-F238E27FC236}">
                  <a16:creationId xmlns:a16="http://schemas.microsoft.com/office/drawing/2014/main" id="{B9753390-03C5-F3DF-BF3B-6D4F2AE7216B}"/>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0">
              <a:extLst>
                <a:ext uri="{FF2B5EF4-FFF2-40B4-BE49-F238E27FC236}">
                  <a16:creationId xmlns:a16="http://schemas.microsoft.com/office/drawing/2014/main" id="{B5D3D5C1-7110-8068-4F56-F6FE3D232064}"/>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1">
              <a:extLst>
                <a:ext uri="{FF2B5EF4-FFF2-40B4-BE49-F238E27FC236}">
                  <a16:creationId xmlns:a16="http://schemas.microsoft.com/office/drawing/2014/main" id="{DA515B5A-C0C6-EDDA-EA26-57369637FDDC}"/>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7" name="Freeform 342">
              <a:extLst>
                <a:ext uri="{FF2B5EF4-FFF2-40B4-BE49-F238E27FC236}">
                  <a16:creationId xmlns:a16="http://schemas.microsoft.com/office/drawing/2014/main" id="{8AFE9F64-4014-73DC-83F6-F785D9A1F4A8}"/>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8" name="Freeform 343">
              <a:extLst>
                <a:ext uri="{FF2B5EF4-FFF2-40B4-BE49-F238E27FC236}">
                  <a16:creationId xmlns:a16="http://schemas.microsoft.com/office/drawing/2014/main" id="{4B24F008-DA1B-78D0-B3EF-3DDE699B0BE8}"/>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9" name="Freeform 344">
              <a:extLst>
                <a:ext uri="{FF2B5EF4-FFF2-40B4-BE49-F238E27FC236}">
                  <a16:creationId xmlns:a16="http://schemas.microsoft.com/office/drawing/2014/main" id="{0EA017D1-8371-B3AE-FEFC-796649C41605}"/>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0" name="Freeform 345">
              <a:extLst>
                <a:ext uri="{FF2B5EF4-FFF2-40B4-BE49-F238E27FC236}">
                  <a16:creationId xmlns:a16="http://schemas.microsoft.com/office/drawing/2014/main" id="{7433A59D-D0CD-E064-4AF8-F8688A77B0BD}"/>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1" name="Freeform 346">
              <a:extLst>
                <a:ext uri="{FF2B5EF4-FFF2-40B4-BE49-F238E27FC236}">
                  <a16:creationId xmlns:a16="http://schemas.microsoft.com/office/drawing/2014/main" id="{8EA05D7F-747A-778E-BDDD-BA2E42200182}"/>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2" name="Freeform 347">
              <a:extLst>
                <a:ext uri="{FF2B5EF4-FFF2-40B4-BE49-F238E27FC236}">
                  <a16:creationId xmlns:a16="http://schemas.microsoft.com/office/drawing/2014/main" id="{18D00747-7290-25F1-DB9D-CB1CFD898B4A}"/>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3" name="Freeform 348">
              <a:extLst>
                <a:ext uri="{FF2B5EF4-FFF2-40B4-BE49-F238E27FC236}">
                  <a16:creationId xmlns:a16="http://schemas.microsoft.com/office/drawing/2014/main" id="{21CC9D2B-2F22-C2B2-A11D-EC3120A6EC54}"/>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5195646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ld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p>
        </p:txBody>
      </p:sp>
      <p:pic>
        <p:nvPicPr>
          <p:cNvPr id="3" name="Picture 2">
            <a:extLst>
              <a:ext uri="{FF2B5EF4-FFF2-40B4-BE49-F238E27FC236}">
                <a16:creationId xmlns:a16="http://schemas.microsoft.com/office/drawing/2014/main" id="{5409A386-60A0-7446-8567-EFB9D13366FE}"/>
              </a:ext>
            </a:extLst>
          </p:cNvPr>
          <p:cNvPicPr>
            <a:picLocks noChangeAspect="1"/>
          </p:cNvPicPr>
          <p:nvPr userDrawn="1"/>
        </p:nvPicPr>
        <p:blipFill>
          <a:blip r:embed="rId2"/>
          <a:stretch>
            <a:fillRect/>
          </a:stretch>
        </p:blipFill>
        <p:spPr>
          <a:xfrm rot="10800000">
            <a:off x="11382375" y="0"/>
            <a:ext cx="800100" cy="800100"/>
          </a:xfrm>
          <a:prstGeom prst="rect">
            <a:avLst/>
          </a:prstGeom>
        </p:spPr>
      </p:pic>
      <p:grpSp>
        <p:nvGrpSpPr>
          <p:cNvPr id="6" name="Group 5">
            <a:extLst>
              <a:ext uri="{FF2B5EF4-FFF2-40B4-BE49-F238E27FC236}">
                <a16:creationId xmlns:a16="http://schemas.microsoft.com/office/drawing/2014/main" id="{07FBE5F7-7EC9-F26C-46D4-475CDE045CB0}"/>
              </a:ext>
            </a:extLst>
          </p:cNvPr>
          <p:cNvGrpSpPr/>
          <p:nvPr userDrawn="1"/>
        </p:nvGrpSpPr>
        <p:grpSpPr>
          <a:xfrm>
            <a:off x="10582275" y="4081"/>
            <a:ext cx="800101" cy="800101"/>
            <a:chOff x="696913" y="1352550"/>
            <a:chExt cx="155575" cy="155575"/>
          </a:xfrm>
        </p:grpSpPr>
        <p:sp>
          <p:nvSpPr>
            <p:cNvPr id="7" name="Freeform 381">
              <a:extLst>
                <a:ext uri="{FF2B5EF4-FFF2-40B4-BE49-F238E27FC236}">
                  <a16:creationId xmlns:a16="http://schemas.microsoft.com/office/drawing/2014/main" id="{3E5D7DFF-CCC9-845D-333C-E4DF001F649C}"/>
                </a:ext>
              </a:extLst>
            </p:cNvPr>
            <p:cNvSpPr>
              <a:spLocks noChangeArrowheads="1"/>
            </p:cNvSpPr>
            <p:nvPr/>
          </p:nvSpPr>
          <p:spPr bwMode="auto">
            <a:xfrm>
              <a:off x="6969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 name="Freeform 382">
              <a:extLst>
                <a:ext uri="{FF2B5EF4-FFF2-40B4-BE49-F238E27FC236}">
                  <a16:creationId xmlns:a16="http://schemas.microsoft.com/office/drawing/2014/main" id="{E2C6D778-0264-B876-1B43-22204E304E2A}"/>
                </a:ext>
              </a:extLst>
            </p:cNvPr>
            <p:cNvSpPr>
              <a:spLocks noChangeArrowheads="1"/>
            </p:cNvSpPr>
            <p:nvPr/>
          </p:nvSpPr>
          <p:spPr bwMode="auto">
            <a:xfrm>
              <a:off x="6969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 name="Freeform 383">
              <a:extLst>
                <a:ext uri="{FF2B5EF4-FFF2-40B4-BE49-F238E27FC236}">
                  <a16:creationId xmlns:a16="http://schemas.microsoft.com/office/drawing/2014/main" id="{7272BE4A-C89E-5943-C779-BF94FB43BF18}"/>
                </a:ext>
              </a:extLst>
            </p:cNvPr>
            <p:cNvSpPr>
              <a:spLocks noChangeArrowheads="1"/>
            </p:cNvSpPr>
            <p:nvPr/>
          </p:nvSpPr>
          <p:spPr bwMode="auto">
            <a:xfrm>
              <a:off x="6969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 name="Freeform 384">
              <a:extLst>
                <a:ext uri="{FF2B5EF4-FFF2-40B4-BE49-F238E27FC236}">
                  <a16:creationId xmlns:a16="http://schemas.microsoft.com/office/drawing/2014/main" id="{A60E275D-5C41-2203-0BF8-758F6D827C89}"/>
                </a:ext>
              </a:extLst>
            </p:cNvPr>
            <p:cNvSpPr>
              <a:spLocks noChangeArrowheads="1"/>
            </p:cNvSpPr>
            <p:nvPr/>
          </p:nvSpPr>
          <p:spPr bwMode="auto">
            <a:xfrm>
              <a:off x="6969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85">
              <a:extLst>
                <a:ext uri="{FF2B5EF4-FFF2-40B4-BE49-F238E27FC236}">
                  <a16:creationId xmlns:a16="http://schemas.microsoft.com/office/drawing/2014/main" id="{363CDCC2-769E-F9E0-0EC7-D9DC9BBA304D}"/>
                </a:ext>
              </a:extLst>
            </p:cNvPr>
            <p:cNvSpPr>
              <a:spLocks noChangeArrowheads="1"/>
            </p:cNvSpPr>
            <p:nvPr/>
          </p:nvSpPr>
          <p:spPr bwMode="auto">
            <a:xfrm>
              <a:off x="6969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86">
              <a:extLst>
                <a:ext uri="{FF2B5EF4-FFF2-40B4-BE49-F238E27FC236}">
                  <a16:creationId xmlns:a16="http://schemas.microsoft.com/office/drawing/2014/main" id="{301F2E07-D5E3-586B-3E43-3CABF0ECF80C}"/>
                </a:ext>
              </a:extLst>
            </p:cNvPr>
            <p:cNvSpPr>
              <a:spLocks noChangeArrowheads="1"/>
            </p:cNvSpPr>
            <p:nvPr/>
          </p:nvSpPr>
          <p:spPr bwMode="auto">
            <a:xfrm>
              <a:off x="6969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87">
              <a:extLst>
                <a:ext uri="{FF2B5EF4-FFF2-40B4-BE49-F238E27FC236}">
                  <a16:creationId xmlns:a16="http://schemas.microsoft.com/office/drawing/2014/main" id="{F91335CB-870D-5E74-2986-C87C0B82846B}"/>
                </a:ext>
              </a:extLst>
            </p:cNvPr>
            <p:cNvSpPr>
              <a:spLocks noChangeArrowheads="1"/>
            </p:cNvSpPr>
            <p:nvPr/>
          </p:nvSpPr>
          <p:spPr bwMode="auto">
            <a:xfrm>
              <a:off x="6969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88">
              <a:extLst>
                <a:ext uri="{FF2B5EF4-FFF2-40B4-BE49-F238E27FC236}">
                  <a16:creationId xmlns:a16="http://schemas.microsoft.com/office/drawing/2014/main" id="{5B245CE4-2A76-5346-3856-A773E336C756}"/>
                </a:ext>
              </a:extLst>
            </p:cNvPr>
            <p:cNvSpPr>
              <a:spLocks noChangeArrowheads="1"/>
            </p:cNvSpPr>
            <p:nvPr/>
          </p:nvSpPr>
          <p:spPr bwMode="auto">
            <a:xfrm>
              <a:off x="7175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89">
              <a:extLst>
                <a:ext uri="{FF2B5EF4-FFF2-40B4-BE49-F238E27FC236}">
                  <a16:creationId xmlns:a16="http://schemas.microsoft.com/office/drawing/2014/main" id="{E79CA410-A26B-8572-3325-5FCEAB824410}"/>
                </a:ext>
              </a:extLst>
            </p:cNvPr>
            <p:cNvSpPr>
              <a:spLocks noChangeArrowheads="1"/>
            </p:cNvSpPr>
            <p:nvPr/>
          </p:nvSpPr>
          <p:spPr bwMode="auto">
            <a:xfrm>
              <a:off x="74136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90">
              <a:extLst>
                <a:ext uri="{FF2B5EF4-FFF2-40B4-BE49-F238E27FC236}">
                  <a16:creationId xmlns:a16="http://schemas.microsoft.com/office/drawing/2014/main" id="{F2A5370A-4591-EF26-5CAB-AFD8E33CAD17}"/>
                </a:ext>
              </a:extLst>
            </p:cNvPr>
            <p:cNvSpPr>
              <a:spLocks noChangeArrowheads="1"/>
            </p:cNvSpPr>
            <p:nvPr/>
          </p:nvSpPr>
          <p:spPr bwMode="auto">
            <a:xfrm>
              <a:off x="762000" y="13525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91">
              <a:extLst>
                <a:ext uri="{FF2B5EF4-FFF2-40B4-BE49-F238E27FC236}">
                  <a16:creationId xmlns:a16="http://schemas.microsoft.com/office/drawing/2014/main" id="{75425424-9AE2-4D43-B574-F147E558616B}"/>
                </a:ext>
              </a:extLst>
            </p:cNvPr>
            <p:cNvSpPr>
              <a:spLocks noChangeArrowheads="1"/>
            </p:cNvSpPr>
            <p:nvPr/>
          </p:nvSpPr>
          <p:spPr bwMode="auto">
            <a:xfrm>
              <a:off x="7858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92">
              <a:extLst>
                <a:ext uri="{FF2B5EF4-FFF2-40B4-BE49-F238E27FC236}">
                  <a16:creationId xmlns:a16="http://schemas.microsoft.com/office/drawing/2014/main" id="{8FDF7427-03F4-ACB4-E4D2-16C80BAA4F3D}"/>
                </a:ext>
              </a:extLst>
            </p:cNvPr>
            <p:cNvSpPr>
              <a:spLocks noChangeArrowheads="1"/>
            </p:cNvSpPr>
            <p:nvPr/>
          </p:nvSpPr>
          <p:spPr bwMode="auto">
            <a:xfrm>
              <a:off x="8064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93">
              <a:extLst>
                <a:ext uri="{FF2B5EF4-FFF2-40B4-BE49-F238E27FC236}">
                  <a16:creationId xmlns:a16="http://schemas.microsoft.com/office/drawing/2014/main" id="{65225D07-B6A6-CEC8-D0DA-E52A349EDE67}"/>
                </a:ext>
              </a:extLst>
            </p:cNvPr>
            <p:cNvSpPr>
              <a:spLocks noChangeArrowheads="1"/>
            </p:cNvSpPr>
            <p:nvPr/>
          </p:nvSpPr>
          <p:spPr bwMode="auto">
            <a:xfrm>
              <a:off x="830263" y="13525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94">
              <a:extLst>
                <a:ext uri="{FF2B5EF4-FFF2-40B4-BE49-F238E27FC236}">
                  <a16:creationId xmlns:a16="http://schemas.microsoft.com/office/drawing/2014/main" id="{42E05EDD-B2BE-940D-6FB8-20F264A843A8}"/>
                </a:ext>
              </a:extLst>
            </p:cNvPr>
            <p:cNvSpPr>
              <a:spLocks noChangeArrowheads="1"/>
            </p:cNvSpPr>
            <p:nvPr/>
          </p:nvSpPr>
          <p:spPr bwMode="auto">
            <a:xfrm>
              <a:off x="7175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95">
              <a:extLst>
                <a:ext uri="{FF2B5EF4-FFF2-40B4-BE49-F238E27FC236}">
                  <a16:creationId xmlns:a16="http://schemas.microsoft.com/office/drawing/2014/main" id="{37AFE8AC-2B31-555E-C12D-58FA314D5F17}"/>
                </a:ext>
              </a:extLst>
            </p:cNvPr>
            <p:cNvSpPr>
              <a:spLocks noChangeArrowheads="1"/>
            </p:cNvSpPr>
            <p:nvPr/>
          </p:nvSpPr>
          <p:spPr bwMode="auto">
            <a:xfrm>
              <a:off x="74136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96">
              <a:extLst>
                <a:ext uri="{FF2B5EF4-FFF2-40B4-BE49-F238E27FC236}">
                  <a16:creationId xmlns:a16="http://schemas.microsoft.com/office/drawing/2014/main" id="{F91C5272-29CE-0A5B-3396-5F3752D29A45}"/>
                </a:ext>
              </a:extLst>
            </p:cNvPr>
            <p:cNvSpPr>
              <a:spLocks noChangeArrowheads="1"/>
            </p:cNvSpPr>
            <p:nvPr/>
          </p:nvSpPr>
          <p:spPr bwMode="auto">
            <a:xfrm>
              <a:off x="762000" y="13731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97">
              <a:extLst>
                <a:ext uri="{FF2B5EF4-FFF2-40B4-BE49-F238E27FC236}">
                  <a16:creationId xmlns:a16="http://schemas.microsoft.com/office/drawing/2014/main" id="{AE61B0CC-F771-95E9-B224-A58FEE2CFB5D}"/>
                </a:ext>
              </a:extLst>
            </p:cNvPr>
            <p:cNvSpPr>
              <a:spLocks noChangeArrowheads="1"/>
            </p:cNvSpPr>
            <p:nvPr/>
          </p:nvSpPr>
          <p:spPr bwMode="auto">
            <a:xfrm>
              <a:off x="7858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98">
              <a:extLst>
                <a:ext uri="{FF2B5EF4-FFF2-40B4-BE49-F238E27FC236}">
                  <a16:creationId xmlns:a16="http://schemas.microsoft.com/office/drawing/2014/main" id="{3126A2C0-A66F-DCF2-3B74-A92B79129FE9}"/>
                </a:ext>
              </a:extLst>
            </p:cNvPr>
            <p:cNvSpPr>
              <a:spLocks noChangeArrowheads="1"/>
            </p:cNvSpPr>
            <p:nvPr/>
          </p:nvSpPr>
          <p:spPr bwMode="auto">
            <a:xfrm>
              <a:off x="8064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99">
              <a:extLst>
                <a:ext uri="{FF2B5EF4-FFF2-40B4-BE49-F238E27FC236}">
                  <a16:creationId xmlns:a16="http://schemas.microsoft.com/office/drawing/2014/main" id="{F0234320-4622-F06F-FC6C-8A0211E4111F}"/>
                </a:ext>
              </a:extLst>
            </p:cNvPr>
            <p:cNvSpPr>
              <a:spLocks noChangeArrowheads="1"/>
            </p:cNvSpPr>
            <p:nvPr/>
          </p:nvSpPr>
          <p:spPr bwMode="auto">
            <a:xfrm>
              <a:off x="830263" y="13731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400">
              <a:extLst>
                <a:ext uri="{FF2B5EF4-FFF2-40B4-BE49-F238E27FC236}">
                  <a16:creationId xmlns:a16="http://schemas.microsoft.com/office/drawing/2014/main" id="{58DB1D3F-F3E9-AAFC-C79B-859382D24A9C}"/>
                </a:ext>
              </a:extLst>
            </p:cNvPr>
            <p:cNvSpPr>
              <a:spLocks noChangeArrowheads="1"/>
            </p:cNvSpPr>
            <p:nvPr/>
          </p:nvSpPr>
          <p:spPr bwMode="auto">
            <a:xfrm>
              <a:off x="7175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401">
              <a:extLst>
                <a:ext uri="{FF2B5EF4-FFF2-40B4-BE49-F238E27FC236}">
                  <a16:creationId xmlns:a16="http://schemas.microsoft.com/office/drawing/2014/main" id="{E569EC57-682F-F7CB-BD4D-49F605B04ADB}"/>
                </a:ext>
              </a:extLst>
            </p:cNvPr>
            <p:cNvSpPr>
              <a:spLocks noChangeArrowheads="1"/>
            </p:cNvSpPr>
            <p:nvPr/>
          </p:nvSpPr>
          <p:spPr bwMode="auto">
            <a:xfrm>
              <a:off x="74136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402">
              <a:extLst>
                <a:ext uri="{FF2B5EF4-FFF2-40B4-BE49-F238E27FC236}">
                  <a16:creationId xmlns:a16="http://schemas.microsoft.com/office/drawing/2014/main" id="{39C5A86B-AFF6-933D-1E75-CE8A809100B3}"/>
                </a:ext>
              </a:extLst>
            </p:cNvPr>
            <p:cNvSpPr>
              <a:spLocks noChangeArrowheads="1"/>
            </p:cNvSpPr>
            <p:nvPr/>
          </p:nvSpPr>
          <p:spPr bwMode="auto">
            <a:xfrm>
              <a:off x="762000" y="13970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403">
              <a:extLst>
                <a:ext uri="{FF2B5EF4-FFF2-40B4-BE49-F238E27FC236}">
                  <a16:creationId xmlns:a16="http://schemas.microsoft.com/office/drawing/2014/main" id="{61B86AF7-5705-997B-C46D-7531EA7E840A}"/>
                </a:ext>
              </a:extLst>
            </p:cNvPr>
            <p:cNvSpPr>
              <a:spLocks noChangeArrowheads="1"/>
            </p:cNvSpPr>
            <p:nvPr/>
          </p:nvSpPr>
          <p:spPr bwMode="auto">
            <a:xfrm>
              <a:off x="7858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404">
              <a:extLst>
                <a:ext uri="{FF2B5EF4-FFF2-40B4-BE49-F238E27FC236}">
                  <a16:creationId xmlns:a16="http://schemas.microsoft.com/office/drawing/2014/main" id="{88D17340-2808-EA92-7A3E-40AFFFEA04C4}"/>
                </a:ext>
              </a:extLst>
            </p:cNvPr>
            <p:cNvSpPr>
              <a:spLocks noChangeArrowheads="1"/>
            </p:cNvSpPr>
            <p:nvPr/>
          </p:nvSpPr>
          <p:spPr bwMode="auto">
            <a:xfrm>
              <a:off x="8064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405">
              <a:extLst>
                <a:ext uri="{FF2B5EF4-FFF2-40B4-BE49-F238E27FC236}">
                  <a16:creationId xmlns:a16="http://schemas.microsoft.com/office/drawing/2014/main" id="{2B44895E-9E51-8BF8-0778-527DDCF2B638}"/>
                </a:ext>
              </a:extLst>
            </p:cNvPr>
            <p:cNvSpPr>
              <a:spLocks noChangeArrowheads="1"/>
            </p:cNvSpPr>
            <p:nvPr/>
          </p:nvSpPr>
          <p:spPr bwMode="auto">
            <a:xfrm>
              <a:off x="830263" y="13970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406">
              <a:extLst>
                <a:ext uri="{FF2B5EF4-FFF2-40B4-BE49-F238E27FC236}">
                  <a16:creationId xmlns:a16="http://schemas.microsoft.com/office/drawing/2014/main" id="{B33A98A5-1849-5EAF-64E2-E3B60D57E108}"/>
                </a:ext>
              </a:extLst>
            </p:cNvPr>
            <p:cNvSpPr>
              <a:spLocks noChangeArrowheads="1"/>
            </p:cNvSpPr>
            <p:nvPr/>
          </p:nvSpPr>
          <p:spPr bwMode="auto">
            <a:xfrm>
              <a:off x="7175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407">
              <a:extLst>
                <a:ext uri="{FF2B5EF4-FFF2-40B4-BE49-F238E27FC236}">
                  <a16:creationId xmlns:a16="http://schemas.microsoft.com/office/drawing/2014/main" id="{0BCFC0CA-7A2A-C699-592E-5C8C37E65DA9}"/>
                </a:ext>
              </a:extLst>
            </p:cNvPr>
            <p:cNvSpPr>
              <a:spLocks noChangeArrowheads="1"/>
            </p:cNvSpPr>
            <p:nvPr/>
          </p:nvSpPr>
          <p:spPr bwMode="auto">
            <a:xfrm>
              <a:off x="74136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408">
              <a:extLst>
                <a:ext uri="{FF2B5EF4-FFF2-40B4-BE49-F238E27FC236}">
                  <a16:creationId xmlns:a16="http://schemas.microsoft.com/office/drawing/2014/main" id="{60D34496-2FC2-4323-9DEF-62237CF28AC8}"/>
                </a:ext>
              </a:extLst>
            </p:cNvPr>
            <p:cNvSpPr>
              <a:spLocks noChangeArrowheads="1"/>
            </p:cNvSpPr>
            <p:nvPr/>
          </p:nvSpPr>
          <p:spPr bwMode="auto">
            <a:xfrm>
              <a:off x="762000" y="1417638"/>
              <a:ext cx="23813" cy="23812"/>
            </a:xfrm>
            <a:custGeom>
              <a:avLst/>
              <a:gdLst>
                <a:gd name="T0" fmla="*/ 65 w 66"/>
                <a:gd name="T1" fmla="*/ 65 h 66"/>
                <a:gd name="T2" fmla="*/ 0 w 66"/>
                <a:gd name="T3" fmla="*/ 65 h 66"/>
                <a:gd name="T4" fmla="*/ 0 w 66"/>
                <a:gd name="T5" fmla="*/ 0 h 66"/>
                <a:gd name="T6" fmla="*/ 65 w 66"/>
                <a:gd name="T7" fmla="*/ 0 h 66"/>
                <a:gd name="T8" fmla="*/ 65 w 66"/>
                <a:gd name="T9" fmla="*/ 65 h 66"/>
              </a:gdLst>
              <a:ahLst/>
              <a:cxnLst>
                <a:cxn ang="0">
                  <a:pos x="T0" y="T1"/>
                </a:cxn>
                <a:cxn ang="0">
                  <a:pos x="T2" y="T3"/>
                </a:cxn>
                <a:cxn ang="0">
                  <a:pos x="T4" y="T5"/>
                </a:cxn>
                <a:cxn ang="0">
                  <a:pos x="T6" y="T7"/>
                </a:cxn>
                <a:cxn ang="0">
                  <a:pos x="T8" y="T9"/>
                </a:cxn>
              </a:cxnLst>
              <a:rect l="0" t="0" r="r" b="b"/>
              <a:pathLst>
                <a:path w="66" h="66">
                  <a:moveTo>
                    <a:pt x="65" y="65"/>
                  </a:moveTo>
                  <a:lnTo>
                    <a:pt x="0" y="65"/>
                  </a:lnTo>
                  <a:lnTo>
                    <a:pt x="0" y="0"/>
                  </a:lnTo>
                  <a:lnTo>
                    <a:pt x="65" y="0"/>
                  </a:lnTo>
                  <a:lnTo>
                    <a:pt x="65"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409">
              <a:extLst>
                <a:ext uri="{FF2B5EF4-FFF2-40B4-BE49-F238E27FC236}">
                  <a16:creationId xmlns:a16="http://schemas.microsoft.com/office/drawing/2014/main" id="{9D0F36F0-91D9-313E-968D-1591F2D1BE43}"/>
                </a:ext>
              </a:extLst>
            </p:cNvPr>
            <p:cNvSpPr>
              <a:spLocks noChangeArrowheads="1"/>
            </p:cNvSpPr>
            <p:nvPr/>
          </p:nvSpPr>
          <p:spPr bwMode="auto">
            <a:xfrm>
              <a:off x="7858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410">
              <a:extLst>
                <a:ext uri="{FF2B5EF4-FFF2-40B4-BE49-F238E27FC236}">
                  <a16:creationId xmlns:a16="http://schemas.microsoft.com/office/drawing/2014/main" id="{F41C6065-8A77-3C9C-C020-3A67F6270CC4}"/>
                </a:ext>
              </a:extLst>
            </p:cNvPr>
            <p:cNvSpPr>
              <a:spLocks noChangeArrowheads="1"/>
            </p:cNvSpPr>
            <p:nvPr/>
          </p:nvSpPr>
          <p:spPr bwMode="auto">
            <a:xfrm>
              <a:off x="8064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411">
              <a:extLst>
                <a:ext uri="{FF2B5EF4-FFF2-40B4-BE49-F238E27FC236}">
                  <a16:creationId xmlns:a16="http://schemas.microsoft.com/office/drawing/2014/main" id="{D85CB1EB-E62D-C72A-FB7B-4768D397A8BD}"/>
                </a:ext>
              </a:extLst>
            </p:cNvPr>
            <p:cNvSpPr>
              <a:spLocks noChangeArrowheads="1"/>
            </p:cNvSpPr>
            <p:nvPr/>
          </p:nvSpPr>
          <p:spPr bwMode="auto">
            <a:xfrm>
              <a:off x="830263" y="1417638"/>
              <a:ext cx="22225" cy="23812"/>
            </a:xfrm>
            <a:custGeom>
              <a:avLst/>
              <a:gdLst>
                <a:gd name="T0" fmla="*/ 61 w 62"/>
                <a:gd name="T1" fmla="*/ 65 h 66"/>
                <a:gd name="T2" fmla="*/ 0 w 62"/>
                <a:gd name="T3" fmla="*/ 65 h 66"/>
                <a:gd name="T4" fmla="*/ 0 w 62"/>
                <a:gd name="T5" fmla="*/ 0 h 66"/>
                <a:gd name="T6" fmla="*/ 61 w 62"/>
                <a:gd name="T7" fmla="*/ 0 h 66"/>
                <a:gd name="T8" fmla="*/ 61 w 62"/>
                <a:gd name="T9" fmla="*/ 65 h 66"/>
              </a:gdLst>
              <a:ahLst/>
              <a:cxnLst>
                <a:cxn ang="0">
                  <a:pos x="T0" y="T1"/>
                </a:cxn>
                <a:cxn ang="0">
                  <a:pos x="T2" y="T3"/>
                </a:cxn>
                <a:cxn ang="0">
                  <a:pos x="T4" y="T5"/>
                </a:cxn>
                <a:cxn ang="0">
                  <a:pos x="T6" y="T7"/>
                </a:cxn>
                <a:cxn ang="0">
                  <a:pos x="T8" y="T9"/>
                </a:cxn>
              </a:cxnLst>
              <a:rect l="0" t="0" r="r" b="b"/>
              <a:pathLst>
                <a:path w="62" h="66">
                  <a:moveTo>
                    <a:pt x="61" y="65"/>
                  </a:moveTo>
                  <a:lnTo>
                    <a:pt x="0" y="65"/>
                  </a:lnTo>
                  <a:lnTo>
                    <a:pt x="0" y="0"/>
                  </a:lnTo>
                  <a:lnTo>
                    <a:pt x="61" y="0"/>
                  </a:lnTo>
                  <a:lnTo>
                    <a:pt x="61"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412">
              <a:extLst>
                <a:ext uri="{FF2B5EF4-FFF2-40B4-BE49-F238E27FC236}">
                  <a16:creationId xmlns:a16="http://schemas.microsoft.com/office/drawing/2014/main" id="{36C8C2B6-4B7F-B79D-B07B-60F6D8B15608}"/>
                </a:ext>
              </a:extLst>
            </p:cNvPr>
            <p:cNvSpPr>
              <a:spLocks noChangeArrowheads="1"/>
            </p:cNvSpPr>
            <p:nvPr/>
          </p:nvSpPr>
          <p:spPr bwMode="auto">
            <a:xfrm>
              <a:off x="7175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413">
              <a:extLst>
                <a:ext uri="{FF2B5EF4-FFF2-40B4-BE49-F238E27FC236}">
                  <a16:creationId xmlns:a16="http://schemas.microsoft.com/office/drawing/2014/main" id="{BD372DB3-1F8D-E047-070C-02E273BB5F32}"/>
                </a:ext>
              </a:extLst>
            </p:cNvPr>
            <p:cNvSpPr>
              <a:spLocks noChangeArrowheads="1"/>
            </p:cNvSpPr>
            <p:nvPr/>
          </p:nvSpPr>
          <p:spPr bwMode="auto">
            <a:xfrm>
              <a:off x="74136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414">
              <a:extLst>
                <a:ext uri="{FF2B5EF4-FFF2-40B4-BE49-F238E27FC236}">
                  <a16:creationId xmlns:a16="http://schemas.microsoft.com/office/drawing/2014/main" id="{2710480F-908F-8B4B-86B5-C518C22C2D14}"/>
                </a:ext>
              </a:extLst>
            </p:cNvPr>
            <p:cNvSpPr>
              <a:spLocks noChangeArrowheads="1"/>
            </p:cNvSpPr>
            <p:nvPr/>
          </p:nvSpPr>
          <p:spPr bwMode="auto">
            <a:xfrm>
              <a:off x="762000" y="14414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415">
              <a:extLst>
                <a:ext uri="{FF2B5EF4-FFF2-40B4-BE49-F238E27FC236}">
                  <a16:creationId xmlns:a16="http://schemas.microsoft.com/office/drawing/2014/main" id="{159835A1-5828-2D7A-7ABC-2CA72E37F141}"/>
                </a:ext>
              </a:extLst>
            </p:cNvPr>
            <p:cNvSpPr>
              <a:spLocks noChangeArrowheads="1"/>
            </p:cNvSpPr>
            <p:nvPr/>
          </p:nvSpPr>
          <p:spPr bwMode="auto">
            <a:xfrm>
              <a:off x="7858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416">
              <a:extLst>
                <a:ext uri="{FF2B5EF4-FFF2-40B4-BE49-F238E27FC236}">
                  <a16:creationId xmlns:a16="http://schemas.microsoft.com/office/drawing/2014/main" id="{2DEF4771-9B3A-9FB9-2BDA-854DE0FAE340}"/>
                </a:ext>
              </a:extLst>
            </p:cNvPr>
            <p:cNvSpPr>
              <a:spLocks noChangeArrowheads="1"/>
            </p:cNvSpPr>
            <p:nvPr/>
          </p:nvSpPr>
          <p:spPr bwMode="auto">
            <a:xfrm>
              <a:off x="8064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417">
              <a:extLst>
                <a:ext uri="{FF2B5EF4-FFF2-40B4-BE49-F238E27FC236}">
                  <a16:creationId xmlns:a16="http://schemas.microsoft.com/office/drawing/2014/main" id="{D98201E4-1F8E-42A0-AAE4-1BB8CF025501}"/>
                </a:ext>
              </a:extLst>
            </p:cNvPr>
            <p:cNvSpPr>
              <a:spLocks noChangeArrowheads="1"/>
            </p:cNvSpPr>
            <p:nvPr/>
          </p:nvSpPr>
          <p:spPr bwMode="auto">
            <a:xfrm>
              <a:off x="830263" y="14414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418">
              <a:extLst>
                <a:ext uri="{FF2B5EF4-FFF2-40B4-BE49-F238E27FC236}">
                  <a16:creationId xmlns:a16="http://schemas.microsoft.com/office/drawing/2014/main" id="{37A0B4DA-D785-B39E-D01B-2C24A676B7E3}"/>
                </a:ext>
              </a:extLst>
            </p:cNvPr>
            <p:cNvSpPr>
              <a:spLocks noChangeArrowheads="1"/>
            </p:cNvSpPr>
            <p:nvPr/>
          </p:nvSpPr>
          <p:spPr bwMode="auto">
            <a:xfrm>
              <a:off x="7175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419">
              <a:extLst>
                <a:ext uri="{FF2B5EF4-FFF2-40B4-BE49-F238E27FC236}">
                  <a16:creationId xmlns:a16="http://schemas.microsoft.com/office/drawing/2014/main" id="{1D4065CD-EC4D-9E51-F5B2-8028010DE7DA}"/>
                </a:ext>
              </a:extLst>
            </p:cNvPr>
            <p:cNvSpPr>
              <a:spLocks noChangeArrowheads="1"/>
            </p:cNvSpPr>
            <p:nvPr/>
          </p:nvSpPr>
          <p:spPr bwMode="auto">
            <a:xfrm>
              <a:off x="74136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420">
              <a:extLst>
                <a:ext uri="{FF2B5EF4-FFF2-40B4-BE49-F238E27FC236}">
                  <a16:creationId xmlns:a16="http://schemas.microsoft.com/office/drawing/2014/main" id="{32E12F1B-79EF-930B-4AE8-F9F0016F29B8}"/>
                </a:ext>
              </a:extLst>
            </p:cNvPr>
            <p:cNvSpPr>
              <a:spLocks noChangeArrowheads="1"/>
            </p:cNvSpPr>
            <p:nvPr/>
          </p:nvSpPr>
          <p:spPr bwMode="auto">
            <a:xfrm>
              <a:off x="762000" y="14620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421">
              <a:extLst>
                <a:ext uri="{FF2B5EF4-FFF2-40B4-BE49-F238E27FC236}">
                  <a16:creationId xmlns:a16="http://schemas.microsoft.com/office/drawing/2014/main" id="{6A53B544-D4C6-BF8E-9043-31297C2F807F}"/>
                </a:ext>
              </a:extLst>
            </p:cNvPr>
            <p:cNvSpPr>
              <a:spLocks noChangeArrowheads="1"/>
            </p:cNvSpPr>
            <p:nvPr/>
          </p:nvSpPr>
          <p:spPr bwMode="auto">
            <a:xfrm>
              <a:off x="7858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422">
              <a:extLst>
                <a:ext uri="{FF2B5EF4-FFF2-40B4-BE49-F238E27FC236}">
                  <a16:creationId xmlns:a16="http://schemas.microsoft.com/office/drawing/2014/main" id="{104B48D9-FBA2-B2DE-529F-9E23A58EF0A9}"/>
                </a:ext>
              </a:extLst>
            </p:cNvPr>
            <p:cNvSpPr>
              <a:spLocks noChangeArrowheads="1"/>
            </p:cNvSpPr>
            <p:nvPr/>
          </p:nvSpPr>
          <p:spPr bwMode="auto">
            <a:xfrm>
              <a:off x="8064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423">
              <a:extLst>
                <a:ext uri="{FF2B5EF4-FFF2-40B4-BE49-F238E27FC236}">
                  <a16:creationId xmlns:a16="http://schemas.microsoft.com/office/drawing/2014/main" id="{328E79ED-AA91-8704-AC33-72B6F2049FE1}"/>
                </a:ext>
              </a:extLst>
            </p:cNvPr>
            <p:cNvSpPr>
              <a:spLocks noChangeArrowheads="1"/>
            </p:cNvSpPr>
            <p:nvPr/>
          </p:nvSpPr>
          <p:spPr bwMode="auto">
            <a:xfrm>
              <a:off x="830263" y="14620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424">
              <a:extLst>
                <a:ext uri="{FF2B5EF4-FFF2-40B4-BE49-F238E27FC236}">
                  <a16:creationId xmlns:a16="http://schemas.microsoft.com/office/drawing/2014/main" id="{1680E7CC-3DDA-0E03-5066-FDE068830993}"/>
                </a:ext>
              </a:extLst>
            </p:cNvPr>
            <p:cNvSpPr>
              <a:spLocks noChangeArrowheads="1"/>
            </p:cNvSpPr>
            <p:nvPr/>
          </p:nvSpPr>
          <p:spPr bwMode="auto">
            <a:xfrm>
              <a:off x="7175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425">
              <a:extLst>
                <a:ext uri="{FF2B5EF4-FFF2-40B4-BE49-F238E27FC236}">
                  <a16:creationId xmlns:a16="http://schemas.microsoft.com/office/drawing/2014/main" id="{4E094751-EB01-06B2-7C0F-B7E86531DE18}"/>
                </a:ext>
              </a:extLst>
            </p:cNvPr>
            <p:cNvSpPr>
              <a:spLocks noChangeArrowheads="1"/>
            </p:cNvSpPr>
            <p:nvPr/>
          </p:nvSpPr>
          <p:spPr bwMode="auto">
            <a:xfrm>
              <a:off x="74136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426">
              <a:extLst>
                <a:ext uri="{FF2B5EF4-FFF2-40B4-BE49-F238E27FC236}">
                  <a16:creationId xmlns:a16="http://schemas.microsoft.com/office/drawing/2014/main" id="{38CF3297-A74E-C637-1881-BA2CDD141F8C}"/>
                </a:ext>
              </a:extLst>
            </p:cNvPr>
            <p:cNvSpPr>
              <a:spLocks noChangeArrowheads="1"/>
            </p:cNvSpPr>
            <p:nvPr/>
          </p:nvSpPr>
          <p:spPr bwMode="auto">
            <a:xfrm>
              <a:off x="762000" y="14859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427">
              <a:extLst>
                <a:ext uri="{FF2B5EF4-FFF2-40B4-BE49-F238E27FC236}">
                  <a16:creationId xmlns:a16="http://schemas.microsoft.com/office/drawing/2014/main" id="{32DC2633-BB35-83B9-B2F4-D906BCA97C7C}"/>
                </a:ext>
              </a:extLst>
            </p:cNvPr>
            <p:cNvSpPr>
              <a:spLocks noChangeArrowheads="1"/>
            </p:cNvSpPr>
            <p:nvPr/>
          </p:nvSpPr>
          <p:spPr bwMode="auto">
            <a:xfrm>
              <a:off x="7858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428">
              <a:extLst>
                <a:ext uri="{FF2B5EF4-FFF2-40B4-BE49-F238E27FC236}">
                  <a16:creationId xmlns:a16="http://schemas.microsoft.com/office/drawing/2014/main" id="{8379DA33-4CCC-35CB-8BCD-BC943E4AD41B}"/>
                </a:ext>
              </a:extLst>
            </p:cNvPr>
            <p:cNvSpPr>
              <a:spLocks noChangeArrowheads="1"/>
            </p:cNvSpPr>
            <p:nvPr/>
          </p:nvSpPr>
          <p:spPr bwMode="auto">
            <a:xfrm>
              <a:off x="8064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429">
              <a:extLst>
                <a:ext uri="{FF2B5EF4-FFF2-40B4-BE49-F238E27FC236}">
                  <a16:creationId xmlns:a16="http://schemas.microsoft.com/office/drawing/2014/main" id="{FA52A182-BD2C-4227-3F54-316EBCD28C6E}"/>
                </a:ext>
              </a:extLst>
            </p:cNvPr>
            <p:cNvSpPr>
              <a:spLocks noChangeArrowheads="1"/>
            </p:cNvSpPr>
            <p:nvPr/>
          </p:nvSpPr>
          <p:spPr bwMode="auto">
            <a:xfrm>
              <a:off x="830263" y="14859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66" name="Freeform 5011">
            <a:extLst>
              <a:ext uri="{FF2B5EF4-FFF2-40B4-BE49-F238E27FC236}">
                <a16:creationId xmlns:a16="http://schemas.microsoft.com/office/drawing/2014/main" id="{68BF50BB-CB4D-F364-07EE-6CFBFE8B786F}"/>
              </a:ext>
            </a:extLst>
          </p:cNvPr>
          <p:cNvSpPr>
            <a:spLocks noChangeArrowheads="1"/>
          </p:cNvSpPr>
          <p:nvPr userDrawn="1"/>
        </p:nvSpPr>
        <p:spPr bwMode="auto">
          <a:xfrm rot="16200000">
            <a:off x="9757369" y="-3"/>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p:spPr>
        <p:txBody>
          <a:bodyPr wrap="none" anchor="ctr"/>
          <a:lstStyle/>
          <a:p>
            <a:endParaRPr lang="en-US" sz="900"/>
          </a:p>
        </p:txBody>
      </p:sp>
    </p:spTree>
    <p:extLst>
      <p:ext uri="{BB962C8B-B14F-4D97-AF65-F5344CB8AC3E}">
        <p14:creationId xmlns:p14="http://schemas.microsoft.com/office/powerpoint/2010/main" val="3421337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Blank with Tiles Righ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5B98D01B-7480-D166-A230-D4FD9EAE9B4F}"/>
              </a:ext>
            </a:extLst>
          </p:cNvPr>
          <p:cNvGrpSpPr/>
          <p:nvPr userDrawn="1"/>
        </p:nvGrpSpPr>
        <p:grpSpPr>
          <a:xfrm rot="16200000">
            <a:off x="11387852" y="6053852"/>
            <a:ext cx="800106" cy="808190"/>
            <a:chOff x="9166522" y="4957273"/>
            <a:chExt cx="1959618" cy="1979418"/>
          </a:xfrm>
        </p:grpSpPr>
        <p:sp>
          <p:nvSpPr>
            <p:cNvPr id="9" name="Freeform 432">
              <a:extLst>
                <a:ext uri="{FF2B5EF4-FFF2-40B4-BE49-F238E27FC236}">
                  <a16:creationId xmlns:a16="http://schemas.microsoft.com/office/drawing/2014/main" id="{A2CDA910-BCD5-E2AF-2C81-B6F20568790B}"/>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 name="Freeform 433">
              <a:extLst>
                <a:ext uri="{FF2B5EF4-FFF2-40B4-BE49-F238E27FC236}">
                  <a16:creationId xmlns:a16="http://schemas.microsoft.com/office/drawing/2014/main" id="{5EB100A5-F46B-7092-2806-4EE84C3D8D41}"/>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2"/>
            </a:solidFill>
            <a:ln>
              <a:noFill/>
            </a:ln>
            <a:effectLst/>
          </p:spPr>
          <p:txBody>
            <a:bodyPr wrap="none" anchor="ctr"/>
            <a:lstStyle/>
            <a:p>
              <a:endParaRPr lang="en-US" sz="900"/>
            </a:p>
          </p:txBody>
        </p:sp>
      </p:grpSp>
      <p:grpSp>
        <p:nvGrpSpPr>
          <p:cNvPr id="11" name="Group 10">
            <a:extLst>
              <a:ext uri="{FF2B5EF4-FFF2-40B4-BE49-F238E27FC236}">
                <a16:creationId xmlns:a16="http://schemas.microsoft.com/office/drawing/2014/main" id="{95B27334-62C5-738F-0026-AC21143D67C5}"/>
              </a:ext>
            </a:extLst>
          </p:cNvPr>
          <p:cNvGrpSpPr/>
          <p:nvPr userDrawn="1"/>
        </p:nvGrpSpPr>
        <p:grpSpPr>
          <a:xfrm>
            <a:off x="11383809" y="5213866"/>
            <a:ext cx="835668" cy="844028"/>
            <a:chOff x="1481138" y="1035049"/>
            <a:chExt cx="2557462" cy="2583045"/>
          </a:xfrm>
        </p:grpSpPr>
        <p:sp>
          <p:nvSpPr>
            <p:cNvPr id="12" name="Freeform 250">
              <a:extLst>
                <a:ext uri="{FF2B5EF4-FFF2-40B4-BE49-F238E27FC236}">
                  <a16:creationId xmlns:a16="http://schemas.microsoft.com/office/drawing/2014/main" id="{979F5DC6-B101-AEA6-534B-BC67A4F96889}"/>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251">
              <a:extLst>
                <a:ext uri="{FF2B5EF4-FFF2-40B4-BE49-F238E27FC236}">
                  <a16:creationId xmlns:a16="http://schemas.microsoft.com/office/drawing/2014/main" id="{05247F17-4240-6B37-DB0C-E6C5315F615C}"/>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252">
              <a:extLst>
                <a:ext uri="{FF2B5EF4-FFF2-40B4-BE49-F238E27FC236}">
                  <a16:creationId xmlns:a16="http://schemas.microsoft.com/office/drawing/2014/main" id="{87D5A5E0-13B3-A571-AB25-B4CAA50608EF}"/>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253">
              <a:extLst>
                <a:ext uri="{FF2B5EF4-FFF2-40B4-BE49-F238E27FC236}">
                  <a16:creationId xmlns:a16="http://schemas.microsoft.com/office/drawing/2014/main" id="{C2F651C1-0D2A-418C-E7C2-2D94B578C847}"/>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254">
              <a:extLst>
                <a:ext uri="{FF2B5EF4-FFF2-40B4-BE49-F238E27FC236}">
                  <a16:creationId xmlns:a16="http://schemas.microsoft.com/office/drawing/2014/main" id="{7126DE22-4084-C696-1B2D-012D7E4FFC60}"/>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5">
              <a:extLst>
                <a:ext uri="{FF2B5EF4-FFF2-40B4-BE49-F238E27FC236}">
                  <a16:creationId xmlns:a16="http://schemas.microsoft.com/office/drawing/2014/main" id="{76809C7D-3F01-9122-B6E2-A50AA2F9BED7}"/>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6">
              <a:extLst>
                <a:ext uri="{FF2B5EF4-FFF2-40B4-BE49-F238E27FC236}">
                  <a16:creationId xmlns:a16="http://schemas.microsoft.com/office/drawing/2014/main" id="{DBE7F1D8-B35B-F3C3-55DC-5B099239D081}"/>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7">
              <a:extLst>
                <a:ext uri="{FF2B5EF4-FFF2-40B4-BE49-F238E27FC236}">
                  <a16:creationId xmlns:a16="http://schemas.microsoft.com/office/drawing/2014/main" id="{39531733-CCCD-1E37-C81C-2C6B9B99EA24}"/>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8">
              <a:extLst>
                <a:ext uri="{FF2B5EF4-FFF2-40B4-BE49-F238E27FC236}">
                  <a16:creationId xmlns:a16="http://schemas.microsoft.com/office/drawing/2014/main" id="{C8468D48-EFB1-0E60-8B68-E4E4F2214A2E}"/>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1" name="Group 20">
            <a:extLst>
              <a:ext uri="{FF2B5EF4-FFF2-40B4-BE49-F238E27FC236}">
                <a16:creationId xmlns:a16="http://schemas.microsoft.com/office/drawing/2014/main" id="{1A39021B-C26B-B029-14BA-281A0982C772}"/>
              </a:ext>
            </a:extLst>
          </p:cNvPr>
          <p:cNvGrpSpPr/>
          <p:nvPr userDrawn="1"/>
        </p:nvGrpSpPr>
        <p:grpSpPr>
          <a:xfrm rot="10800000">
            <a:off x="10583709" y="6057895"/>
            <a:ext cx="800100" cy="800105"/>
            <a:chOff x="2198688" y="1670050"/>
            <a:chExt cx="157162" cy="157163"/>
          </a:xfrm>
        </p:grpSpPr>
        <p:sp>
          <p:nvSpPr>
            <p:cNvPr id="22" name="Freeform 5010">
              <a:extLst>
                <a:ext uri="{FF2B5EF4-FFF2-40B4-BE49-F238E27FC236}">
                  <a16:creationId xmlns:a16="http://schemas.microsoft.com/office/drawing/2014/main" id="{FAE9CD42-4864-F714-641F-B6C6ADCBA837}"/>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5011">
              <a:extLst>
                <a:ext uri="{FF2B5EF4-FFF2-40B4-BE49-F238E27FC236}">
                  <a16:creationId xmlns:a16="http://schemas.microsoft.com/office/drawing/2014/main" id="{76AB933C-C92C-5D74-4226-919E0939E87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0929414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ank with Tiles Lef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B8AA1AB-A0C3-4744-C580-A0F83E0DC424}"/>
              </a:ext>
            </a:extLst>
          </p:cNvPr>
          <p:cNvGrpSpPr/>
          <p:nvPr userDrawn="1"/>
        </p:nvGrpSpPr>
        <p:grpSpPr>
          <a:xfrm rot="10800000">
            <a:off x="-1" y="6022327"/>
            <a:ext cx="835668" cy="835673"/>
            <a:chOff x="2198688" y="1670050"/>
            <a:chExt cx="157162" cy="157163"/>
          </a:xfrm>
        </p:grpSpPr>
        <p:sp>
          <p:nvSpPr>
            <p:cNvPr id="10" name="Freeform 5010">
              <a:extLst>
                <a:ext uri="{FF2B5EF4-FFF2-40B4-BE49-F238E27FC236}">
                  <a16:creationId xmlns:a16="http://schemas.microsoft.com/office/drawing/2014/main" id="{D518DD20-F0C5-9887-AD4A-184A0E3A654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F7978458-C28A-6F47-A50F-8DCBE698BF80}"/>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2" name="Group 11">
            <a:extLst>
              <a:ext uri="{FF2B5EF4-FFF2-40B4-BE49-F238E27FC236}">
                <a16:creationId xmlns:a16="http://schemas.microsoft.com/office/drawing/2014/main" id="{9D702493-819B-3A76-E2CF-413EA831C16F}"/>
              </a:ext>
            </a:extLst>
          </p:cNvPr>
          <p:cNvGrpSpPr/>
          <p:nvPr userDrawn="1"/>
        </p:nvGrpSpPr>
        <p:grpSpPr>
          <a:xfrm>
            <a:off x="835668" y="6036947"/>
            <a:ext cx="829186" cy="821054"/>
            <a:chOff x="11055114" y="10673124"/>
            <a:chExt cx="1910284" cy="1891549"/>
          </a:xfrm>
          <a:solidFill>
            <a:schemeClr val="accent1"/>
          </a:solidFill>
        </p:grpSpPr>
        <p:sp>
          <p:nvSpPr>
            <p:cNvPr id="13" name="Freeform 18">
              <a:extLst>
                <a:ext uri="{FF2B5EF4-FFF2-40B4-BE49-F238E27FC236}">
                  <a16:creationId xmlns:a16="http://schemas.microsoft.com/office/drawing/2014/main" id="{B63C226E-4601-F144-65E6-09F8BB24C7A0}"/>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2"/>
            </a:solidFill>
            <a:ln>
              <a:noFill/>
            </a:ln>
            <a:effectLst/>
          </p:spPr>
          <p:txBody>
            <a:bodyPr wrap="none" anchor="ctr"/>
            <a:lstStyle/>
            <a:p>
              <a:endParaRPr lang="en-US" sz="900"/>
            </a:p>
          </p:txBody>
        </p:sp>
        <p:sp>
          <p:nvSpPr>
            <p:cNvPr id="14" name="Freeform 19">
              <a:extLst>
                <a:ext uri="{FF2B5EF4-FFF2-40B4-BE49-F238E27FC236}">
                  <a16:creationId xmlns:a16="http://schemas.microsoft.com/office/drawing/2014/main" id="{A93438BC-A3C7-3122-88D2-1238D2C011D7}"/>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accent5"/>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5" name="Group 14">
            <a:extLst>
              <a:ext uri="{FF2B5EF4-FFF2-40B4-BE49-F238E27FC236}">
                <a16:creationId xmlns:a16="http://schemas.microsoft.com/office/drawing/2014/main" id="{87F581D8-B465-F032-21E8-E87D857904C6}"/>
              </a:ext>
            </a:extLst>
          </p:cNvPr>
          <p:cNvGrpSpPr/>
          <p:nvPr userDrawn="1"/>
        </p:nvGrpSpPr>
        <p:grpSpPr>
          <a:xfrm rot="10800000" flipH="1" flipV="1">
            <a:off x="0" y="5178300"/>
            <a:ext cx="835668" cy="844028"/>
            <a:chOff x="1481138" y="1035049"/>
            <a:chExt cx="2557462" cy="2583045"/>
          </a:xfrm>
        </p:grpSpPr>
        <p:sp>
          <p:nvSpPr>
            <p:cNvPr id="16" name="Freeform 250">
              <a:extLst>
                <a:ext uri="{FF2B5EF4-FFF2-40B4-BE49-F238E27FC236}">
                  <a16:creationId xmlns:a16="http://schemas.microsoft.com/office/drawing/2014/main" id="{65AAA6C3-6140-879E-E498-81C04AB11710}"/>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1">
              <a:extLst>
                <a:ext uri="{FF2B5EF4-FFF2-40B4-BE49-F238E27FC236}">
                  <a16:creationId xmlns:a16="http://schemas.microsoft.com/office/drawing/2014/main" id="{37F368B7-C6CA-2014-569E-9EFE9718B570}"/>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2">
              <a:extLst>
                <a:ext uri="{FF2B5EF4-FFF2-40B4-BE49-F238E27FC236}">
                  <a16:creationId xmlns:a16="http://schemas.microsoft.com/office/drawing/2014/main" id="{E45DE75C-8CC4-4F8D-EFDF-B8AA7B84D951}"/>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3">
              <a:extLst>
                <a:ext uri="{FF2B5EF4-FFF2-40B4-BE49-F238E27FC236}">
                  <a16:creationId xmlns:a16="http://schemas.microsoft.com/office/drawing/2014/main" id="{B09F2830-2995-1875-DA58-3A6030BBBA70}"/>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4">
              <a:extLst>
                <a:ext uri="{FF2B5EF4-FFF2-40B4-BE49-F238E27FC236}">
                  <a16:creationId xmlns:a16="http://schemas.microsoft.com/office/drawing/2014/main" id="{3850DB76-BBB0-2307-42D5-59AE460B5EB7}"/>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5">
              <a:extLst>
                <a:ext uri="{FF2B5EF4-FFF2-40B4-BE49-F238E27FC236}">
                  <a16:creationId xmlns:a16="http://schemas.microsoft.com/office/drawing/2014/main" id="{537271A4-6435-039C-8C6B-6006FAB7F3E7}"/>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6">
              <a:extLst>
                <a:ext uri="{FF2B5EF4-FFF2-40B4-BE49-F238E27FC236}">
                  <a16:creationId xmlns:a16="http://schemas.microsoft.com/office/drawing/2014/main" id="{B58F4E25-87AB-B45A-200D-C5CE30F7375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7">
              <a:extLst>
                <a:ext uri="{FF2B5EF4-FFF2-40B4-BE49-F238E27FC236}">
                  <a16:creationId xmlns:a16="http://schemas.microsoft.com/office/drawing/2014/main" id="{41B7D664-A353-00B5-6124-AA62E8D6D7F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58">
              <a:extLst>
                <a:ext uri="{FF2B5EF4-FFF2-40B4-BE49-F238E27FC236}">
                  <a16:creationId xmlns:a16="http://schemas.microsoft.com/office/drawing/2014/main" id="{F3A4A95C-DCB5-CCD2-1BCD-53463AA3F0C8}"/>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4212442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with Bol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335330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with Light Headin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3FE3BE-DEB6-FE4E-936D-E13D5676D55D}"/>
              </a:ext>
            </a:extLst>
          </p:cNvPr>
          <p:cNvSpPr>
            <a:spLocks noGrp="1"/>
          </p:cNvSpPr>
          <p:nvPr>
            <p:ph type="title"/>
          </p:nvPr>
        </p:nvSpPr>
        <p:spPr>
          <a:xfrm>
            <a:off x="1028700" y="1428564"/>
            <a:ext cx="9563100" cy="511679"/>
          </a:xfrm>
        </p:spPr>
        <p:txBody>
          <a:bodyPr wrap="square">
            <a:spAutoFit/>
          </a:bodyPr>
          <a:lstStyle>
            <a:lvl1pPr>
              <a:defRPr sz="3000" b="0" i="0" baseline="0">
                <a:latin typeface="Poppins Light" pitchFamily="2" charset="77"/>
                <a:cs typeface="Poppins Light" pitchFamily="2" charset="77"/>
              </a:defRPr>
            </a:lvl1pPr>
          </a:lstStyle>
          <a:p>
            <a:r>
              <a:rPr lang="en-US"/>
              <a:t>Click to edit Master title style</a:t>
            </a:r>
          </a:p>
        </p:txBody>
      </p:sp>
    </p:spTree>
    <p:extLst>
      <p:ext uri="{BB962C8B-B14F-4D97-AF65-F5344CB8AC3E}">
        <p14:creationId xmlns:p14="http://schemas.microsoft.com/office/powerpoint/2010/main" val="33341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EB40260D-D33A-614A-9201-6EDB08C65BEA}"/>
              </a:ext>
            </a:extLst>
          </p:cNvPr>
          <p:cNvSpPr>
            <a:spLocks noGrp="1" noChangeAspect="1"/>
          </p:cNvSpPr>
          <p:nvPr>
            <p:ph type="pic" sz="quarter" idx="10"/>
          </p:nvPr>
        </p:nvSpPr>
        <p:spPr>
          <a:xfrm>
            <a:off x="8021" y="750886"/>
            <a:ext cx="4572000" cy="313932"/>
          </a:xfrm>
        </p:spPr>
        <p:txBody>
          <a:bodyPr/>
          <a:lstStyle/>
          <a:p>
            <a:r>
              <a:rPr lang="en-US"/>
              <a:t>Click icon to add picture</a:t>
            </a:r>
            <a:endParaRPr lang="en-US" dirty="0"/>
          </a:p>
        </p:txBody>
      </p:sp>
      <p:sp>
        <p:nvSpPr>
          <p:cNvPr id="16" name="Text Placeholder 15">
            <a:extLst>
              <a:ext uri="{FF2B5EF4-FFF2-40B4-BE49-F238E27FC236}">
                <a16:creationId xmlns:a16="http://schemas.microsoft.com/office/drawing/2014/main" id="{213FFED0-FB6F-4B4D-BBCC-5AF4D472999C}"/>
              </a:ext>
            </a:extLst>
          </p:cNvPr>
          <p:cNvSpPr>
            <a:spLocks noGrp="1"/>
          </p:cNvSpPr>
          <p:nvPr>
            <p:ph type="body" sz="quarter" idx="11" hasCustomPrompt="1"/>
          </p:nvPr>
        </p:nvSpPr>
        <p:spPr>
          <a:xfrm>
            <a:off x="6426200" y="3208121"/>
            <a:ext cx="4851400" cy="553998"/>
          </a:xfrm>
        </p:spPr>
        <p:txBody>
          <a:bodyPr wrap="square">
            <a:spAutoFit/>
          </a:bodyPr>
          <a:lstStyle>
            <a:lvl1pPr marL="0" marR="0" indent="0" algn="l" defTabSz="914400" rtl="0" eaLnBrk="1" fontAlgn="auto" latinLnBrk="0" hangingPunct="1">
              <a:lnSpc>
                <a:spcPct val="80000"/>
              </a:lnSpc>
              <a:spcBef>
                <a:spcPts val="100"/>
              </a:spcBef>
              <a:spcAft>
                <a:spcPts val="500"/>
              </a:spcAft>
              <a:buClrTx/>
              <a:buSzTx/>
              <a:buFontTx/>
              <a:buNone/>
              <a:tabLst/>
              <a:defRPr sz="3600" b="0" i="0" cap="all" baseline="0">
                <a:latin typeface="Poppins Light" pitchFamily="2" charset="77"/>
                <a:cs typeface="Poppins Light" pitchFamily="2" charset="77"/>
              </a:defRPr>
            </a:lvl1pPr>
          </a:lstStyle>
          <a:p>
            <a:pPr lvl="0"/>
            <a:r>
              <a:rPr lang="en-US" dirty="0"/>
              <a:t>This is the title</a:t>
            </a:r>
          </a:p>
        </p:txBody>
      </p:sp>
      <p:sp>
        <p:nvSpPr>
          <p:cNvPr id="2" name="Title 1">
            <a:extLst>
              <a:ext uri="{FF2B5EF4-FFF2-40B4-BE49-F238E27FC236}">
                <a16:creationId xmlns:a16="http://schemas.microsoft.com/office/drawing/2014/main" id="{6D3FD0C7-91DC-DF43-9818-0DCBF1D4C1DD}"/>
              </a:ext>
            </a:extLst>
          </p:cNvPr>
          <p:cNvSpPr>
            <a:spLocks noGrp="1"/>
          </p:cNvSpPr>
          <p:nvPr>
            <p:ph type="title"/>
          </p:nvPr>
        </p:nvSpPr>
        <p:spPr>
          <a:xfrm>
            <a:off x="6438900" y="2153234"/>
            <a:ext cx="4838700" cy="997196"/>
          </a:xfrm>
        </p:spPr>
        <p:txBody>
          <a:bodyPr>
            <a:spAutoFit/>
          </a:bodyPr>
          <a:lstStyle>
            <a:lvl1pPr>
              <a:lnSpc>
                <a:spcPct val="80000"/>
              </a:lnSpc>
              <a:defRPr/>
            </a:lvl1pPr>
          </a:lstStyle>
          <a:p>
            <a:r>
              <a:rPr lang="en-US"/>
              <a:t>Click to edit Master title style</a:t>
            </a:r>
            <a:endParaRPr lang="en-US" dirty="0"/>
          </a:p>
        </p:txBody>
      </p:sp>
      <p:grpSp>
        <p:nvGrpSpPr>
          <p:cNvPr id="6" name="Group 5">
            <a:extLst>
              <a:ext uri="{FF2B5EF4-FFF2-40B4-BE49-F238E27FC236}">
                <a16:creationId xmlns:a16="http://schemas.microsoft.com/office/drawing/2014/main" id="{37D56BF5-A7F4-2F40-7829-3B95357003F3}"/>
              </a:ext>
            </a:extLst>
          </p:cNvPr>
          <p:cNvGrpSpPr/>
          <p:nvPr userDrawn="1"/>
        </p:nvGrpSpPr>
        <p:grpSpPr>
          <a:xfrm>
            <a:off x="4580021" y="3396522"/>
            <a:ext cx="979809" cy="989709"/>
            <a:chOff x="9166522" y="4957273"/>
            <a:chExt cx="1959618" cy="1979418"/>
          </a:xfrm>
          <a:solidFill>
            <a:schemeClr val="accent3"/>
          </a:solidFill>
        </p:grpSpPr>
        <p:sp>
          <p:nvSpPr>
            <p:cNvPr id="14" name="Freeform 432">
              <a:extLst>
                <a:ext uri="{FF2B5EF4-FFF2-40B4-BE49-F238E27FC236}">
                  <a16:creationId xmlns:a16="http://schemas.microsoft.com/office/drawing/2014/main" id="{13C9007A-E18C-9E95-2B63-2143C84B61AF}"/>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sp>
          <p:nvSpPr>
            <p:cNvPr id="15" name="Freeform 433">
              <a:extLst>
                <a:ext uri="{FF2B5EF4-FFF2-40B4-BE49-F238E27FC236}">
                  <a16:creationId xmlns:a16="http://schemas.microsoft.com/office/drawing/2014/main" id="{169A067F-41EE-68A4-0AB4-5D274B9759EE}"/>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grpFill/>
            <a:ln>
              <a:noFill/>
            </a:ln>
            <a:effectLst/>
          </p:spPr>
          <p:txBody>
            <a:bodyPr wrap="none" anchor="ctr"/>
            <a:lstStyle/>
            <a:p>
              <a:endParaRPr lang="en-US" sz="900"/>
            </a:p>
          </p:txBody>
        </p:sp>
      </p:grpSp>
      <p:grpSp>
        <p:nvGrpSpPr>
          <p:cNvPr id="8" name="Group 7">
            <a:extLst>
              <a:ext uri="{FF2B5EF4-FFF2-40B4-BE49-F238E27FC236}">
                <a16:creationId xmlns:a16="http://schemas.microsoft.com/office/drawing/2014/main" id="{593A0CCA-F6C4-F6CA-5906-CE9688837E7A}"/>
              </a:ext>
            </a:extLst>
          </p:cNvPr>
          <p:cNvGrpSpPr/>
          <p:nvPr userDrawn="1"/>
        </p:nvGrpSpPr>
        <p:grpSpPr>
          <a:xfrm>
            <a:off x="4586645" y="4386237"/>
            <a:ext cx="940913" cy="950325"/>
            <a:chOff x="1481138" y="1035049"/>
            <a:chExt cx="2557462" cy="2583045"/>
          </a:xfrm>
        </p:grpSpPr>
        <p:sp>
          <p:nvSpPr>
            <p:cNvPr id="22" name="Freeform 250">
              <a:extLst>
                <a:ext uri="{FF2B5EF4-FFF2-40B4-BE49-F238E27FC236}">
                  <a16:creationId xmlns:a16="http://schemas.microsoft.com/office/drawing/2014/main" id="{24C1B02E-1BA6-8EFF-0655-E6D995F75D1D}"/>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1">
              <a:extLst>
                <a:ext uri="{FF2B5EF4-FFF2-40B4-BE49-F238E27FC236}">
                  <a16:creationId xmlns:a16="http://schemas.microsoft.com/office/drawing/2014/main" id="{46B8FCA0-7EAC-7778-1530-7CAE4B8AE159}"/>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52">
              <a:extLst>
                <a:ext uri="{FF2B5EF4-FFF2-40B4-BE49-F238E27FC236}">
                  <a16:creationId xmlns:a16="http://schemas.microsoft.com/office/drawing/2014/main" id="{60682C1F-BE15-0D42-3C4F-B72B7A158593}"/>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53">
              <a:extLst>
                <a:ext uri="{FF2B5EF4-FFF2-40B4-BE49-F238E27FC236}">
                  <a16:creationId xmlns:a16="http://schemas.microsoft.com/office/drawing/2014/main" id="{8EE0F479-55B6-CC8B-464F-459C622A8DB6}"/>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54">
              <a:extLst>
                <a:ext uri="{FF2B5EF4-FFF2-40B4-BE49-F238E27FC236}">
                  <a16:creationId xmlns:a16="http://schemas.microsoft.com/office/drawing/2014/main" id="{8E575F6C-71BD-91F0-A0F5-F2EF4E5E7041}"/>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55">
              <a:extLst>
                <a:ext uri="{FF2B5EF4-FFF2-40B4-BE49-F238E27FC236}">
                  <a16:creationId xmlns:a16="http://schemas.microsoft.com/office/drawing/2014/main" id="{6154D5B3-C9DA-8338-23AB-91078FA53776}"/>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56">
              <a:extLst>
                <a:ext uri="{FF2B5EF4-FFF2-40B4-BE49-F238E27FC236}">
                  <a16:creationId xmlns:a16="http://schemas.microsoft.com/office/drawing/2014/main" id="{D9EA73BA-2677-F434-1343-3A90FF468193}"/>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7">
              <a:extLst>
                <a:ext uri="{FF2B5EF4-FFF2-40B4-BE49-F238E27FC236}">
                  <a16:creationId xmlns:a16="http://schemas.microsoft.com/office/drawing/2014/main" id="{5DF4183B-FBFD-E59C-7CFA-3A9D6FFCE332}"/>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8">
              <a:extLst>
                <a:ext uri="{FF2B5EF4-FFF2-40B4-BE49-F238E27FC236}">
                  <a16:creationId xmlns:a16="http://schemas.microsoft.com/office/drawing/2014/main" id="{C72A5E24-D1B4-B497-28E6-605D1D826B84}"/>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44" name="Freeform 370">
            <a:extLst>
              <a:ext uri="{FF2B5EF4-FFF2-40B4-BE49-F238E27FC236}">
                <a16:creationId xmlns:a16="http://schemas.microsoft.com/office/drawing/2014/main" id="{96C42D78-FDBB-3638-9C16-980C953FE945}"/>
              </a:ext>
            </a:extLst>
          </p:cNvPr>
          <p:cNvSpPr>
            <a:spLocks noChangeArrowheads="1"/>
          </p:cNvSpPr>
          <p:nvPr userDrawn="1"/>
        </p:nvSpPr>
        <p:spPr bwMode="auto">
          <a:xfrm rot="5400000">
            <a:off x="4580021" y="5336568"/>
            <a:ext cx="945774" cy="945774"/>
          </a:xfrm>
          <a:custGeom>
            <a:avLst/>
            <a:gdLst>
              <a:gd name="T0" fmla="*/ 0 w 436"/>
              <a:gd name="T1" fmla="*/ 435 h 436"/>
              <a:gd name="T2" fmla="*/ 435 w 436"/>
              <a:gd name="T3" fmla="*/ 435 h 436"/>
              <a:gd name="T4" fmla="*/ 0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0" y="0"/>
                </a:lnTo>
                <a:lnTo>
                  <a:pt x="0" y="435"/>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nvGrpSpPr>
          <p:cNvPr id="45" name="Group 44">
            <a:extLst>
              <a:ext uri="{FF2B5EF4-FFF2-40B4-BE49-F238E27FC236}">
                <a16:creationId xmlns:a16="http://schemas.microsoft.com/office/drawing/2014/main" id="{22151346-D84E-4C4A-CDAB-49FCBE6829C2}"/>
              </a:ext>
            </a:extLst>
          </p:cNvPr>
          <p:cNvGrpSpPr/>
          <p:nvPr userDrawn="1"/>
        </p:nvGrpSpPr>
        <p:grpSpPr>
          <a:xfrm>
            <a:off x="3634247" y="5336562"/>
            <a:ext cx="945774" cy="945780"/>
            <a:chOff x="2198688" y="1670050"/>
            <a:chExt cx="157162" cy="157163"/>
          </a:xfrm>
        </p:grpSpPr>
        <p:sp>
          <p:nvSpPr>
            <p:cNvPr id="46" name="Freeform 5010">
              <a:extLst>
                <a:ext uri="{FF2B5EF4-FFF2-40B4-BE49-F238E27FC236}">
                  <a16:creationId xmlns:a16="http://schemas.microsoft.com/office/drawing/2014/main" id="{0D0F1A05-EBA0-E4EF-56B7-FDF0EDAF4625}"/>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rgbClr val="231F20"/>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5011">
              <a:extLst>
                <a:ext uri="{FF2B5EF4-FFF2-40B4-BE49-F238E27FC236}">
                  <a16:creationId xmlns:a16="http://schemas.microsoft.com/office/drawing/2014/main" id="{2D717AF6-146B-B832-83D7-FADD0EE6312D}"/>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rgbClr val="EE4799"/>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6017011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 y="-10886"/>
            <a:ext cx="12192000" cy="6868886"/>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hasCustomPrompt="1"/>
          </p:nvPr>
        </p:nvSpPr>
        <p:spPr>
          <a:xfrm>
            <a:off x="876300" y="4916067"/>
            <a:ext cx="5029200" cy="1094146"/>
          </a:xfrm>
          <a:prstGeom prst="rect">
            <a:avLst/>
          </a:prstGeom>
        </p:spPr>
        <p:txBody>
          <a:bodyPr anchor="b">
            <a:spAutoFit/>
          </a:bodyPr>
          <a:lstStyle>
            <a:lvl1pPr>
              <a:defRPr sz="3600" b="1" i="0">
                <a:solidFill>
                  <a:schemeClr val="bg1"/>
                </a:solidFill>
                <a:latin typeface="+mj-lt"/>
                <a:cs typeface="Poppins" pitchFamily="2" charset="77"/>
              </a:defRPr>
            </a:lvl1pPr>
          </a:lstStyle>
          <a:p>
            <a:r>
              <a:rPr lang="en-US" dirty="0"/>
              <a:t>CLICK TO EDIT MASTER TITLE STYLE</a:t>
            </a:r>
          </a:p>
        </p:txBody>
      </p:sp>
      <p:pic>
        <p:nvPicPr>
          <p:cNvPr id="4" name="Picture 3">
            <a:extLst>
              <a:ext uri="{FF2B5EF4-FFF2-40B4-BE49-F238E27FC236}">
                <a16:creationId xmlns:a16="http://schemas.microsoft.com/office/drawing/2014/main" id="{3B1BD4DF-F6A4-684A-88B0-86FDBBD4DD5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629900" y="419100"/>
            <a:ext cx="1193800" cy="1117831"/>
          </a:xfrm>
          <a:prstGeom prst="rect">
            <a:avLst/>
          </a:prstGeom>
        </p:spPr>
      </p:pic>
    </p:spTree>
    <p:extLst>
      <p:ext uri="{BB962C8B-B14F-4D97-AF65-F5344CB8AC3E}">
        <p14:creationId xmlns:p14="http://schemas.microsoft.com/office/powerpoint/2010/main" val="9434663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6096" y="838200"/>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8" name="Title 1">
            <a:extLst>
              <a:ext uri="{FF2B5EF4-FFF2-40B4-BE49-F238E27FC236}">
                <a16:creationId xmlns:a16="http://schemas.microsoft.com/office/drawing/2014/main" id="{450473B4-42A5-6F48-BD48-E68DE19CDACD}"/>
              </a:ext>
            </a:extLst>
          </p:cNvPr>
          <p:cNvSpPr>
            <a:spLocks noGrp="1"/>
          </p:cNvSpPr>
          <p:nvPr>
            <p:ph type="title" hasCustomPrompt="1"/>
          </p:nvPr>
        </p:nvSpPr>
        <p:spPr>
          <a:xfrm>
            <a:off x="5578929" y="1071134"/>
            <a:ext cx="5029200" cy="1094146"/>
          </a:xfrm>
          <a:prstGeom prst="rect">
            <a:avLst/>
          </a:prstGeom>
        </p:spPr>
        <p:txBody>
          <a:bodyPr anchor="b">
            <a:spAutoFit/>
          </a:bodyPr>
          <a:lstStyle>
            <a:lvl1pPr>
              <a:defRPr sz="3600" b="1" i="0">
                <a:latin typeface="+mj-lt"/>
                <a:cs typeface="Poppins" pitchFamily="2" charset="77"/>
              </a:defRPr>
            </a:lvl1pPr>
          </a:lstStyle>
          <a:p>
            <a:r>
              <a:rPr lang="en-US" dirty="0"/>
              <a:t>CLICK TO EDIT MASTER TITLE STYLE</a:t>
            </a:r>
          </a:p>
        </p:txBody>
      </p:sp>
      <p:sp>
        <p:nvSpPr>
          <p:cNvPr id="10" name="Text Placeholder 9">
            <a:extLst>
              <a:ext uri="{FF2B5EF4-FFF2-40B4-BE49-F238E27FC236}">
                <a16:creationId xmlns:a16="http://schemas.microsoft.com/office/drawing/2014/main" id="{AFC3C61C-C656-5742-917A-28E055CABF22}"/>
              </a:ext>
            </a:extLst>
          </p:cNvPr>
          <p:cNvSpPr>
            <a:spLocks noGrp="1"/>
          </p:cNvSpPr>
          <p:nvPr>
            <p:ph type="body" sz="quarter" idx="10"/>
          </p:nvPr>
        </p:nvSpPr>
        <p:spPr>
          <a:xfrm>
            <a:off x="5579269" y="2400300"/>
            <a:ext cx="5028860" cy="313932"/>
          </a:xfrm>
        </p:spPr>
        <p:txBody>
          <a:bodyPr/>
          <a:lstStyle>
            <a:lvl1pPr marL="0" indent="0">
              <a:buNone/>
              <a:defRPr/>
            </a:lvl1pPr>
          </a:lstStyle>
          <a:p>
            <a:pPr lvl="0"/>
            <a:r>
              <a:rPr lang="en-US"/>
              <a:t>Click to edit Master text styles</a:t>
            </a:r>
          </a:p>
        </p:txBody>
      </p:sp>
      <p:grpSp>
        <p:nvGrpSpPr>
          <p:cNvPr id="9" name="Group 8">
            <a:extLst>
              <a:ext uri="{FF2B5EF4-FFF2-40B4-BE49-F238E27FC236}">
                <a16:creationId xmlns:a16="http://schemas.microsoft.com/office/drawing/2014/main" id="{3A71AFFF-5D54-6EB5-E9D2-85605A8CF3F5}"/>
              </a:ext>
            </a:extLst>
          </p:cNvPr>
          <p:cNvGrpSpPr/>
          <p:nvPr userDrawn="1"/>
        </p:nvGrpSpPr>
        <p:grpSpPr>
          <a:xfrm rot="10800000">
            <a:off x="1679940" y="5761"/>
            <a:ext cx="811984" cy="820189"/>
            <a:chOff x="9166522" y="4957273"/>
            <a:chExt cx="1959618" cy="1979418"/>
          </a:xfrm>
        </p:grpSpPr>
        <p:sp>
          <p:nvSpPr>
            <p:cNvPr id="11" name="Freeform 432">
              <a:extLst>
                <a:ext uri="{FF2B5EF4-FFF2-40B4-BE49-F238E27FC236}">
                  <a16:creationId xmlns:a16="http://schemas.microsoft.com/office/drawing/2014/main" id="{976BF163-CE5C-0E21-B20B-D190A6F2CDE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7FDC716-7683-0843-6A62-3125E3549771}"/>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dirty="0"/>
            </a:p>
          </p:txBody>
        </p:sp>
      </p:grpSp>
      <p:grpSp>
        <p:nvGrpSpPr>
          <p:cNvPr id="23" name="Group 22">
            <a:extLst>
              <a:ext uri="{FF2B5EF4-FFF2-40B4-BE49-F238E27FC236}">
                <a16:creationId xmlns:a16="http://schemas.microsoft.com/office/drawing/2014/main" id="{C69DF1D4-B153-72AC-6151-3A24DDF007C1}"/>
              </a:ext>
            </a:extLst>
          </p:cNvPr>
          <p:cNvGrpSpPr/>
          <p:nvPr userDrawn="1"/>
        </p:nvGrpSpPr>
        <p:grpSpPr>
          <a:xfrm>
            <a:off x="845164" y="-725"/>
            <a:ext cx="826669" cy="826674"/>
            <a:chOff x="2198688" y="1670050"/>
            <a:chExt cx="157162" cy="157163"/>
          </a:xfrm>
        </p:grpSpPr>
        <p:sp>
          <p:nvSpPr>
            <p:cNvPr id="24" name="Freeform 5010">
              <a:extLst>
                <a:ext uri="{FF2B5EF4-FFF2-40B4-BE49-F238E27FC236}">
                  <a16:creationId xmlns:a16="http://schemas.microsoft.com/office/drawing/2014/main" id="{EEB15CCA-B8FA-D6EC-4217-F852620FD496}"/>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rgbClr val="231F20"/>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5011">
              <a:extLst>
                <a:ext uri="{FF2B5EF4-FFF2-40B4-BE49-F238E27FC236}">
                  <a16:creationId xmlns:a16="http://schemas.microsoft.com/office/drawing/2014/main" id="{82F30148-B9DC-3C0D-7303-7025DD451E7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rgbClr val="EE4799"/>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6" name="Group 25">
            <a:extLst>
              <a:ext uri="{FF2B5EF4-FFF2-40B4-BE49-F238E27FC236}">
                <a16:creationId xmlns:a16="http://schemas.microsoft.com/office/drawing/2014/main" id="{AAC71985-A4F9-CF51-D33E-A4ABC355AF1A}"/>
              </a:ext>
            </a:extLst>
          </p:cNvPr>
          <p:cNvGrpSpPr/>
          <p:nvPr userDrawn="1"/>
        </p:nvGrpSpPr>
        <p:grpSpPr>
          <a:xfrm rot="10800000">
            <a:off x="4572" y="-12192"/>
            <a:ext cx="841194" cy="849609"/>
            <a:chOff x="1481138" y="1035049"/>
            <a:chExt cx="2557462" cy="2583045"/>
          </a:xfrm>
        </p:grpSpPr>
        <p:sp>
          <p:nvSpPr>
            <p:cNvPr id="27" name="Freeform 250">
              <a:extLst>
                <a:ext uri="{FF2B5EF4-FFF2-40B4-BE49-F238E27FC236}">
                  <a16:creationId xmlns:a16="http://schemas.microsoft.com/office/drawing/2014/main" id="{A9AE2707-298F-ECD7-9EB5-A9A85EE1BD96}"/>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51">
              <a:extLst>
                <a:ext uri="{FF2B5EF4-FFF2-40B4-BE49-F238E27FC236}">
                  <a16:creationId xmlns:a16="http://schemas.microsoft.com/office/drawing/2014/main" id="{72EE249F-9F56-C266-92DC-40B08DC583A5}"/>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2">
              <a:extLst>
                <a:ext uri="{FF2B5EF4-FFF2-40B4-BE49-F238E27FC236}">
                  <a16:creationId xmlns:a16="http://schemas.microsoft.com/office/drawing/2014/main" id="{6805975D-B2FC-1A29-F97F-5B47D8D4A1FC}"/>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3">
              <a:extLst>
                <a:ext uri="{FF2B5EF4-FFF2-40B4-BE49-F238E27FC236}">
                  <a16:creationId xmlns:a16="http://schemas.microsoft.com/office/drawing/2014/main" id="{09933B7B-AF06-C2DC-9F3D-A58A55063455}"/>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4">
              <a:extLst>
                <a:ext uri="{FF2B5EF4-FFF2-40B4-BE49-F238E27FC236}">
                  <a16:creationId xmlns:a16="http://schemas.microsoft.com/office/drawing/2014/main" id="{CFA671FD-CA65-89DE-AAD0-DDCD13B98F0A}"/>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5">
              <a:extLst>
                <a:ext uri="{FF2B5EF4-FFF2-40B4-BE49-F238E27FC236}">
                  <a16:creationId xmlns:a16="http://schemas.microsoft.com/office/drawing/2014/main" id="{3BA61A41-C65B-5080-96A7-E9A47A8D97B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6">
              <a:extLst>
                <a:ext uri="{FF2B5EF4-FFF2-40B4-BE49-F238E27FC236}">
                  <a16:creationId xmlns:a16="http://schemas.microsoft.com/office/drawing/2014/main" id="{586E3C29-D56A-1AA0-A678-FFE1716184D1}"/>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7">
              <a:extLst>
                <a:ext uri="{FF2B5EF4-FFF2-40B4-BE49-F238E27FC236}">
                  <a16:creationId xmlns:a16="http://schemas.microsoft.com/office/drawing/2014/main" id="{A7376E59-B36D-5F99-6292-F043537CE5A3}"/>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58">
              <a:extLst>
                <a:ext uri="{FF2B5EF4-FFF2-40B4-BE49-F238E27FC236}">
                  <a16:creationId xmlns:a16="http://schemas.microsoft.com/office/drawing/2014/main" id="{DDDD38C3-6FB3-3C10-4DDA-F00A2A2582F5}"/>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158080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0391" y="1122218"/>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8" name="Title 1">
            <a:extLst>
              <a:ext uri="{FF2B5EF4-FFF2-40B4-BE49-F238E27FC236}">
                <a16:creationId xmlns:a16="http://schemas.microsoft.com/office/drawing/2014/main" id="{450473B4-42A5-6F48-BD48-E68DE19CDACD}"/>
              </a:ext>
            </a:extLst>
          </p:cNvPr>
          <p:cNvSpPr>
            <a:spLocks noGrp="1"/>
          </p:cNvSpPr>
          <p:nvPr>
            <p:ph type="title" hasCustomPrompt="1"/>
          </p:nvPr>
        </p:nvSpPr>
        <p:spPr>
          <a:xfrm>
            <a:off x="5578929" y="1071070"/>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10" name="Text Placeholder 9">
            <a:extLst>
              <a:ext uri="{FF2B5EF4-FFF2-40B4-BE49-F238E27FC236}">
                <a16:creationId xmlns:a16="http://schemas.microsoft.com/office/drawing/2014/main" id="{AFC3C61C-C656-5742-917A-28E055CABF22}"/>
              </a:ext>
            </a:extLst>
          </p:cNvPr>
          <p:cNvSpPr>
            <a:spLocks noGrp="1"/>
          </p:cNvSpPr>
          <p:nvPr>
            <p:ph type="body" sz="quarter" idx="10"/>
          </p:nvPr>
        </p:nvSpPr>
        <p:spPr>
          <a:xfrm>
            <a:off x="5579269" y="2400300"/>
            <a:ext cx="5028860" cy="313932"/>
          </a:xfrm>
        </p:spPr>
        <p:txBody>
          <a:bodyPr/>
          <a:lstStyle>
            <a:lvl1pPr marL="0" indent="0">
              <a:buNone/>
              <a:defRPr/>
            </a:lvl1pPr>
          </a:lstStyle>
          <a:p>
            <a:pPr lvl="0"/>
            <a:r>
              <a:rPr lang="en-US"/>
              <a:t>Click to edit Master text styles</a:t>
            </a:r>
          </a:p>
        </p:txBody>
      </p:sp>
      <p:grpSp>
        <p:nvGrpSpPr>
          <p:cNvPr id="9" name="Group 8">
            <a:extLst>
              <a:ext uri="{FF2B5EF4-FFF2-40B4-BE49-F238E27FC236}">
                <a16:creationId xmlns:a16="http://schemas.microsoft.com/office/drawing/2014/main" id="{3A71AFFF-5D54-6EB5-E9D2-85605A8CF3F5}"/>
              </a:ext>
            </a:extLst>
          </p:cNvPr>
          <p:cNvGrpSpPr/>
          <p:nvPr userDrawn="1"/>
        </p:nvGrpSpPr>
        <p:grpSpPr>
          <a:xfrm rot="10800000">
            <a:off x="11380016" y="6485"/>
            <a:ext cx="811984" cy="820189"/>
            <a:chOff x="9166522" y="4957273"/>
            <a:chExt cx="1959618" cy="1979418"/>
          </a:xfrm>
        </p:grpSpPr>
        <p:sp>
          <p:nvSpPr>
            <p:cNvPr id="11" name="Freeform 432">
              <a:extLst>
                <a:ext uri="{FF2B5EF4-FFF2-40B4-BE49-F238E27FC236}">
                  <a16:creationId xmlns:a16="http://schemas.microsoft.com/office/drawing/2014/main" id="{976BF163-CE5C-0E21-B20B-D190A6F2CDE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7FDC716-7683-0843-6A62-3125E3549771}"/>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a:p>
          </p:txBody>
        </p:sp>
      </p:grpSp>
      <p:grpSp>
        <p:nvGrpSpPr>
          <p:cNvPr id="23" name="Group 22">
            <a:extLst>
              <a:ext uri="{FF2B5EF4-FFF2-40B4-BE49-F238E27FC236}">
                <a16:creationId xmlns:a16="http://schemas.microsoft.com/office/drawing/2014/main" id="{C69DF1D4-B153-72AC-6151-3A24DDF007C1}"/>
              </a:ext>
            </a:extLst>
          </p:cNvPr>
          <p:cNvGrpSpPr/>
          <p:nvPr userDrawn="1"/>
        </p:nvGrpSpPr>
        <p:grpSpPr>
          <a:xfrm>
            <a:off x="10545241" y="0"/>
            <a:ext cx="826669" cy="826674"/>
            <a:chOff x="2198688" y="1670050"/>
            <a:chExt cx="157162" cy="157163"/>
          </a:xfrm>
        </p:grpSpPr>
        <p:sp>
          <p:nvSpPr>
            <p:cNvPr id="24" name="Freeform 5010">
              <a:extLst>
                <a:ext uri="{FF2B5EF4-FFF2-40B4-BE49-F238E27FC236}">
                  <a16:creationId xmlns:a16="http://schemas.microsoft.com/office/drawing/2014/main" id="{EEB15CCA-B8FA-D6EC-4217-F852620FD496}"/>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rgbClr val="231F20"/>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5011">
              <a:extLst>
                <a:ext uri="{FF2B5EF4-FFF2-40B4-BE49-F238E27FC236}">
                  <a16:creationId xmlns:a16="http://schemas.microsoft.com/office/drawing/2014/main" id="{82F30148-B9DC-3C0D-7303-7025DD451E7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rgbClr val="EE4799"/>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6" name="Group 25">
            <a:extLst>
              <a:ext uri="{FF2B5EF4-FFF2-40B4-BE49-F238E27FC236}">
                <a16:creationId xmlns:a16="http://schemas.microsoft.com/office/drawing/2014/main" id="{AAC71985-A4F9-CF51-D33E-A4ABC355AF1A}"/>
              </a:ext>
            </a:extLst>
          </p:cNvPr>
          <p:cNvGrpSpPr/>
          <p:nvPr userDrawn="1"/>
        </p:nvGrpSpPr>
        <p:grpSpPr>
          <a:xfrm rot="10800000">
            <a:off x="9704649" y="-11468"/>
            <a:ext cx="841194" cy="849609"/>
            <a:chOff x="1481138" y="1035049"/>
            <a:chExt cx="2557462" cy="2583045"/>
          </a:xfrm>
        </p:grpSpPr>
        <p:sp>
          <p:nvSpPr>
            <p:cNvPr id="27" name="Freeform 250">
              <a:extLst>
                <a:ext uri="{FF2B5EF4-FFF2-40B4-BE49-F238E27FC236}">
                  <a16:creationId xmlns:a16="http://schemas.microsoft.com/office/drawing/2014/main" id="{A9AE2707-298F-ECD7-9EB5-A9A85EE1BD96}"/>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51">
              <a:extLst>
                <a:ext uri="{FF2B5EF4-FFF2-40B4-BE49-F238E27FC236}">
                  <a16:creationId xmlns:a16="http://schemas.microsoft.com/office/drawing/2014/main" id="{72EE249F-9F56-C266-92DC-40B08DC583A5}"/>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2">
              <a:extLst>
                <a:ext uri="{FF2B5EF4-FFF2-40B4-BE49-F238E27FC236}">
                  <a16:creationId xmlns:a16="http://schemas.microsoft.com/office/drawing/2014/main" id="{6805975D-B2FC-1A29-F97F-5B47D8D4A1FC}"/>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3">
              <a:extLst>
                <a:ext uri="{FF2B5EF4-FFF2-40B4-BE49-F238E27FC236}">
                  <a16:creationId xmlns:a16="http://schemas.microsoft.com/office/drawing/2014/main" id="{09933B7B-AF06-C2DC-9F3D-A58A55063455}"/>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4">
              <a:extLst>
                <a:ext uri="{FF2B5EF4-FFF2-40B4-BE49-F238E27FC236}">
                  <a16:creationId xmlns:a16="http://schemas.microsoft.com/office/drawing/2014/main" id="{CFA671FD-CA65-89DE-AAD0-DDCD13B98F0A}"/>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5">
              <a:extLst>
                <a:ext uri="{FF2B5EF4-FFF2-40B4-BE49-F238E27FC236}">
                  <a16:creationId xmlns:a16="http://schemas.microsoft.com/office/drawing/2014/main" id="{3BA61A41-C65B-5080-96A7-E9A47A8D97B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6">
              <a:extLst>
                <a:ext uri="{FF2B5EF4-FFF2-40B4-BE49-F238E27FC236}">
                  <a16:creationId xmlns:a16="http://schemas.microsoft.com/office/drawing/2014/main" id="{586E3C29-D56A-1AA0-A678-FFE1716184D1}"/>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7">
              <a:extLst>
                <a:ext uri="{FF2B5EF4-FFF2-40B4-BE49-F238E27FC236}">
                  <a16:creationId xmlns:a16="http://schemas.microsoft.com/office/drawing/2014/main" id="{A7376E59-B36D-5F99-6292-F043537CE5A3}"/>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58">
              <a:extLst>
                <a:ext uri="{FF2B5EF4-FFF2-40B4-BE49-F238E27FC236}">
                  <a16:creationId xmlns:a16="http://schemas.microsoft.com/office/drawing/2014/main" id="{DDDD38C3-6FB3-3C10-4DDA-F00A2A2582F5}"/>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4254287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ef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67"/>
            <a:ext cx="5029200" cy="1094146"/>
          </a:xfrm>
          <a:prstGeom prst="rect">
            <a:avLst/>
          </a:prstGeom>
        </p:spPr>
        <p:txBody>
          <a:bodyPr anchor="b">
            <a:spAutoFit/>
          </a:bodyPr>
          <a:lstStyle>
            <a:lvl1pPr>
              <a:defRPr sz="3600" b="1" i="0">
                <a:latin typeface="+mj-lt"/>
                <a:cs typeface="Poppins" pitchFamily="2" charset="77"/>
              </a:defRPr>
            </a:lvl1pPr>
          </a:lstStyle>
          <a:p>
            <a:r>
              <a:rPr lang="en-US" dirty="0"/>
              <a:t>CLICK TO EDIT MASTER TITLE STYLE</a:t>
            </a:r>
          </a:p>
        </p:txBody>
      </p:sp>
      <p:sp>
        <p:nvSpPr>
          <p:cNvPr id="3" name="Picture Placeholder 2"/>
          <p:cNvSpPr>
            <a:spLocks noGrp="1"/>
          </p:cNvSpPr>
          <p:nvPr>
            <p:ph type="pic" idx="1"/>
          </p:nvPr>
        </p:nvSpPr>
        <p:spPr>
          <a:xfrm>
            <a:off x="7603672" y="702129"/>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4" name="Group 13">
            <a:extLst>
              <a:ext uri="{FF2B5EF4-FFF2-40B4-BE49-F238E27FC236}">
                <a16:creationId xmlns:a16="http://schemas.microsoft.com/office/drawing/2014/main" id="{C05DC179-13C8-EC03-0E1C-A42A9C0F2160}"/>
              </a:ext>
            </a:extLst>
          </p:cNvPr>
          <p:cNvGrpSpPr/>
          <p:nvPr userDrawn="1"/>
        </p:nvGrpSpPr>
        <p:grpSpPr>
          <a:xfrm>
            <a:off x="11403279" y="5296987"/>
            <a:ext cx="800100" cy="800105"/>
            <a:chOff x="2198688" y="1670050"/>
            <a:chExt cx="157162" cy="157163"/>
          </a:xfrm>
        </p:grpSpPr>
        <p:sp>
          <p:nvSpPr>
            <p:cNvPr id="15" name="Freeform 5010">
              <a:extLst>
                <a:ext uri="{FF2B5EF4-FFF2-40B4-BE49-F238E27FC236}">
                  <a16:creationId xmlns:a16="http://schemas.microsoft.com/office/drawing/2014/main" id="{194C893C-36BA-EB8E-EDA2-96B34542CC22}"/>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5011">
              <a:extLst>
                <a:ext uri="{FF2B5EF4-FFF2-40B4-BE49-F238E27FC236}">
                  <a16:creationId xmlns:a16="http://schemas.microsoft.com/office/drawing/2014/main" id="{C7CC2D3F-02A9-9822-BFDB-D3CE82D20265}"/>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grpSp>
      <p:grpSp>
        <p:nvGrpSpPr>
          <p:cNvPr id="32" name="Group 31">
            <a:extLst>
              <a:ext uri="{FF2B5EF4-FFF2-40B4-BE49-F238E27FC236}">
                <a16:creationId xmlns:a16="http://schemas.microsoft.com/office/drawing/2014/main" id="{4FC47CF5-8770-B082-2DC3-A816E18AC2FC}"/>
              </a:ext>
            </a:extLst>
          </p:cNvPr>
          <p:cNvGrpSpPr/>
          <p:nvPr userDrawn="1"/>
        </p:nvGrpSpPr>
        <p:grpSpPr>
          <a:xfrm>
            <a:off x="10603179" y="5296987"/>
            <a:ext cx="800100" cy="808180"/>
            <a:chOff x="1997075" y="1349375"/>
            <a:chExt cx="157163" cy="158750"/>
          </a:xfrm>
        </p:grpSpPr>
        <p:sp>
          <p:nvSpPr>
            <p:cNvPr id="33" name="Freeform 363">
              <a:extLst>
                <a:ext uri="{FF2B5EF4-FFF2-40B4-BE49-F238E27FC236}">
                  <a16:creationId xmlns:a16="http://schemas.microsoft.com/office/drawing/2014/main" id="{FF7B8306-91D6-99AF-EB30-32D8D3155531}"/>
                </a:ext>
              </a:extLst>
            </p:cNvPr>
            <p:cNvSpPr>
              <a:spLocks noChangeArrowheads="1"/>
            </p:cNvSpPr>
            <p:nvPr/>
          </p:nvSpPr>
          <p:spPr bwMode="auto">
            <a:xfrm>
              <a:off x="1997075" y="1349375"/>
              <a:ext cx="157163" cy="158750"/>
            </a:xfrm>
            <a:custGeom>
              <a:avLst/>
              <a:gdLst>
                <a:gd name="T0" fmla="*/ 0 w 436"/>
                <a:gd name="T1" fmla="*/ 439 h 440"/>
                <a:gd name="T2" fmla="*/ 435 w 436"/>
                <a:gd name="T3" fmla="*/ 439 h 440"/>
                <a:gd name="T4" fmla="*/ 435 w 436"/>
                <a:gd name="T5" fmla="*/ 0 h 440"/>
                <a:gd name="T6" fmla="*/ 0 w 436"/>
                <a:gd name="T7" fmla="*/ 0 h 440"/>
                <a:gd name="T8" fmla="*/ 0 w 436"/>
                <a:gd name="T9" fmla="*/ 439 h 440"/>
              </a:gdLst>
              <a:ahLst/>
              <a:cxnLst>
                <a:cxn ang="0">
                  <a:pos x="T0" y="T1"/>
                </a:cxn>
                <a:cxn ang="0">
                  <a:pos x="T2" y="T3"/>
                </a:cxn>
                <a:cxn ang="0">
                  <a:pos x="T4" y="T5"/>
                </a:cxn>
                <a:cxn ang="0">
                  <a:pos x="T6" y="T7"/>
                </a:cxn>
                <a:cxn ang="0">
                  <a:pos x="T8" y="T9"/>
                </a:cxn>
              </a:cxnLst>
              <a:rect l="0" t="0" r="r" b="b"/>
              <a:pathLst>
                <a:path w="436" h="440">
                  <a:moveTo>
                    <a:pt x="0" y="439"/>
                  </a:moveTo>
                  <a:lnTo>
                    <a:pt x="435" y="439"/>
                  </a:lnTo>
                  <a:lnTo>
                    <a:pt x="435" y="0"/>
                  </a:lnTo>
                  <a:lnTo>
                    <a:pt x="0" y="0"/>
                  </a:lnTo>
                  <a:lnTo>
                    <a:pt x="0" y="43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364">
              <a:extLst>
                <a:ext uri="{FF2B5EF4-FFF2-40B4-BE49-F238E27FC236}">
                  <a16:creationId xmlns:a16="http://schemas.microsoft.com/office/drawing/2014/main" id="{206748E4-3149-3CE1-DAF8-208194E5A943}"/>
                </a:ext>
              </a:extLst>
            </p:cNvPr>
            <p:cNvSpPr>
              <a:spLocks noChangeArrowheads="1"/>
            </p:cNvSpPr>
            <p:nvPr/>
          </p:nvSpPr>
          <p:spPr bwMode="auto">
            <a:xfrm>
              <a:off x="1997075" y="1366838"/>
              <a:ext cx="157163" cy="17462"/>
            </a:xfrm>
            <a:custGeom>
              <a:avLst/>
              <a:gdLst>
                <a:gd name="T0" fmla="*/ 0 w 436"/>
                <a:gd name="T1" fmla="*/ 47 h 48"/>
                <a:gd name="T2" fmla="*/ 435 w 436"/>
                <a:gd name="T3" fmla="*/ 47 h 48"/>
                <a:gd name="T4" fmla="*/ 435 w 436"/>
                <a:gd name="T5" fmla="*/ 0 h 48"/>
                <a:gd name="T6" fmla="*/ 0 w 436"/>
                <a:gd name="T7" fmla="*/ 0 h 48"/>
                <a:gd name="T8" fmla="*/ 0 w 436"/>
                <a:gd name="T9" fmla="*/ 47 h 48"/>
              </a:gdLst>
              <a:ahLst/>
              <a:cxnLst>
                <a:cxn ang="0">
                  <a:pos x="T0" y="T1"/>
                </a:cxn>
                <a:cxn ang="0">
                  <a:pos x="T2" y="T3"/>
                </a:cxn>
                <a:cxn ang="0">
                  <a:pos x="T4" y="T5"/>
                </a:cxn>
                <a:cxn ang="0">
                  <a:pos x="T6" y="T7"/>
                </a:cxn>
                <a:cxn ang="0">
                  <a:pos x="T8" y="T9"/>
                </a:cxn>
              </a:cxnLst>
              <a:rect l="0" t="0" r="r" b="b"/>
              <a:pathLst>
                <a:path w="436" h="48">
                  <a:moveTo>
                    <a:pt x="0" y="47"/>
                  </a:moveTo>
                  <a:lnTo>
                    <a:pt x="435" y="47"/>
                  </a:lnTo>
                  <a:lnTo>
                    <a:pt x="435" y="0"/>
                  </a:lnTo>
                  <a:lnTo>
                    <a:pt x="0" y="0"/>
                  </a:lnTo>
                  <a:lnTo>
                    <a:pt x="0" y="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365">
              <a:extLst>
                <a:ext uri="{FF2B5EF4-FFF2-40B4-BE49-F238E27FC236}">
                  <a16:creationId xmlns:a16="http://schemas.microsoft.com/office/drawing/2014/main" id="{7221F44A-AF76-ECAF-D73E-4C6420585E08}"/>
                </a:ext>
              </a:extLst>
            </p:cNvPr>
            <p:cNvSpPr>
              <a:spLocks noChangeArrowheads="1"/>
            </p:cNvSpPr>
            <p:nvPr/>
          </p:nvSpPr>
          <p:spPr bwMode="auto">
            <a:xfrm>
              <a:off x="1997075" y="1438275"/>
              <a:ext cx="157163" cy="19050"/>
            </a:xfrm>
            <a:custGeom>
              <a:avLst/>
              <a:gdLst>
                <a:gd name="T0" fmla="*/ 0 w 436"/>
                <a:gd name="T1" fmla="*/ 52 h 53"/>
                <a:gd name="T2" fmla="*/ 435 w 436"/>
                <a:gd name="T3" fmla="*/ 52 h 53"/>
                <a:gd name="T4" fmla="*/ 435 w 436"/>
                <a:gd name="T5" fmla="*/ 0 h 53"/>
                <a:gd name="T6" fmla="*/ 0 w 436"/>
                <a:gd name="T7" fmla="*/ 0 h 53"/>
                <a:gd name="T8" fmla="*/ 0 w 436"/>
                <a:gd name="T9" fmla="*/ 52 h 53"/>
              </a:gdLst>
              <a:ahLst/>
              <a:cxnLst>
                <a:cxn ang="0">
                  <a:pos x="T0" y="T1"/>
                </a:cxn>
                <a:cxn ang="0">
                  <a:pos x="T2" y="T3"/>
                </a:cxn>
                <a:cxn ang="0">
                  <a:pos x="T4" y="T5"/>
                </a:cxn>
                <a:cxn ang="0">
                  <a:pos x="T6" y="T7"/>
                </a:cxn>
                <a:cxn ang="0">
                  <a:pos x="T8" y="T9"/>
                </a:cxn>
              </a:cxnLst>
              <a:rect l="0" t="0" r="r" b="b"/>
              <a:pathLst>
                <a:path w="436" h="53">
                  <a:moveTo>
                    <a:pt x="0" y="52"/>
                  </a:moveTo>
                  <a:lnTo>
                    <a:pt x="435" y="52"/>
                  </a:lnTo>
                  <a:lnTo>
                    <a:pt x="435" y="0"/>
                  </a:lnTo>
                  <a:lnTo>
                    <a:pt x="0" y="0"/>
                  </a:lnTo>
                  <a:lnTo>
                    <a:pt x="0" y="52"/>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366">
              <a:extLst>
                <a:ext uri="{FF2B5EF4-FFF2-40B4-BE49-F238E27FC236}">
                  <a16:creationId xmlns:a16="http://schemas.microsoft.com/office/drawing/2014/main" id="{A18E8118-5AD1-7873-6FEB-9B75A7834EE8}"/>
                </a:ext>
              </a:extLst>
            </p:cNvPr>
            <p:cNvSpPr>
              <a:spLocks noChangeArrowheads="1"/>
            </p:cNvSpPr>
            <p:nvPr/>
          </p:nvSpPr>
          <p:spPr bwMode="auto">
            <a:xfrm>
              <a:off x="1997075" y="1401763"/>
              <a:ext cx="157163" cy="19050"/>
            </a:xfrm>
            <a:custGeom>
              <a:avLst/>
              <a:gdLst>
                <a:gd name="T0" fmla="*/ 0 w 436"/>
                <a:gd name="T1" fmla="*/ 51 h 52"/>
                <a:gd name="T2" fmla="*/ 435 w 436"/>
                <a:gd name="T3" fmla="*/ 51 h 52"/>
                <a:gd name="T4" fmla="*/ 435 w 436"/>
                <a:gd name="T5" fmla="*/ 0 h 52"/>
                <a:gd name="T6" fmla="*/ 0 w 436"/>
                <a:gd name="T7" fmla="*/ 0 h 52"/>
                <a:gd name="T8" fmla="*/ 0 w 436"/>
                <a:gd name="T9" fmla="*/ 51 h 52"/>
              </a:gdLst>
              <a:ahLst/>
              <a:cxnLst>
                <a:cxn ang="0">
                  <a:pos x="T0" y="T1"/>
                </a:cxn>
                <a:cxn ang="0">
                  <a:pos x="T2" y="T3"/>
                </a:cxn>
                <a:cxn ang="0">
                  <a:pos x="T4" y="T5"/>
                </a:cxn>
                <a:cxn ang="0">
                  <a:pos x="T6" y="T7"/>
                </a:cxn>
                <a:cxn ang="0">
                  <a:pos x="T8" y="T9"/>
                </a:cxn>
              </a:cxnLst>
              <a:rect l="0" t="0" r="r" b="b"/>
              <a:pathLst>
                <a:path w="436" h="52">
                  <a:moveTo>
                    <a:pt x="0" y="51"/>
                  </a:moveTo>
                  <a:lnTo>
                    <a:pt x="435" y="51"/>
                  </a:lnTo>
                  <a:lnTo>
                    <a:pt x="435" y="0"/>
                  </a:lnTo>
                  <a:lnTo>
                    <a:pt x="0" y="0"/>
                  </a:lnTo>
                  <a:lnTo>
                    <a:pt x="0" y="51"/>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367">
              <a:extLst>
                <a:ext uri="{FF2B5EF4-FFF2-40B4-BE49-F238E27FC236}">
                  <a16:creationId xmlns:a16="http://schemas.microsoft.com/office/drawing/2014/main" id="{90779A63-CED7-8ECA-63A4-F321982FF02F}"/>
                </a:ext>
              </a:extLst>
            </p:cNvPr>
            <p:cNvSpPr>
              <a:spLocks noChangeArrowheads="1"/>
            </p:cNvSpPr>
            <p:nvPr/>
          </p:nvSpPr>
          <p:spPr bwMode="auto">
            <a:xfrm>
              <a:off x="1997075" y="1474788"/>
              <a:ext cx="157163" cy="15875"/>
            </a:xfrm>
            <a:custGeom>
              <a:avLst/>
              <a:gdLst>
                <a:gd name="T0" fmla="*/ 0 w 436"/>
                <a:gd name="T1" fmla="*/ 44 h 45"/>
                <a:gd name="T2" fmla="*/ 435 w 436"/>
                <a:gd name="T3" fmla="*/ 44 h 45"/>
                <a:gd name="T4" fmla="*/ 435 w 436"/>
                <a:gd name="T5" fmla="*/ 0 h 45"/>
                <a:gd name="T6" fmla="*/ 0 w 436"/>
                <a:gd name="T7" fmla="*/ 0 h 45"/>
                <a:gd name="T8" fmla="*/ 0 w 436"/>
                <a:gd name="T9" fmla="*/ 44 h 45"/>
              </a:gdLst>
              <a:ahLst/>
              <a:cxnLst>
                <a:cxn ang="0">
                  <a:pos x="T0" y="T1"/>
                </a:cxn>
                <a:cxn ang="0">
                  <a:pos x="T2" y="T3"/>
                </a:cxn>
                <a:cxn ang="0">
                  <a:pos x="T4" y="T5"/>
                </a:cxn>
                <a:cxn ang="0">
                  <a:pos x="T6" y="T7"/>
                </a:cxn>
                <a:cxn ang="0">
                  <a:pos x="T8" y="T9"/>
                </a:cxn>
              </a:cxnLst>
              <a:rect l="0" t="0" r="r" b="b"/>
              <a:pathLst>
                <a:path w="436" h="45">
                  <a:moveTo>
                    <a:pt x="0" y="44"/>
                  </a:moveTo>
                  <a:lnTo>
                    <a:pt x="435" y="44"/>
                  </a:lnTo>
                  <a:lnTo>
                    <a:pt x="435" y="0"/>
                  </a:lnTo>
                  <a:lnTo>
                    <a:pt x="0" y="0"/>
                  </a:lnTo>
                  <a:lnTo>
                    <a:pt x="0" y="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38" name="Group 37">
            <a:extLst>
              <a:ext uri="{FF2B5EF4-FFF2-40B4-BE49-F238E27FC236}">
                <a16:creationId xmlns:a16="http://schemas.microsoft.com/office/drawing/2014/main" id="{915A98F9-7932-614F-08F0-A08049377442}"/>
              </a:ext>
            </a:extLst>
          </p:cNvPr>
          <p:cNvGrpSpPr/>
          <p:nvPr userDrawn="1"/>
        </p:nvGrpSpPr>
        <p:grpSpPr>
          <a:xfrm>
            <a:off x="9800262" y="5302051"/>
            <a:ext cx="802917" cy="795042"/>
            <a:chOff x="11055114" y="10673124"/>
            <a:chExt cx="1910284" cy="1891549"/>
          </a:xfrm>
          <a:solidFill>
            <a:schemeClr val="accent1"/>
          </a:solidFill>
        </p:grpSpPr>
        <p:sp>
          <p:nvSpPr>
            <p:cNvPr id="39" name="Freeform 18">
              <a:extLst>
                <a:ext uri="{FF2B5EF4-FFF2-40B4-BE49-F238E27FC236}">
                  <a16:creationId xmlns:a16="http://schemas.microsoft.com/office/drawing/2014/main" id="{1DA460DB-5E9B-6BFC-0B5A-A84447C0B9B7}"/>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3"/>
            </a:solidFill>
            <a:ln>
              <a:noFill/>
            </a:ln>
            <a:effectLst/>
          </p:spPr>
          <p:txBody>
            <a:bodyPr wrap="none" anchor="ctr"/>
            <a:lstStyle/>
            <a:p>
              <a:endParaRPr lang="en-US" sz="900"/>
            </a:p>
          </p:txBody>
        </p:sp>
        <p:sp>
          <p:nvSpPr>
            <p:cNvPr id="40" name="Freeform 19">
              <a:extLst>
                <a:ext uri="{FF2B5EF4-FFF2-40B4-BE49-F238E27FC236}">
                  <a16:creationId xmlns:a16="http://schemas.microsoft.com/office/drawing/2014/main" id="{70A28A3D-C0DE-8D7C-8DBE-57F2C50B67E6}"/>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4489918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67"/>
            <a:ext cx="5029200" cy="1094146"/>
          </a:xfrm>
          <a:prstGeom prst="rect">
            <a:avLst/>
          </a:prstGeom>
        </p:spPr>
        <p:txBody>
          <a:bodyPr anchor="b">
            <a:spAutoFit/>
          </a:bodyPr>
          <a:lstStyle>
            <a:lvl1pPr>
              <a:defRPr sz="3600" b="1" i="0">
                <a:latin typeface="+mj-lt"/>
                <a:cs typeface="Poppins" pitchFamily="2" charset="77"/>
              </a:defRPr>
            </a:lvl1pPr>
          </a:lstStyle>
          <a:p>
            <a:r>
              <a:rPr lang="en-US" dirty="0"/>
              <a:t>CLICK TO EDIT MASTER TITLE STYLE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AFBCC98-BB79-8E49-30AF-14D8AD0DE2AB}"/>
              </a:ext>
            </a:extLst>
          </p:cNvPr>
          <p:cNvGrpSpPr/>
          <p:nvPr userDrawn="1"/>
        </p:nvGrpSpPr>
        <p:grpSpPr>
          <a:xfrm rot="10800000">
            <a:off x="11385958" y="1606723"/>
            <a:ext cx="811984" cy="820189"/>
            <a:chOff x="9166522" y="4957273"/>
            <a:chExt cx="1959618" cy="1979418"/>
          </a:xfrm>
        </p:grpSpPr>
        <p:sp>
          <p:nvSpPr>
            <p:cNvPr id="9" name="Freeform 432">
              <a:extLst>
                <a:ext uri="{FF2B5EF4-FFF2-40B4-BE49-F238E27FC236}">
                  <a16:creationId xmlns:a16="http://schemas.microsoft.com/office/drawing/2014/main" id="{10CA665A-FC37-FC01-1BCA-F220869BB262}"/>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00AA227-F54D-0FD4-5278-FECD34B23B98}"/>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dirty="0"/>
            </a:p>
          </p:txBody>
        </p:sp>
      </p:grpSp>
      <p:grpSp>
        <p:nvGrpSpPr>
          <p:cNvPr id="14" name="Group 13">
            <a:extLst>
              <a:ext uri="{FF2B5EF4-FFF2-40B4-BE49-F238E27FC236}">
                <a16:creationId xmlns:a16="http://schemas.microsoft.com/office/drawing/2014/main" id="{A48D0F83-CF18-3C95-4505-1C4179F2C9C8}"/>
              </a:ext>
            </a:extLst>
          </p:cNvPr>
          <p:cNvGrpSpPr/>
          <p:nvPr userDrawn="1"/>
        </p:nvGrpSpPr>
        <p:grpSpPr>
          <a:xfrm>
            <a:off x="11397343" y="796637"/>
            <a:ext cx="800100" cy="808104"/>
            <a:chOff x="1481138" y="1035049"/>
            <a:chExt cx="2557462" cy="2583045"/>
          </a:xfrm>
        </p:grpSpPr>
        <p:sp>
          <p:nvSpPr>
            <p:cNvPr id="15" name="Freeform 250">
              <a:extLst>
                <a:ext uri="{FF2B5EF4-FFF2-40B4-BE49-F238E27FC236}">
                  <a16:creationId xmlns:a16="http://schemas.microsoft.com/office/drawing/2014/main" id="{468929FF-2A0F-33BF-0EB6-45AC565F2D3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251">
              <a:extLst>
                <a:ext uri="{FF2B5EF4-FFF2-40B4-BE49-F238E27FC236}">
                  <a16:creationId xmlns:a16="http://schemas.microsoft.com/office/drawing/2014/main" id="{13AF1C96-8273-AB9C-2E12-0B75AECAFD9B}"/>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2">
              <a:extLst>
                <a:ext uri="{FF2B5EF4-FFF2-40B4-BE49-F238E27FC236}">
                  <a16:creationId xmlns:a16="http://schemas.microsoft.com/office/drawing/2014/main" id="{374A5F86-3915-0DC1-BC23-5ED5B532A185}"/>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3">
              <a:extLst>
                <a:ext uri="{FF2B5EF4-FFF2-40B4-BE49-F238E27FC236}">
                  <a16:creationId xmlns:a16="http://schemas.microsoft.com/office/drawing/2014/main" id="{D3AECD7A-26D1-82CF-3F2C-089F8EE0CECD}"/>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4">
              <a:extLst>
                <a:ext uri="{FF2B5EF4-FFF2-40B4-BE49-F238E27FC236}">
                  <a16:creationId xmlns:a16="http://schemas.microsoft.com/office/drawing/2014/main" id="{092A7188-6CFD-6B48-F5E4-3106E5A44058}"/>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5">
              <a:extLst>
                <a:ext uri="{FF2B5EF4-FFF2-40B4-BE49-F238E27FC236}">
                  <a16:creationId xmlns:a16="http://schemas.microsoft.com/office/drawing/2014/main" id="{14381635-359D-4B45-A476-60156037A2B9}"/>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6">
              <a:extLst>
                <a:ext uri="{FF2B5EF4-FFF2-40B4-BE49-F238E27FC236}">
                  <a16:creationId xmlns:a16="http://schemas.microsoft.com/office/drawing/2014/main" id="{20D6F2A5-C1DC-FECB-4B9E-9F83447A95B2}"/>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7">
              <a:extLst>
                <a:ext uri="{FF2B5EF4-FFF2-40B4-BE49-F238E27FC236}">
                  <a16:creationId xmlns:a16="http://schemas.microsoft.com/office/drawing/2014/main" id="{E91A7A4B-11E4-2F27-9707-C4B585413C2C}"/>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8">
              <a:extLst>
                <a:ext uri="{FF2B5EF4-FFF2-40B4-BE49-F238E27FC236}">
                  <a16:creationId xmlns:a16="http://schemas.microsoft.com/office/drawing/2014/main" id="{95049C7E-D151-64E9-22E3-18C0229E7F89}"/>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4" name="Group 23">
            <a:extLst>
              <a:ext uri="{FF2B5EF4-FFF2-40B4-BE49-F238E27FC236}">
                <a16:creationId xmlns:a16="http://schemas.microsoft.com/office/drawing/2014/main" id="{680AA111-E792-3143-F7B5-9FAA386F329B}"/>
              </a:ext>
            </a:extLst>
          </p:cNvPr>
          <p:cNvGrpSpPr/>
          <p:nvPr userDrawn="1"/>
        </p:nvGrpSpPr>
        <p:grpSpPr>
          <a:xfrm>
            <a:off x="11391900" y="-3469"/>
            <a:ext cx="800100" cy="800105"/>
            <a:chOff x="2198688" y="1670050"/>
            <a:chExt cx="157162" cy="157163"/>
          </a:xfrm>
        </p:grpSpPr>
        <p:sp>
          <p:nvSpPr>
            <p:cNvPr id="25" name="Freeform 5010">
              <a:extLst>
                <a:ext uri="{FF2B5EF4-FFF2-40B4-BE49-F238E27FC236}">
                  <a16:creationId xmlns:a16="http://schemas.microsoft.com/office/drawing/2014/main" id="{C2364213-C684-D9CB-BEB2-FBB814400D7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5011">
              <a:extLst>
                <a:ext uri="{FF2B5EF4-FFF2-40B4-BE49-F238E27FC236}">
                  <a16:creationId xmlns:a16="http://schemas.microsoft.com/office/drawing/2014/main" id="{1CD8D08A-E894-CFBF-D069-1553B505A7F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grpSp>
    </p:spTree>
    <p:extLst>
      <p:ext uri="{BB962C8B-B14F-4D97-AF65-F5344CB8AC3E}">
        <p14:creationId xmlns:p14="http://schemas.microsoft.com/office/powerpoint/2010/main" val="6048811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2265" y="1170023"/>
            <a:ext cx="5029200" cy="1094146"/>
          </a:xfrm>
          <a:prstGeom prst="rect">
            <a:avLst/>
          </a:prstGeom>
        </p:spPr>
        <p:txBody>
          <a:bodyPr anchor="b">
            <a:spAutoFit/>
          </a:bodyPr>
          <a:lstStyle>
            <a:lvl1pPr>
              <a:defRPr sz="3600" b="1" i="0">
                <a:latin typeface="+mj-lt"/>
                <a:cs typeface="Poppins" pitchFamily="2" charset="77"/>
              </a:defRPr>
            </a:lvl1pPr>
          </a:lstStyle>
          <a:p>
            <a:r>
              <a:rPr lang="en-US" dirty="0"/>
              <a:t>CLICK TO EDIT MASTER TITLE STYLE</a:t>
            </a:r>
          </a:p>
        </p:txBody>
      </p:sp>
      <p:sp>
        <p:nvSpPr>
          <p:cNvPr id="3" name="Picture Placeholder 2"/>
          <p:cNvSpPr>
            <a:spLocks noGrp="1"/>
          </p:cNvSpPr>
          <p:nvPr>
            <p:ph type="pic" idx="1"/>
          </p:nvPr>
        </p:nvSpPr>
        <p:spPr>
          <a:xfrm>
            <a:off x="8420100" y="1650910"/>
            <a:ext cx="3775617" cy="3775617"/>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802265" y="2385130"/>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Freeform 5011">
            <a:extLst>
              <a:ext uri="{FF2B5EF4-FFF2-40B4-BE49-F238E27FC236}">
                <a16:creationId xmlns:a16="http://schemas.microsoft.com/office/drawing/2014/main" id="{0577529D-3BF6-670F-0B49-34A7E6BD47A6}"/>
              </a:ext>
            </a:extLst>
          </p:cNvPr>
          <p:cNvSpPr>
            <a:spLocks noChangeArrowheads="1"/>
          </p:cNvSpPr>
          <p:nvPr/>
        </p:nvSpPr>
        <p:spPr bwMode="auto">
          <a:xfrm rot="16200000">
            <a:off x="10552322" y="-4718"/>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4"/>
          </a:solidFill>
          <a:ln>
            <a:noFill/>
          </a:ln>
          <a:effectLst/>
        </p:spPr>
        <p:txBody>
          <a:bodyPr wrap="none" anchor="ctr"/>
          <a:lstStyle/>
          <a:p>
            <a:endParaRPr lang="en-US" sz="900" dirty="0"/>
          </a:p>
        </p:txBody>
      </p:sp>
      <p:grpSp>
        <p:nvGrpSpPr>
          <p:cNvPr id="15" name="Group 14">
            <a:extLst>
              <a:ext uri="{FF2B5EF4-FFF2-40B4-BE49-F238E27FC236}">
                <a16:creationId xmlns:a16="http://schemas.microsoft.com/office/drawing/2014/main" id="{2437FB5D-4CAC-1CAA-08EE-CA5BDE01FA39}"/>
              </a:ext>
            </a:extLst>
          </p:cNvPr>
          <p:cNvGrpSpPr/>
          <p:nvPr userDrawn="1"/>
        </p:nvGrpSpPr>
        <p:grpSpPr>
          <a:xfrm>
            <a:off x="11380016" y="-1"/>
            <a:ext cx="811984" cy="820189"/>
            <a:chOff x="9166522" y="4957273"/>
            <a:chExt cx="1959618" cy="1979418"/>
          </a:xfrm>
        </p:grpSpPr>
        <p:sp>
          <p:nvSpPr>
            <p:cNvPr id="16" name="Freeform 432">
              <a:extLst>
                <a:ext uri="{FF2B5EF4-FFF2-40B4-BE49-F238E27FC236}">
                  <a16:creationId xmlns:a16="http://schemas.microsoft.com/office/drawing/2014/main" id="{94EBCB80-4CFB-F5C3-1FF6-EF04928A1E4B}"/>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433">
              <a:extLst>
                <a:ext uri="{FF2B5EF4-FFF2-40B4-BE49-F238E27FC236}">
                  <a16:creationId xmlns:a16="http://schemas.microsoft.com/office/drawing/2014/main" id="{4E2FABB4-BFFB-F81A-5648-04BE73290C3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dirty="0"/>
            </a:p>
          </p:txBody>
        </p:sp>
      </p:grpSp>
      <p:grpSp>
        <p:nvGrpSpPr>
          <p:cNvPr id="18" name="Group 17">
            <a:extLst>
              <a:ext uri="{FF2B5EF4-FFF2-40B4-BE49-F238E27FC236}">
                <a16:creationId xmlns:a16="http://schemas.microsoft.com/office/drawing/2014/main" id="{6EEDB59D-8830-9012-B78F-A9698D980F08}"/>
              </a:ext>
            </a:extLst>
          </p:cNvPr>
          <p:cNvGrpSpPr/>
          <p:nvPr userDrawn="1"/>
        </p:nvGrpSpPr>
        <p:grpSpPr>
          <a:xfrm>
            <a:off x="11391895" y="822146"/>
            <a:ext cx="800105" cy="816274"/>
            <a:chOff x="696913" y="1035050"/>
            <a:chExt cx="157162" cy="160338"/>
          </a:xfrm>
        </p:grpSpPr>
        <p:sp>
          <p:nvSpPr>
            <p:cNvPr id="19" name="Freeform 372">
              <a:extLst>
                <a:ext uri="{FF2B5EF4-FFF2-40B4-BE49-F238E27FC236}">
                  <a16:creationId xmlns:a16="http://schemas.microsoft.com/office/drawing/2014/main" id="{0778E449-5E41-D234-EB1E-9217B73176C5}"/>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73">
              <a:extLst>
                <a:ext uri="{FF2B5EF4-FFF2-40B4-BE49-F238E27FC236}">
                  <a16:creationId xmlns:a16="http://schemas.microsoft.com/office/drawing/2014/main" id="{CAAC843B-EA57-FDB9-CA09-95B4075F88B8}"/>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74">
              <a:extLst>
                <a:ext uri="{FF2B5EF4-FFF2-40B4-BE49-F238E27FC236}">
                  <a16:creationId xmlns:a16="http://schemas.microsoft.com/office/drawing/2014/main" id="{73A8D3CB-9A12-333A-4DF0-CC166019116D}"/>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75">
              <a:extLst>
                <a:ext uri="{FF2B5EF4-FFF2-40B4-BE49-F238E27FC236}">
                  <a16:creationId xmlns:a16="http://schemas.microsoft.com/office/drawing/2014/main" id="{D962DE2A-EBA4-F228-E371-3C10459511F9}"/>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76">
              <a:extLst>
                <a:ext uri="{FF2B5EF4-FFF2-40B4-BE49-F238E27FC236}">
                  <a16:creationId xmlns:a16="http://schemas.microsoft.com/office/drawing/2014/main" id="{0A5811CB-6BDA-E460-B762-F5E36FBE17AB}"/>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77">
              <a:extLst>
                <a:ext uri="{FF2B5EF4-FFF2-40B4-BE49-F238E27FC236}">
                  <a16:creationId xmlns:a16="http://schemas.microsoft.com/office/drawing/2014/main" id="{B6D49BB0-A4C9-6DFB-026A-D07CD3D4DFAB}"/>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78">
              <a:extLst>
                <a:ext uri="{FF2B5EF4-FFF2-40B4-BE49-F238E27FC236}">
                  <a16:creationId xmlns:a16="http://schemas.microsoft.com/office/drawing/2014/main" id="{BBE4F263-D6CA-1E96-68B0-0FAB394EA1E2}"/>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379">
              <a:extLst>
                <a:ext uri="{FF2B5EF4-FFF2-40B4-BE49-F238E27FC236}">
                  <a16:creationId xmlns:a16="http://schemas.microsoft.com/office/drawing/2014/main" id="{8D6BE084-605F-CC16-3FF8-CA4622F1D801}"/>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380">
              <a:extLst>
                <a:ext uri="{FF2B5EF4-FFF2-40B4-BE49-F238E27FC236}">
                  <a16:creationId xmlns:a16="http://schemas.microsoft.com/office/drawing/2014/main" id="{0BCE16ED-396F-9CD8-BFCA-F301D42A15B2}"/>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418706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mage at the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0" y="3839725"/>
            <a:ext cx="7315200" cy="511679"/>
          </a:xfrm>
          <a:prstGeom prst="rect">
            <a:avLst/>
          </a:prstGeom>
        </p:spPr>
        <p:txBody>
          <a:bodyPr wrap="square" anchor="b">
            <a:spAutoFit/>
          </a:bodyPr>
          <a:lstStyle>
            <a:lvl1pPr>
              <a:defRPr sz="3000" b="0" i="0" baseline="0">
                <a:latin typeface="Poppins Light" pitchFamily="2" charset="77"/>
                <a:cs typeface="Poppins Light" pitchFamily="2" charset="77"/>
              </a:defRPr>
            </a:lvl1pPr>
          </a:lstStyle>
          <a:p>
            <a:r>
              <a:rPr lang="en-US" dirty="0"/>
              <a:t>CLICK TO EDIT MASTER TITLE STYLE</a:t>
            </a:r>
          </a:p>
        </p:txBody>
      </p:sp>
      <p:sp>
        <p:nvSpPr>
          <p:cNvPr id="3" name="Picture Placeholder 2"/>
          <p:cNvSpPr>
            <a:spLocks noGrp="1"/>
          </p:cNvSpPr>
          <p:nvPr>
            <p:ph type="pic" idx="1"/>
          </p:nvPr>
        </p:nvSpPr>
        <p:spPr>
          <a:xfrm>
            <a:off x="0" y="0"/>
            <a:ext cx="12192000" cy="27432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Text Placeholder 2">
            <a:extLst>
              <a:ext uri="{FF2B5EF4-FFF2-40B4-BE49-F238E27FC236}">
                <a16:creationId xmlns:a16="http://schemas.microsoft.com/office/drawing/2014/main" id="{1853435A-3D9D-D746-87A1-59585B26AC11}"/>
              </a:ext>
            </a:extLst>
          </p:cNvPr>
          <p:cNvSpPr>
            <a:spLocks noGrp="1"/>
          </p:cNvSpPr>
          <p:nvPr>
            <p:ph type="body" idx="10"/>
          </p:nvPr>
        </p:nvSpPr>
        <p:spPr>
          <a:xfrm>
            <a:off x="2292927" y="4358331"/>
            <a:ext cx="7308273"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25648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9" y="758825"/>
            <a:ext cx="4054329" cy="1298575"/>
          </a:xfrm>
        </p:spPr>
        <p:txBody>
          <a:bodyPr wrap="square" anchor="b">
            <a:spAutoFit/>
          </a:bodyPr>
          <a:lstStyle>
            <a:lvl1pPr>
              <a:lnSpc>
                <a:spcPct val="70000"/>
              </a:lnSpc>
              <a:defRPr sz="3600" b="1" i="0" cap="all" baseline="0">
                <a:latin typeface="+mj-lt"/>
                <a:cs typeface="Poppins" pitchFamily="2" charset="77"/>
              </a:defRPr>
            </a:lvl1pPr>
          </a:lstStyle>
          <a:p>
            <a:r>
              <a:rPr lang="en-US" dirty="0"/>
              <a:t>CLICK TO EDIT MASTER TITLE STYLE</a:t>
            </a:r>
          </a:p>
        </p:txBody>
      </p:sp>
      <p:sp>
        <p:nvSpPr>
          <p:cNvPr id="4" name="Text Placeholder 3"/>
          <p:cNvSpPr>
            <a:spLocks noGrp="1"/>
          </p:cNvSpPr>
          <p:nvPr>
            <p:ph type="body" sz="half" idx="2" hasCustomPrompt="1"/>
          </p:nvPr>
        </p:nvSpPr>
        <p:spPr>
          <a:xfrm>
            <a:off x="839787" y="2074284"/>
            <a:ext cx="4054331" cy="900246"/>
          </a:xfrm>
        </p:spPr>
        <p:txBody>
          <a:bodyPr wrap="square">
            <a:spAutoFit/>
          </a:bodyPr>
          <a:lstStyle>
            <a:lvl1pPr marL="0" indent="0">
              <a:lnSpc>
                <a:spcPct val="70000"/>
              </a:lnSpc>
              <a:buNone/>
              <a:defRPr sz="3600" b="1" i="0" cap="all" baseline="0">
                <a:latin typeface="Poppins Light" pitchFamily="2" charset="77"/>
                <a:cs typeface="Poppins Ligh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6" name="Text Placeholder 5">
            <a:extLst>
              <a:ext uri="{FF2B5EF4-FFF2-40B4-BE49-F238E27FC236}">
                <a16:creationId xmlns:a16="http://schemas.microsoft.com/office/drawing/2014/main" id="{D1275906-89D1-4A40-B6E6-4598B4008931}"/>
              </a:ext>
            </a:extLst>
          </p:cNvPr>
          <p:cNvSpPr>
            <a:spLocks noGrp="1"/>
          </p:cNvSpPr>
          <p:nvPr>
            <p:ph type="body" sz="quarter" idx="10"/>
          </p:nvPr>
        </p:nvSpPr>
        <p:spPr>
          <a:xfrm>
            <a:off x="857106" y="3050743"/>
            <a:ext cx="4037013" cy="338554"/>
          </a:xfrm>
        </p:spPr>
        <p:txBody>
          <a:bodyPr/>
          <a:lstStyle>
            <a:lvl1pPr marL="0" indent="0">
              <a:lnSpc>
                <a:spcPct val="100000"/>
              </a:lnSpc>
              <a:spcBef>
                <a:spcPts val="100"/>
              </a:spcBef>
              <a:buNone/>
              <a:defRPr sz="1600" cap="none" baseline="0">
                <a:latin typeface="+mn-lt"/>
              </a:defRPr>
            </a:lvl1pPr>
            <a:lvl2pPr>
              <a:buNone/>
              <a:defRPr/>
            </a:lvl2pPr>
          </a:lstStyle>
          <a:p>
            <a:pPr lvl="0"/>
            <a:r>
              <a:rPr lang="en-US"/>
              <a:t>Click to edit Master text styles</a:t>
            </a:r>
          </a:p>
        </p:txBody>
      </p:sp>
      <p:sp>
        <p:nvSpPr>
          <p:cNvPr id="7" name="Content Placeholder 6">
            <a:extLst>
              <a:ext uri="{FF2B5EF4-FFF2-40B4-BE49-F238E27FC236}">
                <a16:creationId xmlns:a16="http://schemas.microsoft.com/office/drawing/2014/main" id="{1884ACEC-00D2-4543-A862-C76336050594}"/>
              </a:ext>
            </a:extLst>
          </p:cNvPr>
          <p:cNvSpPr>
            <a:spLocks noGrp="1"/>
          </p:cNvSpPr>
          <p:nvPr>
            <p:ph sz="quarter" idx="11"/>
          </p:nvPr>
        </p:nvSpPr>
        <p:spPr>
          <a:xfrm>
            <a:off x="5334000" y="801687"/>
            <a:ext cx="5867400" cy="1410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3454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able">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7E3A9736-47F5-B046-93E7-10647D3B40C5}"/>
              </a:ext>
            </a:extLst>
          </p:cNvPr>
          <p:cNvSpPr>
            <a:spLocks noGrp="1"/>
          </p:cNvSpPr>
          <p:nvPr>
            <p:ph type="tbl" sz="quarter" idx="10"/>
          </p:nvPr>
        </p:nvSpPr>
        <p:spPr>
          <a:xfrm>
            <a:off x="1487488" y="1772816"/>
            <a:ext cx="9505057" cy="313932"/>
          </a:xfrm>
        </p:spPr>
        <p:txBody>
          <a:bodyPr/>
          <a:lstStyle/>
          <a:p>
            <a:r>
              <a:rPr lang="en-US"/>
              <a:t>Click icon to add table</a:t>
            </a:r>
            <a:endParaRPr lang="en-US" dirty="0"/>
          </a:p>
        </p:txBody>
      </p:sp>
      <p:sp>
        <p:nvSpPr>
          <p:cNvPr id="4" name="Title 1">
            <a:extLst>
              <a:ext uri="{FF2B5EF4-FFF2-40B4-BE49-F238E27FC236}">
                <a16:creationId xmlns:a16="http://schemas.microsoft.com/office/drawing/2014/main" id="{F39F79E3-3087-034F-A38F-2410E1FDB502}"/>
              </a:ext>
            </a:extLst>
          </p:cNvPr>
          <p:cNvSpPr>
            <a:spLocks noGrp="1"/>
          </p:cNvSpPr>
          <p:nvPr>
            <p:ph type="title" hasCustomPrompt="1"/>
          </p:nvPr>
        </p:nvSpPr>
        <p:spPr>
          <a:xfrm>
            <a:off x="1487488" y="557710"/>
            <a:ext cx="5544617" cy="1094146"/>
          </a:xfrm>
          <a:prstGeom prst="rect">
            <a:avLst/>
          </a:prstGeom>
        </p:spPr>
        <p:txBody>
          <a:bodyPr anchor="b">
            <a:spAutoFit/>
          </a:bodyPr>
          <a:lstStyle>
            <a:lvl1pPr>
              <a:defRPr sz="3600" b="1" i="0">
                <a:latin typeface="+mj-lt"/>
                <a:cs typeface="Poppins" pitchFamily="2" charset="77"/>
              </a:defRPr>
            </a:lvl1pPr>
          </a:lstStyle>
          <a:p>
            <a:r>
              <a:rPr lang="en-US" dirty="0"/>
              <a:t>CLICK TO EDIT MASTER TITLE STYLE</a:t>
            </a:r>
          </a:p>
        </p:txBody>
      </p:sp>
      <p:grpSp>
        <p:nvGrpSpPr>
          <p:cNvPr id="10" name="Group 9">
            <a:extLst>
              <a:ext uri="{FF2B5EF4-FFF2-40B4-BE49-F238E27FC236}">
                <a16:creationId xmlns:a16="http://schemas.microsoft.com/office/drawing/2014/main" id="{23244A6C-CF4E-B57D-2024-0D5610B36BD7}"/>
              </a:ext>
            </a:extLst>
          </p:cNvPr>
          <p:cNvGrpSpPr/>
          <p:nvPr userDrawn="1"/>
        </p:nvGrpSpPr>
        <p:grpSpPr>
          <a:xfrm rot="16200000">
            <a:off x="9665497" y="-4286"/>
            <a:ext cx="846399" cy="854951"/>
            <a:chOff x="9166522" y="4957273"/>
            <a:chExt cx="1959618" cy="1979418"/>
          </a:xfrm>
        </p:grpSpPr>
        <p:sp>
          <p:nvSpPr>
            <p:cNvPr id="11" name="Freeform 432">
              <a:extLst>
                <a:ext uri="{FF2B5EF4-FFF2-40B4-BE49-F238E27FC236}">
                  <a16:creationId xmlns:a16="http://schemas.microsoft.com/office/drawing/2014/main" id="{70F4CE96-6A9C-AEF9-F4EE-AC3DAD42A1B5}"/>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3"/>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ECC0B477-65C6-F189-E387-2DE3FDB18266}"/>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4"/>
            </a:solidFill>
            <a:ln>
              <a:noFill/>
            </a:ln>
            <a:effectLst/>
          </p:spPr>
          <p:txBody>
            <a:bodyPr wrap="none" anchor="ctr"/>
            <a:lstStyle/>
            <a:p>
              <a:endParaRPr lang="en-US" sz="900" dirty="0"/>
            </a:p>
          </p:txBody>
        </p:sp>
      </p:grpSp>
      <p:grpSp>
        <p:nvGrpSpPr>
          <p:cNvPr id="13" name="Group 12">
            <a:extLst>
              <a:ext uri="{FF2B5EF4-FFF2-40B4-BE49-F238E27FC236}">
                <a16:creationId xmlns:a16="http://schemas.microsoft.com/office/drawing/2014/main" id="{173E1F10-2D91-25E0-6D1D-37A48A5BEF14}"/>
              </a:ext>
            </a:extLst>
          </p:cNvPr>
          <p:cNvGrpSpPr/>
          <p:nvPr userDrawn="1"/>
        </p:nvGrpSpPr>
        <p:grpSpPr>
          <a:xfrm>
            <a:off x="10516171" y="-3802"/>
            <a:ext cx="841691" cy="850191"/>
            <a:chOff x="1997075" y="1349375"/>
            <a:chExt cx="157163" cy="158750"/>
          </a:xfrm>
        </p:grpSpPr>
        <p:sp>
          <p:nvSpPr>
            <p:cNvPr id="14" name="Freeform 363">
              <a:extLst>
                <a:ext uri="{FF2B5EF4-FFF2-40B4-BE49-F238E27FC236}">
                  <a16:creationId xmlns:a16="http://schemas.microsoft.com/office/drawing/2014/main" id="{32B8980B-4A0F-7DCC-29F6-94726763BC0F}"/>
                </a:ext>
              </a:extLst>
            </p:cNvPr>
            <p:cNvSpPr>
              <a:spLocks noChangeArrowheads="1"/>
            </p:cNvSpPr>
            <p:nvPr/>
          </p:nvSpPr>
          <p:spPr bwMode="auto">
            <a:xfrm>
              <a:off x="1997075" y="1349375"/>
              <a:ext cx="157163" cy="158750"/>
            </a:xfrm>
            <a:custGeom>
              <a:avLst/>
              <a:gdLst>
                <a:gd name="T0" fmla="*/ 0 w 436"/>
                <a:gd name="T1" fmla="*/ 439 h 440"/>
                <a:gd name="T2" fmla="*/ 435 w 436"/>
                <a:gd name="T3" fmla="*/ 439 h 440"/>
                <a:gd name="T4" fmla="*/ 435 w 436"/>
                <a:gd name="T5" fmla="*/ 0 h 440"/>
                <a:gd name="T6" fmla="*/ 0 w 436"/>
                <a:gd name="T7" fmla="*/ 0 h 440"/>
                <a:gd name="T8" fmla="*/ 0 w 436"/>
                <a:gd name="T9" fmla="*/ 439 h 440"/>
              </a:gdLst>
              <a:ahLst/>
              <a:cxnLst>
                <a:cxn ang="0">
                  <a:pos x="T0" y="T1"/>
                </a:cxn>
                <a:cxn ang="0">
                  <a:pos x="T2" y="T3"/>
                </a:cxn>
                <a:cxn ang="0">
                  <a:pos x="T4" y="T5"/>
                </a:cxn>
                <a:cxn ang="0">
                  <a:pos x="T6" y="T7"/>
                </a:cxn>
                <a:cxn ang="0">
                  <a:pos x="T8" y="T9"/>
                </a:cxn>
              </a:cxnLst>
              <a:rect l="0" t="0" r="r" b="b"/>
              <a:pathLst>
                <a:path w="436" h="440">
                  <a:moveTo>
                    <a:pt x="0" y="439"/>
                  </a:moveTo>
                  <a:lnTo>
                    <a:pt x="435" y="439"/>
                  </a:lnTo>
                  <a:lnTo>
                    <a:pt x="435" y="0"/>
                  </a:lnTo>
                  <a:lnTo>
                    <a:pt x="0" y="0"/>
                  </a:lnTo>
                  <a:lnTo>
                    <a:pt x="0" y="43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64">
              <a:extLst>
                <a:ext uri="{FF2B5EF4-FFF2-40B4-BE49-F238E27FC236}">
                  <a16:creationId xmlns:a16="http://schemas.microsoft.com/office/drawing/2014/main" id="{6619F951-86EE-AD87-E17E-3882F7A21DC7}"/>
                </a:ext>
              </a:extLst>
            </p:cNvPr>
            <p:cNvSpPr>
              <a:spLocks noChangeArrowheads="1"/>
            </p:cNvSpPr>
            <p:nvPr/>
          </p:nvSpPr>
          <p:spPr bwMode="auto">
            <a:xfrm>
              <a:off x="1997075" y="1366838"/>
              <a:ext cx="157163" cy="17462"/>
            </a:xfrm>
            <a:custGeom>
              <a:avLst/>
              <a:gdLst>
                <a:gd name="T0" fmla="*/ 0 w 436"/>
                <a:gd name="T1" fmla="*/ 47 h 48"/>
                <a:gd name="T2" fmla="*/ 435 w 436"/>
                <a:gd name="T3" fmla="*/ 47 h 48"/>
                <a:gd name="T4" fmla="*/ 435 w 436"/>
                <a:gd name="T5" fmla="*/ 0 h 48"/>
                <a:gd name="T6" fmla="*/ 0 w 436"/>
                <a:gd name="T7" fmla="*/ 0 h 48"/>
                <a:gd name="T8" fmla="*/ 0 w 436"/>
                <a:gd name="T9" fmla="*/ 47 h 48"/>
              </a:gdLst>
              <a:ahLst/>
              <a:cxnLst>
                <a:cxn ang="0">
                  <a:pos x="T0" y="T1"/>
                </a:cxn>
                <a:cxn ang="0">
                  <a:pos x="T2" y="T3"/>
                </a:cxn>
                <a:cxn ang="0">
                  <a:pos x="T4" y="T5"/>
                </a:cxn>
                <a:cxn ang="0">
                  <a:pos x="T6" y="T7"/>
                </a:cxn>
                <a:cxn ang="0">
                  <a:pos x="T8" y="T9"/>
                </a:cxn>
              </a:cxnLst>
              <a:rect l="0" t="0" r="r" b="b"/>
              <a:pathLst>
                <a:path w="436" h="48">
                  <a:moveTo>
                    <a:pt x="0" y="47"/>
                  </a:moveTo>
                  <a:lnTo>
                    <a:pt x="435" y="47"/>
                  </a:lnTo>
                  <a:lnTo>
                    <a:pt x="435" y="0"/>
                  </a:lnTo>
                  <a:lnTo>
                    <a:pt x="0" y="0"/>
                  </a:lnTo>
                  <a:lnTo>
                    <a:pt x="0" y="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65">
              <a:extLst>
                <a:ext uri="{FF2B5EF4-FFF2-40B4-BE49-F238E27FC236}">
                  <a16:creationId xmlns:a16="http://schemas.microsoft.com/office/drawing/2014/main" id="{84855FBE-757B-2435-014D-6585709F52A7}"/>
                </a:ext>
              </a:extLst>
            </p:cNvPr>
            <p:cNvSpPr>
              <a:spLocks noChangeArrowheads="1"/>
            </p:cNvSpPr>
            <p:nvPr/>
          </p:nvSpPr>
          <p:spPr bwMode="auto">
            <a:xfrm>
              <a:off x="1997075" y="1438275"/>
              <a:ext cx="157163" cy="19050"/>
            </a:xfrm>
            <a:custGeom>
              <a:avLst/>
              <a:gdLst>
                <a:gd name="T0" fmla="*/ 0 w 436"/>
                <a:gd name="T1" fmla="*/ 52 h 53"/>
                <a:gd name="T2" fmla="*/ 435 w 436"/>
                <a:gd name="T3" fmla="*/ 52 h 53"/>
                <a:gd name="T4" fmla="*/ 435 w 436"/>
                <a:gd name="T5" fmla="*/ 0 h 53"/>
                <a:gd name="T6" fmla="*/ 0 w 436"/>
                <a:gd name="T7" fmla="*/ 0 h 53"/>
                <a:gd name="T8" fmla="*/ 0 w 436"/>
                <a:gd name="T9" fmla="*/ 52 h 53"/>
              </a:gdLst>
              <a:ahLst/>
              <a:cxnLst>
                <a:cxn ang="0">
                  <a:pos x="T0" y="T1"/>
                </a:cxn>
                <a:cxn ang="0">
                  <a:pos x="T2" y="T3"/>
                </a:cxn>
                <a:cxn ang="0">
                  <a:pos x="T4" y="T5"/>
                </a:cxn>
                <a:cxn ang="0">
                  <a:pos x="T6" y="T7"/>
                </a:cxn>
                <a:cxn ang="0">
                  <a:pos x="T8" y="T9"/>
                </a:cxn>
              </a:cxnLst>
              <a:rect l="0" t="0" r="r" b="b"/>
              <a:pathLst>
                <a:path w="436" h="53">
                  <a:moveTo>
                    <a:pt x="0" y="52"/>
                  </a:moveTo>
                  <a:lnTo>
                    <a:pt x="435" y="52"/>
                  </a:lnTo>
                  <a:lnTo>
                    <a:pt x="435" y="0"/>
                  </a:lnTo>
                  <a:lnTo>
                    <a:pt x="0" y="0"/>
                  </a:lnTo>
                  <a:lnTo>
                    <a:pt x="0" y="52"/>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66">
              <a:extLst>
                <a:ext uri="{FF2B5EF4-FFF2-40B4-BE49-F238E27FC236}">
                  <a16:creationId xmlns:a16="http://schemas.microsoft.com/office/drawing/2014/main" id="{1B198F9C-4B8A-42F9-B19F-2C9A87D9E463}"/>
                </a:ext>
              </a:extLst>
            </p:cNvPr>
            <p:cNvSpPr>
              <a:spLocks noChangeArrowheads="1"/>
            </p:cNvSpPr>
            <p:nvPr/>
          </p:nvSpPr>
          <p:spPr bwMode="auto">
            <a:xfrm>
              <a:off x="1997075" y="1401763"/>
              <a:ext cx="157163" cy="19050"/>
            </a:xfrm>
            <a:custGeom>
              <a:avLst/>
              <a:gdLst>
                <a:gd name="T0" fmla="*/ 0 w 436"/>
                <a:gd name="T1" fmla="*/ 51 h 52"/>
                <a:gd name="T2" fmla="*/ 435 w 436"/>
                <a:gd name="T3" fmla="*/ 51 h 52"/>
                <a:gd name="T4" fmla="*/ 435 w 436"/>
                <a:gd name="T5" fmla="*/ 0 h 52"/>
                <a:gd name="T6" fmla="*/ 0 w 436"/>
                <a:gd name="T7" fmla="*/ 0 h 52"/>
                <a:gd name="T8" fmla="*/ 0 w 436"/>
                <a:gd name="T9" fmla="*/ 51 h 52"/>
              </a:gdLst>
              <a:ahLst/>
              <a:cxnLst>
                <a:cxn ang="0">
                  <a:pos x="T0" y="T1"/>
                </a:cxn>
                <a:cxn ang="0">
                  <a:pos x="T2" y="T3"/>
                </a:cxn>
                <a:cxn ang="0">
                  <a:pos x="T4" y="T5"/>
                </a:cxn>
                <a:cxn ang="0">
                  <a:pos x="T6" y="T7"/>
                </a:cxn>
                <a:cxn ang="0">
                  <a:pos x="T8" y="T9"/>
                </a:cxn>
              </a:cxnLst>
              <a:rect l="0" t="0" r="r" b="b"/>
              <a:pathLst>
                <a:path w="436" h="52">
                  <a:moveTo>
                    <a:pt x="0" y="51"/>
                  </a:moveTo>
                  <a:lnTo>
                    <a:pt x="435" y="51"/>
                  </a:lnTo>
                  <a:lnTo>
                    <a:pt x="435" y="0"/>
                  </a:lnTo>
                  <a:lnTo>
                    <a:pt x="0" y="0"/>
                  </a:lnTo>
                  <a:lnTo>
                    <a:pt x="0" y="51"/>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67">
              <a:extLst>
                <a:ext uri="{FF2B5EF4-FFF2-40B4-BE49-F238E27FC236}">
                  <a16:creationId xmlns:a16="http://schemas.microsoft.com/office/drawing/2014/main" id="{466445B7-1556-2436-6DB6-70DCE03D8970}"/>
                </a:ext>
              </a:extLst>
            </p:cNvPr>
            <p:cNvSpPr>
              <a:spLocks noChangeArrowheads="1"/>
            </p:cNvSpPr>
            <p:nvPr/>
          </p:nvSpPr>
          <p:spPr bwMode="auto">
            <a:xfrm>
              <a:off x="1997075" y="1474788"/>
              <a:ext cx="157163" cy="15875"/>
            </a:xfrm>
            <a:custGeom>
              <a:avLst/>
              <a:gdLst>
                <a:gd name="T0" fmla="*/ 0 w 436"/>
                <a:gd name="T1" fmla="*/ 44 h 45"/>
                <a:gd name="T2" fmla="*/ 435 w 436"/>
                <a:gd name="T3" fmla="*/ 44 h 45"/>
                <a:gd name="T4" fmla="*/ 435 w 436"/>
                <a:gd name="T5" fmla="*/ 0 h 45"/>
                <a:gd name="T6" fmla="*/ 0 w 436"/>
                <a:gd name="T7" fmla="*/ 0 h 45"/>
                <a:gd name="T8" fmla="*/ 0 w 436"/>
                <a:gd name="T9" fmla="*/ 44 h 45"/>
              </a:gdLst>
              <a:ahLst/>
              <a:cxnLst>
                <a:cxn ang="0">
                  <a:pos x="T0" y="T1"/>
                </a:cxn>
                <a:cxn ang="0">
                  <a:pos x="T2" y="T3"/>
                </a:cxn>
                <a:cxn ang="0">
                  <a:pos x="T4" y="T5"/>
                </a:cxn>
                <a:cxn ang="0">
                  <a:pos x="T6" y="T7"/>
                </a:cxn>
                <a:cxn ang="0">
                  <a:pos x="T8" y="T9"/>
                </a:cxn>
              </a:cxnLst>
              <a:rect l="0" t="0" r="r" b="b"/>
              <a:pathLst>
                <a:path w="436" h="45">
                  <a:moveTo>
                    <a:pt x="0" y="44"/>
                  </a:moveTo>
                  <a:lnTo>
                    <a:pt x="435" y="44"/>
                  </a:lnTo>
                  <a:lnTo>
                    <a:pt x="435" y="0"/>
                  </a:lnTo>
                  <a:lnTo>
                    <a:pt x="0" y="0"/>
                  </a:lnTo>
                  <a:lnTo>
                    <a:pt x="0" y="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9" name="Group 18">
            <a:extLst>
              <a:ext uri="{FF2B5EF4-FFF2-40B4-BE49-F238E27FC236}">
                <a16:creationId xmlns:a16="http://schemas.microsoft.com/office/drawing/2014/main" id="{A402EE31-9BC7-82AC-3707-93D1088D9A33}"/>
              </a:ext>
            </a:extLst>
          </p:cNvPr>
          <p:cNvGrpSpPr/>
          <p:nvPr userDrawn="1"/>
        </p:nvGrpSpPr>
        <p:grpSpPr>
          <a:xfrm>
            <a:off x="11352789" y="-3802"/>
            <a:ext cx="835668" cy="844028"/>
            <a:chOff x="1481138" y="1035049"/>
            <a:chExt cx="2557462" cy="2583045"/>
          </a:xfrm>
        </p:grpSpPr>
        <p:sp>
          <p:nvSpPr>
            <p:cNvPr id="20" name="Freeform 250">
              <a:extLst>
                <a:ext uri="{FF2B5EF4-FFF2-40B4-BE49-F238E27FC236}">
                  <a16:creationId xmlns:a16="http://schemas.microsoft.com/office/drawing/2014/main" id="{8A835F9A-8090-0B06-C95B-26777A25596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1">
              <a:extLst>
                <a:ext uri="{FF2B5EF4-FFF2-40B4-BE49-F238E27FC236}">
                  <a16:creationId xmlns:a16="http://schemas.microsoft.com/office/drawing/2014/main" id="{0637C54A-C9DE-A2A6-31A5-470DC1CBF3E1}"/>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2">
              <a:extLst>
                <a:ext uri="{FF2B5EF4-FFF2-40B4-BE49-F238E27FC236}">
                  <a16:creationId xmlns:a16="http://schemas.microsoft.com/office/drawing/2014/main" id="{DDE75FB6-D74E-03FA-5B41-A4FD2F561020}"/>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3">
              <a:extLst>
                <a:ext uri="{FF2B5EF4-FFF2-40B4-BE49-F238E27FC236}">
                  <a16:creationId xmlns:a16="http://schemas.microsoft.com/office/drawing/2014/main" id="{C73E9500-CB7B-C493-6922-5E1DF5A568A6}"/>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54">
              <a:extLst>
                <a:ext uri="{FF2B5EF4-FFF2-40B4-BE49-F238E27FC236}">
                  <a16:creationId xmlns:a16="http://schemas.microsoft.com/office/drawing/2014/main" id="{206D0BA8-C04C-ADA4-58D8-74247BF7BFD1}"/>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55">
              <a:extLst>
                <a:ext uri="{FF2B5EF4-FFF2-40B4-BE49-F238E27FC236}">
                  <a16:creationId xmlns:a16="http://schemas.microsoft.com/office/drawing/2014/main" id="{A3D09D01-C035-FD90-801B-9E1E761DBED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56">
              <a:extLst>
                <a:ext uri="{FF2B5EF4-FFF2-40B4-BE49-F238E27FC236}">
                  <a16:creationId xmlns:a16="http://schemas.microsoft.com/office/drawing/2014/main" id="{59451AE9-7EDC-D7CD-B261-5BED788F9713}"/>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57">
              <a:extLst>
                <a:ext uri="{FF2B5EF4-FFF2-40B4-BE49-F238E27FC236}">
                  <a16:creationId xmlns:a16="http://schemas.microsoft.com/office/drawing/2014/main" id="{C727B1CD-8AA5-FC0A-CF7C-55CF93C38978}"/>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58">
              <a:extLst>
                <a:ext uri="{FF2B5EF4-FFF2-40B4-BE49-F238E27FC236}">
                  <a16:creationId xmlns:a16="http://schemas.microsoft.com/office/drawing/2014/main" id="{685A8A8E-92D3-EDAB-C3D3-DBAA9A2EEDCA}"/>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491156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Header &amp;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819C-9297-8F4D-A917-6DFD26C9F5A3}"/>
              </a:ext>
            </a:extLst>
          </p:cNvPr>
          <p:cNvSpPr>
            <a:spLocks noGrp="1"/>
          </p:cNvSpPr>
          <p:nvPr>
            <p:ph type="title" hasCustomPrompt="1"/>
          </p:nvPr>
        </p:nvSpPr>
        <p:spPr>
          <a:xfrm>
            <a:off x="1066800" y="898072"/>
            <a:ext cx="5263210" cy="936104"/>
          </a:xfrm>
          <a:prstGeom prst="rect">
            <a:avLst/>
          </a:prstGeom>
        </p:spPr>
        <p:txBody>
          <a:bodyPr/>
          <a:lstStyle>
            <a:lvl1pPr>
              <a:lnSpc>
                <a:spcPct val="70000"/>
              </a:lnSpc>
              <a:defRPr spc="0" normalizeH="0" baseline="0">
                <a:latin typeface="+mj-lt"/>
              </a:defRPr>
            </a:lvl1pPr>
          </a:lstStyle>
          <a:p>
            <a:r>
              <a:rPr lang="en-US" dirty="0"/>
              <a:t>CLICK TO EDIT MASTER TITLE STYLE</a:t>
            </a:r>
          </a:p>
        </p:txBody>
      </p:sp>
      <p:sp>
        <p:nvSpPr>
          <p:cNvPr id="4" name="Text Placeholder 3">
            <a:extLst>
              <a:ext uri="{FF2B5EF4-FFF2-40B4-BE49-F238E27FC236}">
                <a16:creationId xmlns:a16="http://schemas.microsoft.com/office/drawing/2014/main" id="{8232254F-FE64-3C48-AEE6-4DA4FD2EFF2F}"/>
              </a:ext>
            </a:extLst>
          </p:cNvPr>
          <p:cNvSpPr>
            <a:spLocks noGrp="1"/>
          </p:cNvSpPr>
          <p:nvPr>
            <p:ph type="body" sz="quarter" idx="12"/>
          </p:nvPr>
        </p:nvSpPr>
        <p:spPr>
          <a:xfrm>
            <a:off x="1137591" y="1751534"/>
            <a:ext cx="5263210" cy="313932"/>
          </a:xfrm>
        </p:spPr>
        <p:txBody>
          <a:bodyPr/>
          <a:lstStyle>
            <a:lvl1pPr marL="0" indent="0">
              <a:buNone/>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grpSp>
        <p:nvGrpSpPr>
          <p:cNvPr id="8" name="Group 7">
            <a:extLst>
              <a:ext uri="{FF2B5EF4-FFF2-40B4-BE49-F238E27FC236}">
                <a16:creationId xmlns:a16="http://schemas.microsoft.com/office/drawing/2014/main" id="{7E242B20-E401-E16F-4A4B-EBA6C12F142B}"/>
              </a:ext>
            </a:extLst>
          </p:cNvPr>
          <p:cNvGrpSpPr/>
          <p:nvPr userDrawn="1"/>
        </p:nvGrpSpPr>
        <p:grpSpPr>
          <a:xfrm>
            <a:off x="11391895" y="-3044"/>
            <a:ext cx="800105" cy="816274"/>
            <a:chOff x="696913" y="1035050"/>
            <a:chExt cx="157162" cy="160338"/>
          </a:xfrm>
        </p:grpSpPr>
        <p:sp>
          <p:nvSpPr>
            <p:cNvPr id="10" name="Freeform 372">
              <a:extLst>
                <a:ext uri="{FF2B5EF4-FFF2-40B4-BE49-F238E27FC236}">
                  <a16:creationId xmlns:a16="http://schemas.microsoft.com/office/drawing/2014/main" id="{467C62D5-A212-4F4D-557F-A9479F9A6156}"/>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3">
              <a:extLst>
                <a:ext uri="{FF2B5EF4-FFF2-40B4-BE49-F238E27FC236}">
                  <a16:creationId xmlns:a16="http://schemas.microsoft.com/office/drawing/2014/main" id="{4B7105B4-7C1C-023B-81CC-9170AD1559B6}"/>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4">
              <a:extLst>
                <a:ext uri="{FF2B5EF4-FFF2-40B4-BE49-F238E27FC236}">
                  <a16:creationId xmlns:a16="http://schemas.microsoft.com/office/drawing/2014/main" id="{57604ECD-C5A1-5260-4B51-403B5AEBCDB1}"/>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5">
              <a:extLst>
                <a:ext uri="{FF2B5EF4-FFF2-40B4-BE49-F238E27FC236}">
                  <a16:creationId xmlns:a16="http://schemas.microsoft.com/office/drawing/2014/main" id="{824A6FB5-2EA0-A3B4-B05F-77E1CB55612C}"/>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6">
              <a:extLst>
                <a:ext uri="{FF2B5EF4-FFF2-40B4-BE49-F238E27FC236}">
                  <a16:creationId xmlns:a16="http://schemas.microsoft.com/office/drawing/2014/main" id="{F33318B8-F737-E115-4B79-3AF5F46D9A0F}"/>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7">
              <a:extLst>
                <a:ext uri="{FF2B5EF4-FFF2-40B4-BE49-F238E27FC236}">
                  <a16:creationId xmlns:a16="http://schemas.microsoft.com/office/drawing/2014/main" id="{2CEE8931-E225-7248-C84C-ECB95E40F062}"/>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8">
              <a:extLst>
                <a:ext uri="{FF2B5EF4-FFF2-40B4-BE49-F238E27FC236}">
                  <a16:creationId xmlns:a16="http://schemas.microsoft.com/office/drawing/2014/main" id="{43FA220F-D56E-33B7-4087-03B90F5CEFE4}"/>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79">
              <a:extLst>
                <a:ext uri="{FF2B5EF4-FFF2-40B4-BE49-F238E27FC236}">
                  <a16:creationId xmlns:a16="http://schemas.microsoft.com/office/drawing/2014/main" id="{1642167C-B3A1-7E3C-CC38-C2789D636780}"/>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80">
              <a:extLst>
                <a:ext uri="{FF2B5EF4-FFF2-40B4-BE49-F238E27FC236}">
                  <a16:creationId xmlns:a16="http://schemas.microsoft.com/office/drawing/2014/main" id="{1D9103D4-D3C0-2F1D-738E-48F37EAF102C}"/>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0" name="Group 19">
            <a:extLst>
              <a:ext uri="{FF2B5EF4-FFF2-40B4-BE49-F238E27FC236}">
                <a16:creationId xmlns:a16="http://schemas.microsoft.com/office/drawing/2014/main" id="{E16297F8-52F6-7D03-6355-90A501AD4A6E}"/>
              </a:ext>
            </a:extLst>
          </p:cNvPr>
          <p:cNvGrpSpPr/>
          <p:nvPr userDrawn="1"/>
        </p:nvGrpSpPr>
        <p:grpSpPr>
          <a:xfrm>
            <a:off x="11385096" y="816274"/>
            <a:ext cx="846399" cy="854951"/>
            <a:chOff x="9166522" y="4957273"/>
            <a:chExt cx="1959618" cy="1979418"/>
          </a:xfrm>
        </p:grpSpPr>
        <p:sp>
          <p:nvSpPr>
            <p:cNvPr id="21" name="Freeform 432">
              <a:extLst>
                <a:ext uri="{FF2B5EF4-FFF2-40B4-BE49-F238E27FC236}">
                  <a16:creationId xmlns:a16="http://schemas.microsoft.com/office/drawing/2014/main" id="{EDAD2684-0BEA-2A02-4CD2-B4F3C4C9C689}"/>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433">
              <a:extLst>
                <a:ext uri="{FF2B5EF4-FFF2-40B4-BE49-F238E27FC236}">
                  <a16:creationId xmlns:a16="http://schemas.microsoft.com/office/drawing/2014/main" id="{03F4001F-9FDE-C7F3-095B-D05D3038F5A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dirty="0"/>
            </a:p>
          </p:txBody>
        </p:sp>
      </p:grpSp>
      <p:grpSp>
        <p:nvGrpSpPr>
          <p:cNvPr id="23" name="Group 22">
            <a:extLst>
              <a:ext uri="{FF2B5EF4-FFF2-40B4-BE49-F238E27FC236}">
                <a16:creationId xmlns:a16="http://schemas.microsoft.com/office/drawing/2014/main" id="{EABA3FF7-A827-F377-2D16-B8C6FA448986}"/>
              </a:ext>
            </a:extLst>
          </p:cNvPr>
          <p:cNvGrpSpPr/>
          <p:nvPr userDrawn="1"/>
        </p:nvGrpSpPr>
        <p:grpSpPr>
          <a:xfrm>
            <a:off x="10564524" y="0"/>
            <a:ext cx="829186" cy="821054"/>
            <a:chOff x="11055114" y="10673124"/>
            <a:chExt cx="1910284" cy="1891549"/>
          </a:xfrm>
          <a:solidFill>
            <a:schemeClr val="accent1"/>
          </a:solidFill>
        </p:grpSpPr>
        <p:sp>
          <p:nvSpPr>
            <p:cNvPr id="24" name="Freeform 18">
              <a:extLst>
                <a:ext uri="{FF2B5EF4-FFF2-40B4-BE49-F238E27FC236}">
                  <a16:creationId xmlns:a16="http://schemas.microsoft.com/office/drawing/2014/main" id="{39309098-0CB6-4865-5E2C-EA2939BAF173}"/>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4"/>
            </a:solidFill>
            <a:ln>
              <a:noFill/>
            </a:ln>
            <a:effectLst/>
          </p:spPr>
          <p:txBody>
            <a:bodyPr wrap="none" anchor="ctr"/>
            <a:lstStyle/>
            <a:p>
              <a:endParaRPr lang="en-US" sz="900"/>
            </a:p>
          </p:txBody>
        </p:sp>
        <p:sp>
          <p:nvSpPr>
            <p:cNvPr id="25" name="Freeform 19">
              <a:extLst>
                <a:ext uri="{FF2B5EF4-FFF2-40B4-BE49-F238E27FC236}">
                  <a16:creationId xmlns:a16="http://schemas.microsoft.com/office/drawing/2014/main" id="{781F48E8-0BC8-67D9-EE13-003A4114FE4B}"/>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158338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CCF-3D83-984A-93E3-1DEAEE324160}"/>
              </a:ext>
            </a:extLst>
          </p:cNvPr>
          <p:cNvSpPr>
            <a:spLocks noGrp="1"/>
          </p:cNvSpPr>
          <p:nvPr>
            <p:ph type="title" hasCustomPrompt="1"/>
          </p:nvPr>
        </p:nvSpPr>
        <p:spPr>
          <a:xfrm>
            <a:off x="1030109" y="695747"/>
            <a:ext cx="5099843" cy="1094146"/>
          </a:xfrm>
          <a:prstGeom prst="rect">
            <a:avLst/>
          </a:prstGeom>
        </p:spPr>
        <p:txBody>
          <a:bodyPr/>
          <a:lstStyle>
            <a:lvl1pPr>
              <a:defRPr>
                <a:latin typeface="+mj-lt"/>
              </a:defRPr>
            </a:lvl1pPr>
          </a:lstStyle>
          <a:p>
            <a:r>
              <a:rPr lang="en-US" dirty="0"/>
              <a:t>CLICK TO EDIT MASTER TITLE</a:t>
            </a:r>
          </a:p>
        </p:txBody>
      </p:sp>
      <p:sp>
        <p:nvSpPr>
          <p:cNvPr id="11" name="Text Placeholder 10">
            <a:extLst>
              <a:ext uri="{FF2B5EF4-FFF2-40B4-BE49-F238E27FC236}">
                <a16:creationId xmlns:a16="http://schemas.microsoft.com/office/drawing/2014/main" id="{4E1992CF-7214-CB48-86F3-27EB768074D7}"/>
              </a:ext>
            </a:extLst>
          </p:cNvPr>
          <p:cNvSpPr>
            <a:spLocks noGrp="1"/>
          </p:cNvSpPr>
          <p:nvPr>
            <p:ph type="body" sz="quarter" idx="13"/>
          </p:nvPr>
        </p:nvSpPr>
        <p:spPr>
          <a:xfrm>
            <a:off x="1030109" y="1729072"/>
            <a:ext cx="5099844" cy="313932"/>
          </a:xfrm>
        </p:spPr>
        <p:txBody>
          <a:bodyPr>
            <a:spAutoFit/>
          </a:bodyPr>
          <a:lstStyle>
            <a:lvl1pPr marL="0" indent="0">
              <a:buNone/>
              <a:defRPr sz="1600" cap="none"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sp>
        <p:nvSpPr>
          <p:cNvPr id="4" name="Text Placeholder 3">
            <a:extLst>
              <a:ext uri="{FF2B5EF4-FFF2-40B4-BE49-F238E27FC236}">
                <a16:creationId xmlns:a16="http://schemas.microsoft.com/office/drawing/2014/main" id="{11E45309-756C-C340-B826-6DBF1E406B97}"/>
              </a:ext>
            </a:extLst>
          </p:cNvPr>
          <p:cNvSpPr>
            <a:spLocks noGrp="1"/>
          </p:cNvSpPr>
          <p:nvPr>
            <p:ph type="body" sz="quarter" idx="14"/>
          </p:nvPr>
        </p:nvSpPr>
        <p:spPr>
          <a:xfrm>
            <a:off x="2522497" y="2925810"/>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4" name="Text Placeholder 3">
            <a:extLst>
              <a:ext uri="{FF2B5EF4-FFF2-40B4-BE49-F238E27FC236}">
                <a16:creationId xmlns:a16="http://schemas.microsoft.com/office/drawing/2014/main" id="{17AF0CB1-33C8-1E47-A77E-D17D6D0821F4}"/>
              </a:ext>
            </a:extLst>
          </p:cNvPr>
          <p:cNvSpPr>
            <a:spLocks noGrp="1"/>
          </p:cNvSpPr>
          <p:nvPr>
            <p:ph type="body" sz="quarter" idx="15"/>
          </p:nvPr>
        </p:nvSpPr>
        <p:spPr>
          <a:xfrm>
            <a:off x="2539815" y="3940655"/>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5" name="Text Placeholder 3">
            <a:extLst>
              <a:ext uri="{FF2B5EF4-FFF2-40B4-BE49-F238E27FC236}">
                <a16:creationId xmlns:a16="http://schemas.microsoft.com/office/drawing/2014/main" id="{D3649FDF-AD8E-E34F-865C-543971BDF802}"/>
              </a:ext>
            </a:extLst>
          </p:cNvPr>
          <p:cNvSpPr>
            <a:spLocks noGrp="1"/>
          </p:cNvSpPr>
          <p:nvPr>
            <p:ph type="body" sz="quarter" idx="16"/>
          </p:nvPr>
        </p:nvSpPr>
        <p:spPr>
          <a:xfrm>
            <a:off x="2539815" y="4955502"/>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7" name="Text Placeholder 26">
            <a:extLst>
              <a:ext uri="{FF2B5EF4-FFF2-40B4-BE49-F238E27FC236}">
                <a16:creationId xmlns:a16="http://schemas.microsoft.com/office/drawing/2014/main" id="{E3E0DB1D-6486-F941-A7F9-7A5A2DF9F171}"/>
              </a:ext>
            </a:extLst>
          </p:cNvPr>
          <p:cNvSpPr>
            <a:spLocks noGrp="1"/>
          </p:cNvSpPr>
          <p:nvPr>
            <p:ph type="body" sz="quarter" idx="17"/>
          </p:nvPr>
        </p:nvSpPr>
        <p:spPr>
          <a:xfrm>
            <a:off x="1030110" y="2925810"/>
            <a:ext cx="1479984" cy="4048801"/>
          </a:xfrm>
        </p:spPr>
        <p:txBody>
          <a:bodyPr/>
          <a:lstStyle>
            <a:lvl1pPr marL="0" indent="0">
              <a:buNone/>
              <a:defRPr sz="3600" b="1" i="0" baseline="0">
                <a:latin typeface="+mj-lt"/>
              </a:defRPr>
            </a:lvl1pPr>
          </a:lstStyle>
          <a:p>
            <a:pPr lvl="0"/>
            <a:r>
              <a:rPr lang="en-US"/>
              <a:t>Click to edit Master text styles</a:t>
            </a:r>
          </a:p>
        </p:txBody>
      </p:sp>
      <p:sp>
        <p:nvSpPr>
          <p:cNvPr id="28" name="Text Placeholder 26">
            <a:extLst>
              <a:ext uri="{FF2B5EF4-FFF2-40B4-BE49-F238E27FC236}">
                <a16:creationId xmlns:a16="http://schemas.microsoft.com/office/drawing/2014/main" id="{5A118A83-7AF3-1240-944E-F6611338E596}"/>
              </a:ext>
            </a:extLst>
          </p:cNvPr>
          <p:cNvSpPr>
            <a:spLocks noGrp="1"/>
          </p:cNvSpPr>
          <p:nvPr>
            <p:ph type="body" sz="quarter" idx="18" hasCustomPrompt="1"/>
          </p:nvPr>
        </p:nvSpPr>
        <p:spPr>
          <a:xfrm>
            <a:off x="1030110" y="3940656"/>
            <a:ext cx="1479984" cy="595548"/>
          </a:xfrm>
        </p:spPr>
        <p:txBody>
          <a:bodyPr/>
          <a:lstStyle>
            <a:lvl1pPr marL="0" indent="0">
              <a:buNone/>
              <a:defRPr sz="3600" b="1" i="0" baseline="0">
                <a:latin typeface="+mj-lt"/>
              </a:defRPr>
            </a:lvl1pPr>
          </a:lstStyle>
          <a:p>
            <a:pPr lvl="0"/>
            <a:r>
              <a:rPr lang="en-US" dirty="0"/>
              <a:t>click</a:t>
            </a:r>
          </a:p>
        </p:txBody>
      </p:sp>
      <p:sp>
        <p:nvSpPr>
          <p:cNvPr id="29" name="Text Placeholder 26">
            <a:extLst>
              <a:ext uri="{FF2B5EF4-FFF2-40B4-BE49-F238E27FC236}">
                <a16:creationId xmlns:a16="http://schemas.microsoft.com/office/drawing/2014/main" id="{EDAD647F-1D52-0046-AB4C-87E19147F2E1}"/>
              </a:ext>
            </a:extLst>
          </p:cNvPr>
          <p:cNvSpPr>
            <a:spLocks noGrp="1"/>
          </p:cNvSpPr>
          <p:nvPr>
            <p:ph type="body" sz="quarter" idx="19"/>
          </p:nvPr>
        </p:nvSpPr>
        <p:spPr>
          <a:xfrm>
            <a:off x="1030109" y="4955502"/>
            <a:ext cx="1479984" cy="4048801"/>
          </a:xfrm>
        </p:spPr>
        <p:txBody>
          <a:bodyPr/>
          <a:lstStyle>
            <a:lvl1pPr marL="0" indent="0">
              <a:buNone/>
              <a:defRPr sz="3600" b="1" i="0" baseline="0">
                <a:latin typeface="+mj-lt"/>
              </a:defRPr>
            </a:lvl1pPr>
          </a:lstStyle>
          <a:p>
            <a:pPr lvl="0"/>
            <a:r>
              <a:rPr lang="en-US"/>
              <a:t>Click to edit Master text styles</a:t>
            </a:r>
          </a:p>
        </p:txBody>
      </p:sp>
      <p:sp>
        <p:nvSpPr>
          <p:cNvPr id="17" name="Picture Placeholder 2">
            <a:extLst>
              <a:ext uri="{FF2B5EF4-FFF2-40B4-BE49-F238E27FC236}">
                <a16:creationId xmlns:a16="http://schemas.microsoft.com/office/drawing/2014/main" id="{1E7B807F-5356-9F43-9179-A67DE663D7A5}"/>
              </a:ext>
            </a:extLst>
          </p:cNvPr>
          <p:cNvSpPr>
            <a:spLocks noGrp="1"/>
          </p:cNvSpPr>
          <p:nvPr>
            <p:ph type="pic" idx="1"/>
          </p:nvPr>
        </p:nvSpPr>
        <p:spPr>
          <a:xfrm>
            <a:off x="7620000" y="1654656"/>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grpSp>
        <p:nvGrpSpPr>
          <p:cNvPr id="18" name="Group 17">
            <a:extLst>
              <a:ext uri="{FF2B5EF4-FFF2-40B4-BE49-F238E27FC236}">
                <a16:creationId xmlns:a16="http://schemas.microsoft.com/office/drawing/2014/main" id="{3AA8ED8F-E876-6336-C293-AA2F6CDAAC7D}"/>
              </a:ext>
            </a:extLst>
          </p:cNvPr>
          <p:cNvGrpSpPr/>
          <p:nvPr userDrawn="1"/>
        </p:nvGrpSpPr>
        <p:grpSpPr>
          <a:xfrm rot="16200000">
            <a:off x="10513507" y="808589"/>
            <a:ext cx="846399" cy="854951"/>
            <a:chOff x="9166522" y="4957273"/>
            <a:chExt cx="1959618" cy="1979418"/>
          </a:xfrm>
        </p:grpSpPr>
        <p:sp>
          <p:nvSpPr>
            <p:cNvPr id="19" name="Freeform 432">
              <a:extLst>
                <a:ext uri="{FF2B5EF4-FFF2-40B4-BE49-F238E27FC236}">
                  <a16:creationId xmlns:a16="http://schemas.microsoft.com/office/drawing/2014/main" id="{35C349DA-AE2E-AA6C-5F5E-689DE2A4FCA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433">
              <a:extLst>
                <a:ext uri="{FF2B5EF4-FFF2-40B4-BE49-F238E27FC236}">
                  <a16:creationId xmlns:a16="http://schemas.microsoft.com/office/drawing/2014/main" id="{FDA26F42-29A6-B9B7-104F-95BFE053720B}"/>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dirty="0"/>
            </a:p>
          </p:txBody>
        </p:sp>
      </p:grpSp>
      <p:grpSp>
        <p:nvGrpSpPr>
          <p:cNvPr id="21" name="Group 20">
            <a:extLst>
              <a:ext uri="{FF2B5EF4-FFF2-40B4-BE49-F238E27FC236}">
                <a16:creationId xmlns:a16="http://schemas.microsoft.com/office/drawing/2014/main" id="{C7BBAF35-CEDF-4CB6-3686-7F3B1267C627}"/>
              </a:ext>
            </a:extLst>
          </p:cNvPr>
          <p:cNvGrpSpPr/>
          <p:nvPr userDrawn="1"/>
        </p:nvGrpSpPr>
        <p:grpSpPr>
          <a:xfrm>
            <a:off x="11375025" y="804784"/>
            <a:ext cx="835668" cy="844028"/>
            <a:chOff x="1481138" y="1035049"/>
            <a:chExt cx="2557462" cy="2583045"/>
          </a:xfrm>
        </p:grpSpPr>
        <p:sp>
          <p:nvSpPr>
            <p:cNvPr id="22" name="Freeform 250">
              <a:extLst>
                <a:ext uri="{FF2B5EF4-FFF2-40B4-BE49-F238E27FC236}">
                  <a16:creationId xmlns:a16="http://schemas.microsoft.com/office/drawing/2014/main" id="{53C4C4B8-3210-3277-FB8E-3C59A109A37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1">
              <a:extLst>
                <a:ext uri="{FF2B5EF4-FFF2-40B4-BE49-F238E27FC236}">
                  <a16:creationId xmlns:a16="http://schemas.microsoft.com/office/drawing/2014/main" id="{A62C150D-757F-1277-EA65-0A97540ED61C}"/>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52">
              <a:extLst>
                <a:ext uri="{FF2B5EF4-FFF2-40B4-BE49-F238E27FC236}">
                  <a16:creationId xmlns:a16="http://schemas.microsoft.com/office/drawing/2014/main" id="{BA9EA052-210A-2B4B-8CF8-5260C2007FFA}"/>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3">
              <a:extLst>
                <a:ext uri="{FF2B5EF4-FFF2-40B4-BE49-F238E27FC236}">
                  <a16:creationId xmlns:a16="http://schemas.microsoft.com/office/drawing/2014/main" id="{C4436BD8-BEB9-D8A9-3C80-AB5036C84826}"/>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4">
              <a:extLst>
                <a:ext uri="{FF2B5EF4-FFF2-40B4-BE49-F238E27FC236}">
                  <a16:creationId xmlns:a16="http://schemas.microsoft.com/office/drawing/2014/main" id="{79B5FE30-F4F1-5E1C-155C-E651AB3D2D16}"/>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5">
              <a:extLst>
                <a:ext uri="{FF2B5EF4-FFF2-40B4-BE49-F238E27FC236}">
                  <a16:creationId xmlns:a16="http://schemas.microsoft.com/office/drawing/2014/main" id="{74157F5C-AEA6-DD73-D642-CB044DFD617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6">
              <a:extLst>
                <a:ext uri="{FF2B5EF4-FFF2-40B4-BE49-F238E27FC236}">
                  <a16:creationId xmlns:a16="http://schemas.microsoft.com/office/drawing/2014/main" id="{58984A31-33B1-A956-A70F-C2293FEB236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7">
              <a:extLst>
                <a:ext uri="{FF2B5EF4-FFF2-40B4-BE49-F238E27FC236}">
                  <a16:creationId xmlns:a16="http://schemas.microsoft.com/office/drawing/2014/main" id="{7C3ADCA8-7B1E-2732-F24A-81B7418E5A8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8">
              <a:extLst>
                <a:ext uri="{FF2B5EF4-FFF2-40B4-BE49-F238E27FC236}">
                  <a16:creationId xmlns:a16="http://schemas.microsoft.com/office/drawing/2014/main" id="{E2DE50A1-E8DB-BEA9-5EAC-42742699E871}"/>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36" name="Freeform 5011">
            <a:extLst>
              <a:ext uri="{FF2B5EF4-FFF2-40B4-BE49-F238E27FC236}">
                <a16:creationId xmlns:a16="http://schemas.microsoft.com/office/drawing/2014/main" id="{0908FE95-B872-1B1C-6C73-490DCD9D77A5}"/>
              </a:ext>
            </a:extLst>
          </p:cNvPr>
          <p:cNvSpPr>
            <a:spLocks noChangeArrowheads="1"/>
          </p:cNvSpPr>
          <p:nvPr userDrawn="1"/>
        </p:nvSpPr>
        <p:spPr bwMode="auto">
          <a:xfrm>
            <a:off x="11375026" y="-7437"/>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p:spPr>
        <p:txBody>
          <a:bodyPr wrap="none" anchor="ctr"/>
          <a:lstStyle/>
          <a:p>
            <a:endParaRPr lang="en-US" sz="900" dirty="0"/>
          </a:p>
        </p:txBody>
      </p:sp>
    </p:spTree>
    <p:extLst>
      <p:ext uri="{BB962C8B-B14F-4D97-AF65-F5344CB8AC3E}">
        <p14:creationId xmlns:p14="http://schemas.microsoft.com/office/powerpoint/2010/main" val="38165301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63A18-B08C-524B-BDE8-93E42488B242}"/>
              </a:ext>
            </a:extLst>
          </p:cNvPr>
          <p:cNvSpPr>
            <a:spLocks noGrp="1"/>
          </p:cNvSpPr>
          <p:nvPr>
            <p:ph type="title" hasCustomPrompt="1"/>
          </p:nvPr>
        </p:nvSpPr>
        <p:spPr>
          <a:xfrm>
            <a:off x="828512" y="527206"/>
            <a:ext cx="5610388" cy="1047979"/>
          </a:xfrm>
          <a:prstGeom prst="rect">
            <a:avLst/>
          </a:prstGeom>
        </p:spPr>
        <p:txBody>
          <a:bodyPr wrap="square" bIns="0" anchor="b" anchorCtr="0"/>
          <a:lstStyle>
            <a:lvl1pPr>
              <a:defRPr b="1" i="0" cap="all" baseline="0">
                <a:latin typeface="+mj-lt"/>
                <a:cs typeface="Poppins" pitchFamily="2" charset="77"/>
              </a:defRPr>
            </a:lvl1pPr>
          </a:lstStyle>
          <a:p>
            <a:r>
              <a:rPr lang="en-US" dirty="0"/>
              <a:t>CLICK TO EDIT MASTER TITLE STYLE</a:t>
            </a:r>
          </a:p>
        </p:txBody>
      </p:sp>
      <p:sp>
        <p:nvSpPr>
          <p:cNvPr id="10" name="Chart Placeholder 9">
            <a:extLst>
              <a:ext uri="{FF2B5EF4-FFF2-40B4-BE49-F238E27FC236}">
                <a16:creationId xmlns:a16="http://schemas.microsoft.com/office/drawing/2014/main" id="{A059B3D8-719C-3544-BB39-86C6813FCFF8}"/>
              </a:ext>
            </a:extLst>
          </p:cNvPr>
          <p:cNvSpPr>
            <a:spLocks noGrp="1"/>
          </p:cNvSpPr>
          <p:nvPr>
            <p:ph type="chart" sz="quarter" idx="10"/>
          </p:nvPr>
        </p:nvSpPr>
        <p:spPr>
          <a:xfrm>
            <a:off x="828675" y="1714500"/>
            <a:ext cx="9229725" cy="313932"/>
          </a:xfrm>
        </p:spPr>
        <p:txBody>
          <a:bodyPr/>
          <a:lstStyle/>
          <a:p>
            <a:r>
              <a:rPr lang="en-US"/>
              <a:t>Click icon to add chart</a:t>
            </a:r>
          </a:p>
        </p:txBody>
      </p:sp>
      <p:grpSp>
        <p:nvGrpSpPr>
          <p:cNvPr id="8" name="Group 7">
            <a:extLst>
              <a:ext uri="{FF2B5EF4-FFF2-40B4-BE49-F238E27FC236}">
                <a16:creationId xmlns:a16="http://schemas.microsoft.com/office/drawing/2014/main" id="{D60EA477-CA56-F385-63FB-A43EA0EC1CAF}"/>
              </a:ext>
            </a:extLst>
          </p:cNvPr>
          <p:cNvGrpSpPr/>
          <p:nvPr userDrawn="1"/>
        </p:nvGrpSpPr>
        <p:grpSpPr>
          <a:xfrm rot="16200000">
            <a:off x="11391898" y="1572826"/>
            <a:ext cx="800100" cy="800105"/>
            <a:chOff x="2198688" y="1670050"/>
            <a:chExt cx="157162" cy="157163"/>
          </a:xfrm>
        </p:grpSpPr>
        <p:sp>
          <p:nvSpPr>
            <p:cNvPr id="9" name="Freeform 5010">
              <a:extLst>
                <a:ext uri="{FF2B5EF4-FFF2-40B4-BE49-F238E27FC236}">
                  <a16:creationId xmlns:a16="http://schemas.microsoft.com/office/drawing/2014/main" id="{4657311F-5DE3-5458-C82F-B872D31BBE5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4"/>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701454B5-661E-9FF0-AFBC-938DC2C90D27}"/>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grpSp>
      <p:grpSp>
        <p:nvGrpSpPr>
          <p:cNvPr id="12" name="Group 11">
            <a:extLst>
              <a:ext uri="{FF2B5EF4-FFF2-40B4-BE49-F238E27FC236}">
                <a16:creationId xmlns:a16="http://schemas.microsoft.com/office/drawing/2014/main" id="{F03AC0C3-39A5-0F65-F815-59A125CA5CCF}"/>
              </a:ext>
            </a:extLst>
          </p:cNvPr>
          <p:cNvGrpSpPr/>
          <p:nvPr userDrawn="1"/>
        </p:nvGrpSpPr>
        <p:grpSpPr>
          <a:xfrm rot="16200000">
            <a:off x="11397904" y="-11937"/>
            <a:ext cx="800099" cy="808184"/>
            <a:chOff x="9166522" y="4957273"/>
            <a:chExt cx="1959618" cy="1979418"/>
          </a:xfrm>
        </p:grpSpPr>
        <p:sp>
          <p:nvSpPr>
            <p:cNvPr id="13" name="Freeform 432">
              <a:extLst>
                <a:ext uri="{FF2B5EF4-FFF2-40B4-BE49-F238E27FC236}">
                  <a16:creationId xmlns:a16="http://schemas.microsoft.com/office/drawing/2014/main" id="{E90D77EA-8E1E-0A14-0631-C75EACFF2705}"/>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433">
              <a:extLst>
                <a:ext uri="{FF2B5EF4-FFF2-40B4-BE49-F238E27FC236}">
                  <a16:creationId xmlns:a16="http://schemas.microsoft.com/office/drawing/2014/main" id="{F4367171-5CF8-119A-791D-BF35CF52A4E3}"/>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dirty="0"/>
            </a:p>
          </p:txBody>
        </p:sp>
      </p:grpSp>
      <p:grpSp>
        <p:nvGrpSpPr>
          <p:cNvPr id="15" name="Group 14">
            <a:extLst>
              <a:ext uri="{FF2B5EF4-FFF2-40B4-BE49-F238E27FC236}">
                <a16:creationId xmlns:a16="http://schemas.microsoft.com/office/drawing/2014/main" id="{8B7184A1-C45C-BD82-FAAA-0D523A0C8041}"/>
              </a:ext>
            </a:extLst>
          </p:cNvPr>
          <p:cNvGrpSpPr/>
          <p:nvPr userDrawn="1"/>
        </p:nvGrpSpPr>
        <p:grpSpPr>
          <a:xfrm>
            <a:off x="11401940" y="772723"/>
            <a:ext cx="800111" cy="800105"/>
            <a:chOff x="1485900" y="715963"/>
            <a:chExt cx="157163" cy="157162"/>
          </a:xfrm>
        </p:grpSpPr>
        <p:sp>
          <p:nvSpPr>
            <p:cNvPr id="16" name="Freeform 268">
              <a:extLst>
                <a:ext uri="{FF2B5EF4-FFF2-40B4-BE49-F238E27FC236}">
                  <a16:creationId xmlns:a16="http://schemas.microsoft.com/office/drawing/2014/main" id="{536E9F7B-5242-0ACA-513F-70250F8CAB91}"/>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69">
              <a:extLst>
                <a:ext uri="{FF2B5EF4-FFF2-40B4-BE49-F238E27FC236}">
                  <a16:creationId xmlns:a16="http://schemas.microsoft.com/office/drawing/2014/main" id="{28352C19-751A-4DC9-4162-3B5C6C748DDA}"/>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70">
              <a:extLst>
                <a:ext uri="{FF2B5EF4-FFF2-40B4-BE49-F238E27FC236}">
                  <a16:creationId xmlns:a16="http://schemas.microsoft.com/office/drawing/2014/main" id="{80007171-660C-BE3B-EB01-880AE6BACDB0}"/>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71">
              <a:extLst>
                <a:ext uri="{FF2B5EF4-FFF2-40B4-BE49-F238E27FC236}">
                  <a16:creationId xmlns:a16="http://schemas.microsoft.com/office/drawing/2014/main" id="{D1F96B1D-8C5C-F0C4-AF3C-2F889B478A71}"/>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72">
              <a:extLst>
                <a:ext uri="{FF2B5EF4-FFF2-40B4-BE49-F238E27FC236}">
                  <a16:creationId xmlns:a16="http://schemas.microsoft.com/office/drawing/2014/main" id="{81269541-B660-81BF-B544-F33F2F77071C}"/>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73">
              <a:extLst>
                <a:ext uri="{FF2B5EF4-FFF2-40B4-BE49-F238E27FC236}">
                  <a16:creationId xmlns:a16="http://schemas.microsoft.com/office/drawing/2014/main" id="{3D9CA04B-0BC3-17B7-34F1-90ACF9F99F8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74">
              <a:extLst>
                <a:ext uri="{FF2B5EF4-FFF2-40B4-BE49-F238E27FC236}">
                  <a16:creationId xmlns:a16="http://schemas.microsoft.com/office/drawing/2014/main" id="{A38D3E23-1A19-C786-03DC-25F60CCCA9DF}"/>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75">
              <a:extLst>
                <a:ext uri="{FF2B5EF4-FFF2-40B4-BE49-F238E27FC236}">
                  <a16:creationId xmlns:a16="http://schemas.microsoft.com/office/drawing/2014/main" id="{FDA6AA2B-1889-038C-4707-944F4FD23222}"/>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76">
              <a:extLst>
                <a:ext uri="{FF2B5EF4-FFF2-40B4-BE49-F238E27FC236}">
                  <a16:creationId xmlns:a16="http://schemas.microsoft.com/office/drawing/2014/main" id="{19AFD7BF-E655-95DD-9975-C51E2596F729}"/>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7">
              <a:extLst>
                <a:ext uri="{FF2B5EF4-FFF2-40B4-BE49-F238E27FC236}">
                  <a16:creationId xmlns:a16="http://schemas.microsoft.com/office/drawing/2014/main" id="{74762C39-9480-B110-62F8-6EBF2B70535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8">
              <a:extLst>
                <a:ext uri="{FF2B5EF4-FFF2-40B4-BE49-F238E27FC236}">
                  <a16:creationId xmlns:a16="http://schemas.microsoft.com/office/drawing/2014/main" id="{0B9C29C3-0262-0AA2-E9BC-B18E4078D302}"/>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9">
              <a:extLst>
                <a:ext uri="{FF2B5EF4-FFF2-40B4-BE49-F238E27FC236}">
                  <a16:creationId xmlns:a16="http://schemas.microsoft.com/office/drawing/2014/main" id="{8DEACF00-E76A-6EC0-814C-44B8A15E7511}"/>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80">
              <a:extLst>
                <a:ext uri="{FF2B5EF4-FFF2-40B4-BE49-F238E27FC236}">
                  <a16:creationId xmlns:a16="http://schemas.microsoft.com/office/drawing/2014/main" id="{E79287F0-DA2D-D5B3-EBED-873B696811A1}"/>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81">
              <a:extLst>
                <a:ext uri="{FF2B5EF4-FFF2-40B4-BE49-F238E27FC236}">
                  <a16:creationId xmlns:a16="http://schemas.microsoft.com/office/drawing/2014/main" id="{DDD8E71F-8624-2918-49A5-24D4D011F193}"/>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82">
              <a:extLst>
                <a:ext uri="{FF2B5EF4-FFF2-40B4-BE49-F238E27FC236}">
                  <a16:creationId xmlns:a16="http://schemas.microsoft.com/office/drawing/2014/main" id="{66F33FA8-1156-E4C3-62E5-28A2B5A08474}"/>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83">
              <a:extLst>
                <a:ext uri="{FF2B5EF4-FFF2-40B4-BE49-F238E27FC236}">
                  <a16:creationId xmlns:a16="http://schemas.microsoft.com/office/drawing/2014/main" id="{F997D00C-7EEA-7DEB-5CF1-10233FFFF280}"/>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84">
              <a:extLst>
                <a:ext uri="{FF2B5EF4-FFF2-40B4-BE49-F238E27FC236}">
                  <a16:creationId xmlns:a16="http://schemas.microsoft.com/office/drawing/2014/main" id="{E3076CD2-486C-0CB7-99BB-C3D27860A1BC}"/>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85">
              <a:extLst>
                <a:ext uri="{FF2B5EF4-FFF2-40B4-BE49-F238E27FC236}">
                  <a16:creationId xmlns:a16="http://schemas.microsoft.com/office/drawing/2014/main" id="{4ED93B90-0FAF-DB42-D6AE-0ADE06941CC9}"/>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86">
              <a:extLst>
                <a:ext uri="{FF2B5EF4-FFF2-40B4-BE49-F238E27FC236}">
                  <a16:creationId xmlns:a16="http://schemas.microsoft.com/office/drawing/2014/main" id="{024CAA43-B0C3-3A69-B138-98ABA57AE81A}"/>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7">
              <a:extLst>
                <a:ext uri="{FF2B5EF4-FFF2-40B4-BE49-F238E27FC236}">
                  <a16:creationId xmlns:a16="http://schemas.microsoft.com/office/drawing/2014/main" id="{0FF65463-CC87-5A58-DB85-35165F578EBA}"/>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8">
              <a:extLst>
                <a:ext uri="{FF2B5EF4-FFF2-40B4-BE49-F238E27FC236}">
                  <a16:creationId xmlns:a16="http://schemas.microsoft.com/office/drawing/2014/main" id="{BC14CFBE-3D60-032B-FA95-F22C7C0140AE}"/>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9">
              <a:extLst>
                <a:ext uri="{FF2B5EF4-FFF2-40B4-BE49-F238E27FC236}">
                  <a16:creationId xmlns:a16="http://schemas.microsoft.com/office/drawing/2014/main" id="{14B86AF8-8F00-9C6F-FDA5-2416DC11B072}"/>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90">
              <a:extLst>
                <a:ext uri="{FF2B5EF4-FFF2-40B4-BE49-F238E27FC236}">
                  <a16:creationId xmlns:a16="http://schemas.microsoft.com/office/drawing/2014/main" id="{C0C2805C-A0B1-CD26-9FAA-8A79AD772CD7}"/>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91">
              <a:extLst>
                <a:ext uri="{FF2B5EF4-FFF2-40B4-BE49-F238E27FC236}">
                  <a16:creationId xmlns:a16="http://schemas.microsoft.com/office/drawing/2014/main" id="{5646CD75-9FC1-1630-BC70-95D2FDF95663}"/>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92">
              <a:extLst>
                <a:ext uri="{FF2B5EF4-FFF2-40B4-BE49-F238E27FC236}">
                  <a16:creationId xmlns:a16="http://schemas.microsoft.com/office/drawing/2014/main" id="{3F210421-4D46-3A9E-838F-8214697007EA}"/>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93">
              <a:extLst>
                <a:ext uri="{FF2B5EF4-FFF2-40B4-BE49-F238E27FC236}">
                  <a16:creationId xmlns:a16="http://schemas.microsoft.com/office/drawing/2014/main" id="{968D6C28-4B98-ECF7-17C2-9F8C64E950E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94">
              <a:extLst>
                <a:ext uri="{FF2B5EF4-FFF2-40B4-BE49-F238E27FC236}">
                  <a16:creationId xmlns:a16="http://schemas.microsoft.com/office/drawing/2014/main" id="{E786FD84-8B37-CBFF-EA1F-C12B63AF57B9}"/>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95">
              <a:extLst>
                <a:ext uri="{FF2B5EF4-FFF2-40B4-BE49-F238E27FC236}">
                  <a16:creationId xmlns:a16="http://schemas.microsoft.com/office/drawing/2014/main" id="{3D9D0955-7A10-C5FD-6D6D-E0452B068131}"/>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96">
              <a:extLst>
                <a:ext uri="{FF2B5EF4-FFF2-40B4-BE49-F238E27FC236}">
                  <a16:creationId xmlns:a16="http://schemas.microsoft.com/office/drawing/2014/main" id="{EC3BBC3D-170D-57EC-E714-962F08723CC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7">
              <a:extLst>
                <a:ext uri="{FF2B5EF4-FFF2-40B4-BE49-F238E27FC236}">
                  <a16:creationId xmlns:a16="http://schemas.microsoft.com/office/drawing/2014/main" id="{C6A1A078-922F-7D87-49D5-AC60F52E1853}"/>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8">
              <a:extLst>
                <a:ext uri="{FF2B5EF4-FFF2-40B4-BE49-F238E27FC236}">
                  <a16:creationId xmlns:a16="http://schemas.microsoft.com/office/drawing/2014/main" id="{67270DC1-7F5C-FD46-25F5-A69D1F87554C}"/>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9">
              <a:extLst>
                <a:ext uri="{FF2B5EF4-FFF2-40B4-BE49-F238E27FC236}">
                  <a16:creationId xmlns:a16="http://schemas.microsoft.com/office/drawing/2014/main" id="{80354655-E14C-F0FB-850A-E709C3D6B604}"/>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300">
              <a:extLst>
                <a:ext uri="{FF2B5EF4-FFF2-40B4-BE49-F238E27FC236}">
                  <a16:creationId xmlns:a16="http://schemas.microsoft.com/office/drawing/2014/main" id="{CC2F8DC1-2B2C-F2FB-184C-7008459D74FE}"/>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301">
              <a:extLst>
                <a:ext uri="{FF2B5EF4-FFF2-40B4-BE49-F238E27FC236}">
                  <a16:creationId xmlns:a16="http://schemas.microsoft.com/office/drawing/2014/main" id="{0DB8AA8C-CCD0-73E4-D192-48265FB29980}"/>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302">
              <a:extLst>
                <a:ext uri="{FF2B5EF4-FFF2-40B4-BE49-F238E27FC236}">
                  <a16:creationId xmlns:a16="http://schemas.microsoft.com/office/drawing/2014/main" id="{F6F54643-D4DF-030C-BA98-DC5BE3C51576}"/>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303">
              <a:extLst>
                <a:ext uri="{FF2B5EF4-FFF2-40B4-BE49-F238E27FC236}">
                  <a16:creationId xmlns:a16="http://schemas.microsoft.com/office/drawing/2014/main" id="{F053D206-CAE6-811E-81A5-1B9CC59BD1A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304">
              <a:extLst>
                <a:ext uri="{FF2B5EF4-FFF2-40B4-BE49-F238E27FC236}">
                  <a16:creationId xmlns:a16="http://schemas.microsoft.com/office/drawing/2014/main" id="{FAFAD901-3532-E1F5-0C1E-C1B365ABF7CD}"/>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305">
              <a:extLst>
                <a:ext uri="{FF2B5EF4-FFF2-40B4-BE49-F238E27FC236}">
                  <a16:creationId xmlns:a16="http://schemas.microsoft.com/office/drawing/2014/main" id="{0E63D3CF-70F0-79B1-6FDA-E1682E32BF1B}"/>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306">
              <a:extLst>
                <a:ext uri="{FF2B5EF4-FFF2-40B4-BE49-F238E27FC236}">
                  <a16:creationId xmlns:a16="http://schemas.microsoft.com/office/drawing/2014/main" id="{C1470B4D-0D8F-46AA-F730-94FB3C147D7F}"/>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7">
              <a:extLst>
                <a:ext uri="{FF2B5EF4-FFF2-40B4-BE49-F238E27FC236}">
                  <a16:creationId xmlns:a16="http://schemas.microsoft.com/office/drawing/2014/main" id="{858C565B-AC6A-2FCF-A786-B7B2E63A0C7A}"/>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8">
              <a:extLst>
                <a:ext uri="{FF2B5EF4-FFF2-40B4-BE49-F238E27FC236}">
                  <a16:creationId xmlns:a16="http://schemas.microsoft.com/office/drawing/2014/main" id="{C0B1585A-6763-6F44-229F-F79B0C48889B}"/>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9">
              <a:extLst>
                <a:ext uri="{FF2B5EF4-FFF2-40B4-BE49-F238E27FC236}">
                  <a16:creationId xmlns:a16="http://schemas.microsoft.com/office/drawing/2014/main" id="{6B0F2C14-082A-2ED6-F44C-124CB776BF57}"/>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10">
              <a:extLst>
                <a:ext uri="{FF2B5EF4-FFF2-40B4-BE49-F238E27FC236}">
                  <a16:creationId xmlns:a16="http://schemas.microsoft.com/office/drawing/2014/main" id="{C5C6FAD5-9664-65AB-014D-F98AA3761806}"/>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11">
              <a:extLst>
                <a:ext uri="{FF2B5EF4-FFF2-40B4-BE49-F238E27FC236}">
                  <a16:creationId xmlns:a16="http://schemas.microsoft.com/office/drawing/2014/main" id="{12B320D1-44F9-2A1E-22BC-E13CD5DA4538}"/>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12">
              <a:extLst>
                <a:ext uri="{FF2B5EF4-FFF2-40B4-BE49-F238E27FC236}">
                  <a16:creationId xmlns:a16="http://schemas.microsoft.com/office/drawing/2014/main" id="{9681CDDD-A75F-0828-DAD3-3618C0040A28}"/>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13">
              <a:extLst>
                <a:ext uri="{FF2B5EF4-FFF2-40B4-BE49-F238E27FC236}">
                  <a16:creationId xmlns:a16="http://schemas.microsoft.com/office/drawing/2014/main" id="{7CE97AD1-D88D-2DE5-8F13-88810CCBE4D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14">
              <a:extLst>
                <a:ext uri="{FF2B5EF4-FFF2-40B4-BE49-F238E27FC236}">
                  <a16:creationId xmlns:a16="http://schemas.microsoft.com/office/drawing/2014/main" id="{1F14656D-A86D-F3CE-6D74-C2EA6A1D9D76}"/>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15">
              <a:extLst>
                <a:ext uri="{FF2B5EF4-FFF2-40B4-BE49-F238E27FC236}">
                  <a16:creationId xmlns:a16="http://schemas.microsoft.com/office/drawing/2014/main" id="{BD2B51F8-ED72-B4B4-2549-B11A54B3ECAF}"/>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16">
              <a:extLst>
                <a:ext uri="{FF2B5EF4-FFF2-40B4-BE49-F238E27FC236}">
                  <a16:creationId xmlns:a16="http://schemas.microsoft.com/office/drawing/2014/main" id="{7032D117-3B9A-8F0A-6C28-B0F63A1D7741}"/>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7">
              <a:extLst>
                <a:ext uri="{FF2B5EF4-FFF2-40B4-BE49-F238E27FC236}">
                  <a16:creationId xmlns:a16="http://schemas.microsoft.com/office/drawing/2014/main" id="{A49B1666-1933-3949-F1CE-E2BE9E0BBA9B}"/>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8">
              <a:extLst>
                <a:ext uri="{FF2B5EF4-FFF2-40B4-BE49-F238E27FC236}">
                  <a16:creationId xmlns:a16="http://schemas.microsoft.com/office/drawing/2014/main" id="{A47DF060-DD00-05EA-18C5-0EC59A938469}"/>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9">
              <a:extLst>
                <a:ext uri="{FF2B5EF4-FFF2-40B4-BE49-F238E27FC236}">
                  <a16:creationId xmlns:a16="http://schemas.microsoft.com/office/drawing/2014/main" id="{D7B0D1A0-E606-BEF1-8A85-084F5D7BF6F8}"/>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20">
              <a:extLst>
                <a:ext uri="{FF2B5EF4-FFF2-40B4-BE49-F238E27FC236}">
                  <a16:creationId xmlns:a16="http://schemas.microsoft.com/office/drawing/2014/main" id="{CC4DA95E-79DC-5B69-9390-933FAD0590BC}"/>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21">
              <a:extLst>
                <a:ext uri="{FF2B5EF4-FFF2-40B4-BE49-F238E27FC236}">
                  <a16:creationId xmlns:a16="http://schemas.microsoft.com/office/drawing/2014/main" id="{4E462039-F43D-5702-3684-121EE4C25B56}"/>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22">
              <a:extLst>
                <a:ext uri="{FF2B5EF4-FFF2-40B4-BE49-F238E27FC236}">
                  <a16:creationId xmlns:a16="http://schemas.microsoft.com/office/drawing/2014/main" id="{F2AAEFDF-F8A7-2AE6-5F16-E05DC55785E3}"/>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23">
              <a:extLst>
                <a:ext uri="{FF2B5EF4-FFF2-40B4-BE49-F238E27FC236}">
                  <a16:creationId xmlns:a16="http://schemas.microsoft.com/office/drawing/2014/main" id="{13BB9CB3-9D6E-06CB-B923-72B93F54C4F2}"/>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24">
              <a:extLst>
                <a:ext uri="{FF2B5EF4-FFF2-40B4-BE49-F238E27FC236}">
                  <a16:creationId xmlns:a16="http://schemas.microsoft.com/office/drawing/2014/main" id="{7F772FC0-941A-D292-2EBA-20E4B404E1A8}"/>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25">
              <a:extLst>
                <a:ext uri="{FF2B5EF4-FFF2-40B4-BE49-F238E27FC236}">
                  <a16:creationId xmlns:a16="http://schemas.microsoft.com/office/drawing/2014/main" id="{F2577F57-9EF0-9F7E-5F33-D91489DE85E7}"/>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26">
              <a:extLst>
                <a:ext uri="{FF2B5EF4-FFF2-40B4-BE49-F238E27FC236}">
                  <a16:creationId xmlns:a16="http://schemas.microsoft.com/office/drawing/2014/main" id="{DC9D6721-9B0D-ACA5-5496-63A3417654A0}"/>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7">
              <a:extLst>
                <a:ext uri="{FF2B5EF4-FFF2-40B4-BE49-F238E27FC236}">
                  <a16:creationId xmlns:a16="http://schemas.microsoft.com/office/drawing/2014/main" id="{15A5BCCC-5253-B9CE-9EC9-3A990B3112F9}"/>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8">
              <a:extLst>
                <a:ext uri="{FF2B5EF4-FFF2-40B4-BE49-F238E27FC236}">
                  <a16:creationId xmlns:a16="http://schemas.microsoft.com/office/drawing/2014/main" id="{375A64B1-6960-F69A-0847-9A725601578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9">
              <a:extLst>
                <a:ext uri="{FF2B5EF4-FFF2-40B4-BE49-F238E27FC236}">
                  <a16:creationId xmlns:a16="http://schemas.microsoft.com/office/drawing/2014/main" id="{70D44791-2D23-09D5-CB99-48BC36E6EF24}"/>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30">
              <a:extLst>
                <a:ext uri="{FF2B5EF4-FFF2-40B4-BE49-F238E27FC236}">
                  <a16:creationId xmlns:a16="http://schemas.microsoft.com/office/drawing/2014/main" id="{28A53195-E1D5-9A5E-F0C0-70BEC8993047}"/>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31">
              <a:extLst>
                <a:ext uri="{FF2B5EF4-FFF2-40B4-BE49-F238E27FC236}">
                  <a16:creationId xmlns:a16="http://schemas.microsoft.com/office/drawing/2014/main" id="{2E12CAF8-5E18-B16C-311D-27DDD61460F2}"/>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32">
              <a:extLst>
                <a:ext uri="{FF2B5EF4-FFF2-40B4-BE49-F238E27FC236}">
                  <a16:creationId xmlns:a16="http://schemas.microsoft.com/office/drawing/2014/main" id="{F0327512-DE88-CFF4-B626-0CBF3A58601B}"/>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33">
              <a:extLst>
                <a:ext uri="{FF2B5EF4-FFF2-40B4-BE49-F238E27FC236}">
                  <a16:creationId xmlns:a16="http://schemas.microsoft.com/office/drawing/2014/main" id="{3534DE8F-89DA-1142-8360-FC64344995B5}"/>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34">
              <a:extLst>
                <a:ext uri="{FF2B5EF4-FFF2-40B4-BE49-F238E27FC236}">
                  <a16:creationId xmlns:a16="http://schemas.microsoft.com/office/drawing/2014/main" id="{447EF0D7-3CD3-606B-2688-D423C7DE8F3A}"/>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35">
              <a:extLst>
                <a:ext uri="{FF2B5EF4-FFF2-40B4-BE49-F238E27FC236}">
                  <a16:creationId xmlns:a16="http://schemas.microsoft.com/office/drawing/2014/main" id="{E517D664-E38D-886C-F755-B9FC815EAA0B}"/>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36">
              <a:extLst>
                <a:ext uri="{FF2B5EF4-FFF2-40B4-BE49-F238E27FC236}">
                  <a16:creationId xmlns:a16="http://schemas.microsoft.com/office/drawing/2014/main" id="{8B891D75-EE4D-59DD-7A6A-EC1A3869D335}"/>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7">
              <a:extLst>
                <a:ext uri="{FF2B5EF4-FFF2-40B4-BE49-F238E27FC236}">
                  <a16:creationId xmlns:a16="http://schemas.microsoft.com/office/drawing/2014/main" id="{4AA0510B-77DF-4530-22EA-238D720CDE33}"/>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8">
              <a:extLst>
                <a:ext uri="{FF2B5EF4-FFF2-40B4-BE49-F238E27FC236}">
                  <a16:creationId xmlns:a16="http://schemas.microsoft.com/office/drawing/2014/main" id="{BE425BFB-B112-906C-9EFC-85E5ABE0CC21}"/>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9">
              <a:extLst>
                <a:ext uri="{FF2B5EF4-FFF2-40B4-BE49-F238E27FC236}">
                  <a16:creationId xmlns:a16="http://schemas.microsoft.com/office/drawing/2014/main" id="{266BAEE2-7749-3B9C-59FA-E46711517D6C}"/>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40">
              <a:extLst>
                <a:ext uri="{FF2B5EF4-FFF2-40B4-BE49-F238E27FC236}">
                  <a16:creationId xmlns:a16="http://schemas.microsoft.com/office/drawing/2014/main" id="{3D9252DF-B9F6-E936-EF00-4186142714FA}"/>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41">
              <a:extLst>
                <a:ext uri="{FF2B5EF4-FFF2-40B4-BE49-F238E27FC236}">
                  <a16:creationId xmlns:a16="http://schemas.microsoft.com/office/drawing/2014/main" id="{2C007240-6214-E3DB-880E-64E0D1CB6043}"/>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42">
              <a:extLst>
                <a:ext uri="{FF2B5EF4-FFF2-40B4-BE49-F238E27FC236}">
                  <a16:creationId xmlns:a16="http://schemas.microsoft.com/office/drawing/2014/main" id="{221170A6-35D1-7B3A-D3A6-82D957AB7951}"/>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43">
              <a:extLst>
                <a:ext uri="{FF2B5EF4-FFF2-40B4-BE49-F238E27FC236}">
                  <a16:creationId xmlns:a16="http://schemas.microsoft.com/office/drawing/2014/main" id="{7D2A04A8-DFE3-D336-EAF5-098A2CC855ED}"/>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44">
              <a:extLst>
                <a:ext uri="{FF2B5EF4-FFF2-40B4-BE49-F238E27FC236}">
                  <a16:creationId xmlns:a16="http://schemas.microsoft.com/office/drawing/2014/main" id="{9AF25CCE-B988-F29E-6470-36ECBC6974A2}"/>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45">
              <a:extLst>
                <a:ext uri="{FF2B5EF4-FFF2-40B4-BE49-F238E27FC236}">
                  <a16:creationId xmlns:a16="http://schemas.microsoft.com/office/drawing/2014/main" id="{AE4616C4-8BD1-645B-DD04-FF417E95EB47}"/>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46">
              <a:extLst>
                <a:ext uri="{FF2B5EF4-FFF2-40B4-BE49-F238E27FC236}">
                  <a16:creationId xmlns:a16="http://schemas.microsoft.com/office/drawing/2014/main" id="{51964DE2-60F2-C30D-BEF0-C34DEFA23E7E}"/>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7">
              <a:extLst>
                <a:ext uri="{FF2B5EF4-FFF2-40B4-BE49-F238E27FC236}">
                  <a16:creationId xmlns:a16="http://schemas.microsoft.com/office/drawing/2014/main" id="{9F642226-198E-137F-EC2B-16121D669461}"/>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8">
              <a:extLst>
                <a:ext uri="{FF2B5EF4-FFF2-40B4-BE49-F238E27FC236}">
                  <a16:creationId xmlns:a16="http://schemas.microsoft.com/office/drawing/2014/main" id="{1A829D61-1BB6-694E-0037-F5BB8989C520}"/>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693023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eam Members">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B426AAF-7C33-48E9-9A63-65F00A24A2B5}"/>
              </a:ext>
            </a:extLst>
          </p:cNvPr>
          <p:cNvSpPr>
            <a:spLocks noGrp="1"/>
          </p:cNvSpPr>
          <p:nvPr>
            <p:ph type="pic" sz="quarter" idx="10" hasCustomPrompt="1"/>
          </p:nvPr>
        </p:nvSpPr>
        <p:spPr>
          <a:xfrm>
            <a:off x="1238352" y="2491646"/>
            <a:ext cx="1563552" cy="1563552"/>
          </a:xfrm>
          <a:custGeom>
            <a:avLst/>
            <a:gdLst>
              <a:gd name="connsiteX0" fmla="*/ 1563552 w 3127104"/>
              <a:gd name="connsiteY0" fmla="*/ 0 h 3127104"/>
              <a:gd name="connsiteX1" fmla="*/ 3127104 w 3127104"/>
              <a:gd name="connsiteY1" fmla="*/ 1563552 h 3127104"/>
              <a:gd name="connsiteX2" fmla="*/ 1563552 w 3127104"/>
              <a:gd name="connsiteY2" fmla="*/ 3127104 h 3127104"/>
              <a:gd name="connsiteX3" fmla="*/ 0 w 3127104"/>
              <a:gd name="connsiteY3" fmla="*/ 1563552 h 3127104"/>
              <a:gd name="connsiteX4" fmla="*/ 1563552 w 3127104"/>
              <a:gd name="connsiteY4" fmla="*/ 0 h 312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104" h="3127104">
                <a:moveTo>
                  <a:pt x="1563552" y="0"/>
                </a:moveTo>
                <a:cubicBezTo>
                  <a:pt x="2427078" y="0"/>
                  <a:pt x="3127104" y="700026"/>
                  <a:pt x="3127104" y="1563552"/>
                </a:cubicBezTo>
                <a:cubicBezTo>
                  <a:pt x="3127104" y="2427078"/>
                  <a:pt x="2427078" y="3127104"/>
                  <a:pt x="1563552" y="3127104"/>
                </a:cubicBezTo>
                <a:cubicBezTo>
                  <a:pt x="700026" y="3127104"/>
                  <a:pt x="0" y="2427078"/>
                  <a:pt x="0" y="1563552"/>
                </a:cubicBezTo>
                <a:cubicBezTo>
                  <a:pt x="0" y="700026"/>
                  <a:pt x="700026" y="0"/>
                  <a:pt x="1563552" y="0"/>
                </a:cubicBezTo>
                <a:close/>
              </a:path>
            </a:pathLst>
          </a:custGeom>
          <a:solidFill>
            <a:schemeClr val="bg1">
              <a:lumMod val="95000"/>
            </a:schemeClr>
          </a:solidFill>
          <a:ln w="76200">
            <a:noFill/>
          </a:ln>
        </p:spPr>
        <p:style>
          <a:lnRef idx="2">
            <a:schemeClr val="accent2"/>
          </a:lnRef>
          <a:fillRef idx="1">
            <a:schemeClr val="lt1"/>
          </a:fillRef>
          <a:effectRef idx="0">
            <a:schemeClr val="accent2"/>
          </a:effectRef>
          <a:fontRef idx="minor">
            <a:schemeClr val="dk1"/>
          </a:fontRef>
        </p:style>
        <p:txBody>
          <a:bodyPr wrap="square">
            <a:noAutofit/>
          </a:bodyPr>
          <a:lstStyle>
            <a:lvl1pPr>
              <a:defRPr sz="1600" b="0" i="0">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a:t>Picture</a:t>
            </a:r>
            <a:endParaRPr lang="ru-RU" dirty="0"/>
          </a:p>
        </p:txBody>
      </p:sp>
      <p:sp>
        <p:nvSpPr>
          <p:cNvPr id="6" name="Picture Placeholder 11">
            <a:extLst>
              <a:ext uri="{FF2B5EF4-FFF2-40B4-BE49-F238E27FC236}">
                <a16:creationId xmlns:a16="http://schemas.microsoft.com/office/drawing/2014/main" id="{DAC341CE-60EC-CE4B-828C-851C7620CA4F}"/>
              </a:ext>
            </a:extLst>
          </p:cNvPr>
          <p:cNvSpPr>
            <a:spLocks noGrp="1"/>
          </p:cNvSpPr>
          <p:nvPr>
            <p:ph type="pic" sz="quarter" idx="11" hasCustomPrompt="1"/>
          </p:nvPr>
        </p:nvSpPr>
        <p:spPr>
          <a:xfrm>
            <a:off x="3747453" y="2478305"/>
            <a:ext cx="1563552" cy="1563552"/>
          </a:xfrm>
          <a:custGeom>
            <a:avLst/>
            <a:gdLst>
              <a:gd name="connsiteX0" fmla="*/ 1563552 w 3127104"/>
              <a:gd name="connsiteY0" fmla="*/ 0 h 3127104"/>
              <a:gd name="connsiteX1" fmla="*/ 3127104 w 3127104"/>
              <a:gd name="connsiteY1" fmla="*/ 1563552 h 3127104"/>
              <a:gd name="connsiteX2" fmla="*/ 1563552 w 3127104"/>
              <a:gd name="connsiteY2" fmla="*/ 3127104 h 3127104"/>
              <a:gd name="connsiteX3" fmla="*/ 0 w 3127104"/>
              <a:gd name="connsiteY3" fmla="*/ 1563552 h 3127104"/>
              <a:gd name="connsiteX4" fmla="*/ 1563552 w 3127104"/>
              <a:gd name="connsiteY4" fmla="*/ 0 h 312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104" h="3127104">
                <a:moveTo>
                  <a:pt x="1563552" y="0"/>
                </a:moveTo>
                <a:cubicBezTo>
                  <a:pt x="2427078" y="0"/>
                  <a:pt x="3127104" y="700026"/>
                  <a:pt x="3127104" y="1563552"/>
                </a:cubicBezTo>
                <a:cubicBezTo>
                  <a:pt x="3127104" y="2427078"/>
                  <a:pt x="2427078" y="3127104"/>
                  <a:pt x="1563552" y="3127104"/>
                </a:cubicBezTo>
                <a:cubicBezTo>
                  <a:pt x="700026" y="3127104"/>
                  <a:pt x="0" y="2427078"/>
                  <a:pt x="0" y="1563552"/>
                </a:cubicBezTo>
                <a:cubicBezTo>
                  <a:pt x="0" y="700026"/>
                  <a:pt x="700026" y="0"/>
                  <a:pt x="1563552" y="0"/>
                </a:cubicBezTo>
                <a:close/>
              </a:path>
            </a:pathLst>
          </a:custGeom>
          <a:solidFill>
            <a:schemeClr val="bg1">
              <a:lumMod val="95000"/>
            </a:schemeClr>
          </a:solidFill>
        </p:spPr>
        <p:txBody>
          <a:bodyPr wrap="square">
            <a:noAutofit/>
          </a:bodyPr>
          <a:lstStyle>
            <a:lvl1pPr>
              <a:defRPr sz="1600" b="0" i="0">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a:t>Picture</a:t>
            </a:r>
            <a:endParaRPr lang="ru-RU" dirty="0"/>
          </a:p>
        </p:txBody>
      </p:sp>
      <p:sp>
        <p:nvSpPr>
          <p:cNvPr id="7" name="Picture Placeholder 11">
            <a:extLst>
              <a:ext uri="{FF2B5EF4-FFF2-40B4-BE49-F238E27FC236}">
                <a16:creationId xmlns:a16="http://schemas.microsoft.com/office/drawing/2014/main" id="{6550C196-8C7D-714F-9C91-1B0061559A9F}"/>
              </a:ext>
            </a:extLst>
          </p:cNvPr>
          <p:cNvSpPr>
            <a:spLocks noGrp="1"/>
          </p:cNvSpPr>
          <p:nvPr>
            <p:ph type="pic" sz="quarter" idx="12" hasCustomPrompt="1"/>
          </p:nvPr>
        </p:nvSpPr>
        <p:spPr>
          <a:xfrm>
            <a:off x="6512671" y="2488765"/>
            <a:ext cx="1563552" cy="1563552"/>
          </a:xfrm>
          <a:custGeom>
            <a:avLst/>
            <a:gdLst>
              <a:gd name="connsiteX0" fmla="*/ 1563552 w 3127104"/>
              <a:gd name="connsiteY0" fmla="*/ 0 h 3127104"/>
              <a:gd name="connsiteX1" fmla="*/ 3127104 w 3127104"/>
              <a:gd name="connsiteY1" fmla="*/ 1563552 h 3127104"/>
              <a:gd name="connsiteX2" fmla="*/ 1563552 w 3127104"/>
              <a:gd name="connsiteY2" fmla="*/ 3127104 h 3127104"/>
              <a:gd name="connsiteX3" fmla="*/ 0 w 3127104"/>
              <a:gd name="connsiteY3" fmla="*/ 1563552 h 3127104"/>
              <a:gd name="connsiteX4" fmla="*/ 1563552 w 3127104"/>
              <a:gd name="connsiteY4" fmla="*/ 0 h 312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104" h="3127104">
                <a:moveTo>
                  <a:pt x="1563552" y="0"/>
                </a:moveTo>
                <a:cubicBezTo>
                  <a:pt x="2427078" y="0"/>
                  <a:pt x="3127104" y="700026"/>
                  <a:pt x="3127104" y="1563552"/>
                </a:cubicBezTo>
                <a:cubicBezTo>
                  <a:pt x="3127104" y="2427078"/>
                  <a:pt x="2427078" y="3127104"/>
                  <a:pt x="1563552" y="3127104"/>
                </a:cubicBezTo>
                <a:cubicBezTo>
                  <a:pt x="700026" y="3127104"/>
                  <a:pt x="0" y="2427078"/>
                  <a:pt x="0" y="1563552"/>
                </a:cubicBezTo>
                <a:cubicBezTo>
                  <a:pt x="0" y="700026"/>
                  <a:pt x="700026" y="0"/>
                  <a:pt x="1563552" y="0"/>
                </a:cubicBezTo>
                <a:close/>
              </a:path>
            </a:pathLst>
          </a:custGeom>
          <a:solidFill>
            <a:schemeClr val="bg1">
              <a:lumMod val="95000"/>
            </a:schemeClr>
          </a:solidFill>
        </p:spPr>
        <p:txBody>
          <a:bodyPr wrap="square">
            <a:noAutofit/>
          </a:bodyPr>
          <a:lstStyle>
            <a:lvl1pPr>
              <a:defRPr sz="1600" b="0" i="0">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a:t>Picture</a:t>
            </a:r>
            <a:endParaRPr lang="ru-RU" dirty="0"/>
          </a:p>
        </p:txBody>
      </p:sp>
      <p:sp>
        <p:nvSpPr>
          <p:cNvPr id="8" name="Picture Placeholder 11">
            <a:extLst>
              <a:ext uri="{FF2B5EF4-FFF2-40B4-BE49-F238E27FC236}">
                <a16:creationId xmlns:a16="http://schemas.microsoft.com/office/drawing/2014/main" id="{06C2EE50-C51E-C241-BB1F-60D5751DAFC6}"/>
              </a:ext>
            </a:extLst>
          </p:cNvPr>
          <p:cNvSpPr>
            <a:spLocks noGrp="1"/>
          </p:cNvSpPr>
          <p:nvPr>
            <p:ph type="pic" sz="quarter" idx="13" hasCustomPrompt="1"/>
          </p:nvPr>
        </p:nvSpPr>
        <p:spPr>
          <a:xfrm>
            <a:off x="9276337" y="2478305"/>
            <a:ext cx="1563552" cy="1563552"/>
          </a:xfrm>
          <a:custGeom>
            <a:avLst/>
            <a:gdLst>
              <a:gd name="connsiteX0" fmla="*/ 1563552 w 3127104"/>
              <a:gd name="connsiteY0" fmla="*/ 0 h 3127104"/>
              <a:gd name="connsiteX1" fmla="*/ 3127104 w 3127104"/>
              <a:gd name="connsiteY1" fmla="*/ 1563552 h 3127104"/>
              <a:gd name="connsiteX2" fmla="*/ 1563552 w 3127104"/>
              <a:gd name="connsiteY2" fmla="*/ 3127104 h 3127104"/>
              <a:gd name="connsiteX3" fmla="*/ 0 w 3127104"/>
              <a:gd name="connsiteY3" fmla="*/ 1563552 h 3127104"/>
              <a:gd name="connsiteX4" fmla="*/ 1563552 w 3127104"/>
              <a:gd name="connsiteY4" fmla="*/ 0 h 3127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7104" h="3127104">
                <a:moveTo>
                  <a:pt x="1563552" y="0"/>
                </a:moveTo>
                <a:cubicBezTo>
                  <a:pt x="2427078" y="0"/>
                  <a:pt x="3127104" y="700026"/>
                  <a:pt x="3127104" y="1563552"/>
                </a:cubicBezTo>
                <a:cubicBezTo>
                  <a:pt x="3127104" y="2427078"/>
                  <a:pt x="2427078" y="3127104"/>
                  <a:pt x="1563552" y="3127104"/>
                </a:cubicBezTo>
                <a:cubicBezTo>
                  <a:pt x="700026" y="3127104"/>
                  <a:pt x="0" y="2427078"/>
                  <a:pt x="0" y="1563552"/>
                </a:cubicBezTo>
                <a:cubicBezTo>
                  <a:pt x="0" y="700026"/>
                  <a:pt x="700026" y="0"/>
                  <a:pt x="1563552" y="0"/>
                </a:cubicBezTo>
                <a:close/>
              </a:path>
            </a:pathLst>
          </a:custGeom>
          <a:solidFill>
            <a:schemeClr val="bg1">
              <a:lumMod val="95000"/>
            </a:schemeClr>
          </a:solidFill>
        </p:spPr>
        <p:txBody>
          <a:bodyPr wrap="square">
            <a:noAutofit/>
          </a:bodyPr>
          <a:lstStyle>
            <a:lvl1pPr>
              <a:defRPr sz="1600" b="0" i="0">
                <a:latin typeface="Roboto Light" panose="02000000000000000000" pitchFamily="2" charset="0"/>
                <a:ea typeface="Roboto Light" panose="02000000000000000000" pitchFamily="2" charset="0"/>
                <a:cs typeface="Roboto Light" panose="02000000000000000000" pitchFamily="2" charset="0"/>
              </a:defRPr>
            </a:lvl1pPr>
          </a:lstStyle>
          <a:p>
            <a:r>
              <a:rPr lang="en-US" dirty="0"/>
              <a:t>Picture</a:t>
            </a:r>
            <a:endParaRPr lang="ru-RU" dirty="0"/>
          </a:p>
        </p:txBody>
      </p:sp>
      <p:sp>
        <p:nvSpPr>
          <p:cNvPr id="9" name="Title 1">
            <a:extLst>
              <a:ext uri="{FF2B5EF4-FFF2-40B4-BE49-F238E27FC236}">
                <a16:creationId xmlns:a16="http://schemas.microsoft.com/office/drawing/2014/main" id="{FECCCFD9-25E9-C441-9860-489ADED8EEDB}"/>
              </a:ext>
            </a:extLst>
          </p:cNvPr>
          <p:cNvSpPr>
            <a:spLocks noGrp="1"/>
          </p:cNvSpPr>
          <p:nvPr>
            <p:ph type="title" hasCustomPrompt="1"/>
          </p:nvPr>
        </p:nvSpPr>
        <p:spPr>
          <a:xfrm>
            <a:off x="1089461" y="747695"/>
            <a:ext cx="4177680" cy="595548"/>
          </a:xfrm>
          <a:prstGeom prst="rect">
            <a:avLst/>
          </a:prstGeom>
        </p:spPr>
        <p:txBody>
          <a:bodyPr anchor="b" anchorCtr="0"/>
          <a:lstStyle>
            <a:lvl1pPr>
              <a:defRPr b="1" i="0">
                <a:latin typeface="+mj-lt"/>
                <a:cs typeface="Poppins" pitchFamily="2" charset="77"/>
              </a:defRPr>
            </a:lvl1pPr>
          </a:lstStyle>
          <a:p>
            <a:r>
              <a:rPr lang="en-US" dirty="0"/>
              <a:t>CLICK TO EDIT</a:t>
            </a:r>
          </a:p>
        </p:txBody>
      </p:sp>
      <p:sp>
        <p:nvSpPr>
          <p:cNvPr id="5" name="Text Placeholder 4">
            <a:extLst>
              <a:ext uri="{FF2B5EF4-FFF2-40B4-BE49-F238E27FC236}">
                <a16:creationId xmlns:a16="http://schemas.microsoft.com/office/drawing/2014/main" id="{8B797CB9-A7DC-9D43-A5B1-FFD61CCC66A2}"/>
              </a:ext>
            </a:extLst>
          </p:cNvPr>
          <p:cNvSpPr>
            <a:spLocks noGrp="1"/>
          </p:cNvSpPr>
          <p:nvPr userDrawn="1">
            <p:ph type="body" sz="quarter" idx="14"/>
          </p:nvPr>
        </p:nvSpPr>
        <p:spPr>
          <a:xfrm>
            <a:off x="1084837" y="1343243"/>
            <a:ext cx="4177680" cy="313932"/>
          </a:xfrm>
        </p:spPr>
        <p:txBody>
          <a:bodyPr/>
          <a:lstStyle>
            <a:lvl1pPr marL="0" indent="0">
              <a:buNone/>
              <a:defRPr/>
            </a:lvl1pPr>
          </a:lstStyle>
          <a:p>
            <a:pPr lvl="0"/>
            <a:r>
              <a:rPr lang="en-US"/>
              <a:t>Click to edit Master text styles</a:t>
            </a:r>
          </a:p>
        </p:txBody>
      </p:sp>
      <p:sp>
        <p:nvSpPr>
          <p:cNvPr id="15" name="Text Placeholder 2">
            <a:extLst>
              <a:ext uri="{FF2B5EF4-FFF2-40B4-BE49-F238E27FC236}">
                <a16:creationId xmlns:a16="http://schemas.microsoft.com/office/drawing/2014/main" id="{8164194B-EDEB-BE49-9FDC-04FE920609C8}"/>
              </a:ext>
            </a:extLst>
          </p:cNvPr>
          <p:cNvSpPr>
            <a:spLocks noGrp="1"/>
          </p:cNvSpPr>
          <p:nvPr userDrawn="1">
            <p:ph type="body" idx="15" hasCustomPrompt="1"/>
          </p:nvPr>
        </p:nvSpPr>
        <p:spPr>
          <a:xfrm>
            <a:off x="983787" y="5005441"/>
            <a:ext cx="2031157" cy="535531"/>
          </a:xfrm>
        </p:spPr>
        <p:txBody>
          <a:bodyPr wrap="square" anchor="t" anchorCtr="1">
            <a:spAutoFit/>
          </a:bodyPr>
          <a:lstStyle>
            <a:lvl1pPr marL="0" indent="0" algn="ctr">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19" name="Text Placeholder 2">
            <a:extLst>
              <a:ext uri="{FF2B5EF4-FFF2-40B4-BE49-F238E27FC236}">
                <a16:creationId xmlns:a16="http://schemas.microsoft.com/office/drawing/2014/main" id="{5F1943AF-64A5-DD4D-AAF9-ECCCCEDFB08A}"/>
              </a:ext>
            </a:extLst>
          </p:cNvPr>
          <p:cNvSpPr>
            <a:spLocks noGrp="1"/>
          </p:cNvSpPr>
          <p:nvPr userDrawn="1">
            <p:ph type="body" idx="19" hasCustomPrompt="1"/>
          </p:nvPr>
        </p:nvSpPr>
        <p:spPr>
          <a:xfrm>
            <a:off x="983787" y="4690418"/>
            <a:ext cx="2031157" cy="341632"/>
          </a:xfrm>
        </p:spPr>
        <p:txBody>
          <a:bodyPr wrap="square" anchor="t" anchorCtr="1">
            <a:spAutoFit/>
          </a:bodyPr>
          <a:lstStyle>
            <a:lvl1pPr marL="0" indent="0" algn="ctr">
              <a:buNone/>
              <a:defRPr sz="18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3" name="Text Placeholder 2">
            <a:extLst>
              <a:ext uri="{FF2B5EF4-FFF2-40B4-BE49-F238E27FC236}">
                <a16:creationId xmlns:a16="http://schemas.microsoft.com/office/drawing/2014/main" id="{CF933714-DE33-AE46-A842-97E6F31E9050}"/>
              </a:ext>
            </a:extLst>
          </p:cNvPr>
          <p:cNvSpPr>
            <a:spLocks noGrp="1"/>
          </p:cNvSpPr>
          <p:nvPr userDrawn="1">
            <p:ph type="body" idx="23" hasCustomPrompt="1"/>
          </p:nvPr>
        </p:nvSpPr>
        <p:spPr>
          <a:xfrm>
            <a:off x="983787" y="4363854"/>
            <a:ext cx="2031157" cy="343940"/>
          </a:xfrm>
        </p:spPr>
        <p:txBody>
          <a:bodyPr wrap="square" anchor="t" anchorCtr="1">
            <a:spAutoFit/>
          </a:bodyPr>
          <a:lstStyle>
            <a:lvl1pPr marL="0" indent="0" algn="ctr">
              <a:buNone/>
              <a:defRPr sz="1800" b="1" i="0" cap="all" baseline="0">
                <a:solidFill>
                  <a:schemeClr val="tx2"/>
                </a:solidFill>
                <a:latin typeface="Poppins SemiBold" pitchFamily="2" charset="77"/>
                <a:ea typeface="Roboto" panose="02000000000000000000" pitchFamily="2" charset="0"/>
                <a:cs typeface="Poppins SemiBo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Firs Last</a:t>
            </a:r>
          </a:p>
        </p:txBody>
      </p:sp>
      <p:sp>
        <p:nvSpPr>
          <p:cNvPr id="27" name="Text Placeholder 2">
            <a:extLst>
              <a:ext uri="{FF2B5EF4-FFF2-40B4-BE49-F238E27FC236}">
                <a16:creationId xmlns:a16="http://schemas.microsoft.com/office/drawing/2014/main" id="{161C7491-71FD-B74E-ABAB-85C136A2CFDF}"/>
              </a:ext>
            </a:extLst>
          </p:cNvPr>
          <p:cNvSpPr>
            <a:spLocks noGrp="1"/>
          </p:cNvSpPr>
          <p:nvPr userDrawn="1">
            <p:ph type="body" idx="24" hasCustomPrompt="1"/>
          </p:nvPr>
        </p:nvSpPr>
        <p:spPr>
          <a:xfrm>
            <a:off x="3513651" y="4992101"/>
            <a:ext cx="2031157" cy="535531"/>
          </a:xfrm>
        </p:spPr>
        <p:txBody>
          <a:bodyPr wrap="square" anchor="t" anchorCtr="1">
            <a:spAutoFit/>
          </a:bodyPr>
          <a:lstStyle>
            <a:lvl1pPr marL="0" indent="0" algn="ctr">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28" name="Text Placeholder 2">
            <a:extLst>
              <a:ext uri="{FF2B5EF4-FFF2-40B4-BE49-F238E27FC236}">
                <a16:creationId xmlns:a16="http://schemas.microsoft.com/office/drawing/2014/main" id="{A010AF7C-878F-E048-BFB7-8D88ABEF94BC}"/>
              </a:ext>
            </a:extLst>
          </p:cNvPr>
          <p:cNvSpPr>
            <a:spLocks noGrp="1"/>
          </p:cNvSpPr>
          <p:nvPr userDrawn="1">
            <p:ph type="body" idx="25" hasCustomPrompt="1"/>
          </p:nvPr>
        </p:nvSpPr>
        <p:spPr>
          <a:xfrm>
            <a:off x="3513651" y="4677078"/>
            <a:ext cx="2031157" cy="341632"/>
          </a:xfrm>
        </p:spPr>
        <p:txBody>
          <a:bodyPr wrap="square" anchor="t" anchorCtr="1">
            <a:spAutoFit/>
          </a:bodyPr>
          <a:lstStyle>
            <a:lvl1pPr marL="0" indent="0" algn="ctr">
              <a:buNone/>
              <a:defRPr sz="18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29" name="Text Placeholder 2">
            <a:extLst>
              <a:ext uri="{FF2B5EF4-FFF2-40B4-BE49-F238E27FC236}">
                <a16:creationId xmlns:a16="http://schemas.microsoft.com/office/drawing/2014/main" id="{297FE4DD-47EF-1F41-B7C4-56AB1759B005}"/>
              </a:ext>
            </a:extLst>
          </p:cNvPr>
          <p:cNvSpPr>
            <a:spLocks noGrp="1"/>
          </p:cNvSpPr>
          <p:nvPr userDrawn="1">
            <p:ph type="body" idx="26" hasCustomPrompt="1"/>
          </p:nvPr>
        </p:nvSpPr>
        <p:spPr>
          <a:xfrm>
            <a:off x="3513651" y="4350513"/>
            <a:ext cx="2031157" cy="343940"/>
          </a:xfrm>
        </p:spPr>
        <p:txBody>
          <a:bodyPr wrap="square" anchor="t" anchorCtr="1">
            <a:spAutoFit/>
          </a:bodyPr>
          <a:lstStyle>
            <a:lvl1pPr marL="0" indent="0" algn="ctr">
              <a:buNone/>
              <a:defRPr sz="1800" b="1" i="0" cap="all" baseline="0">
                <a:solidFill>
                  <a:schemeClr val="tx2"/>
                </a:solidFill>
                <a:latin typeface="Poppins SemiBold" pitchFamily="2" charset="77"/>
                <a:ea typeface="Roboto" panose="02000000000000000000" pitchFamily="2" charset="0"/>
                <a:cs typeface="Poppins SemiBo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Firs Last</a:t>
            </a:r>
          </a:p>
        </p:txBody>
      </p:sp>
      <p:sp>
        <p:nvSpPr>
          <p:cNvPr id="30" name="Text Placeholder 2">
            <a:extLst>
              <a:ext uri="{FF2B5EF4-FFF2-40B4-BE49-F238E27FC236}">
                <a16:creationId xmlns:a16="http://schemas.microsoft.com/office/drawing/2014/main" id="{84FBE8D7-ABAA-E141-9D27-702D50FCE50A}"/>
              </a:ext>
            </a:extLst>
          </p:cNvPr>
          <p:cNvSpPr>
            <a:spLocks noGrp="1"/>
          </p:cNvSpPr>
          <p:nvPr userDrawn="1">
            <p:ph type="body" idx="27" hasCustomPrompt="1"/>
          </p:nvPr>
        </p:nvSpPr>
        <p:spPr>
          <a:xfrm>
            <a:off x="6278868" y="4987321"/>
            <a:ext cx="2031157" cy="535531"/>
          </a:xfrm>
        </p:spPr>
        <p:txBody>
          <a:bodyPr wrap="square" anchor="t" anchorCtr="1">
            <a:spAutoFit/>
          </a:bodyPr>
          <a:lstStyle>
            <a:lvl1pPr marL="0" indent="0" algn="ctr">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31" name="Text Placeholder 2">
            <a:extLst>
              <a:ext uri="{FF2B5EF4-FFF2-40B4-BE49-F238E27FC236}">
                <a16:creationId xmlns:a16="http://schemas.microsoft.com/office/drawing/2014/main" id="{EA5D22DA-C5E8-6942-8C6E-B209AC907AD3}"/>
              </a:ext>
            </a:extLst>
          </p:cNvPr>
          <p:cNvSpPr>
            <a:spLocks noGrp="1"/>
          </p:cNvSpPr>
          <p:nvPr userDrawn="1">
            <p:ph type="body" idx="28" hasCustomPrompt="1"/>
          </p:nvPr>
        </p:nvSpPr>
        <p:spPr>
          <a:xfrm>
            <a:off x="6278868" y="4672298"/>
            <a:ext cx="2031157" cy="341632"/>
          </a:xfrm>
        </p:spPr>
        <p:txBody>
          <a:bodyPr wrap="square" anchor="t" anchorCtr="1">
            <a:spAutoFit/>
          </a:bodyPr>
          <a:lstStyle>
            <a:lvl1pPr marL="0" indent="0" algn="ctr">
              <a:buNone/>
              <a:defRPr sz="18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2" name="Text Placeholder 2">
            <a:extLst>
              <a:ext uri="{FF2B5EF4-FFF2-40B4-BE49-F238E27FC236}">
                <a16:creationId xmlns:a16="http://schemas.microsoft.com/office/drawing/2014/main" id="{08017380-5F59-DA4B-AE1A-172AB9904EC2}"/>
              </a:ext>
            </a:extLst>
          </p:cNvPr>
          <p:cNvSpPr>
            <a:spLocks noGrp="1"/>
          </p:cNvSpPr>
          <p:nvPr userDrawn="1">
            <p:ph type="body" idx="29" hasCustomPrompt="1"/>
          </p:nvPr>
        </p:nvSpPr>
        <p:spPr>
          <a:xfrm>
            <a:off x="6278868" y="4345733"/>
            <a:ext cx="2031157" cy="343940"/>
          </a:xfrm>
        </p:spPr>
        <p:txBody>
          <a:bodyPr wrap="square" anchor="t" anchorCtr="1">
            <a:spAutoFit/>
          </a:bodyPr>
          <a:lstStyle>
            <a:lvl1pPr marL="0" indent="0" algn="ctr">
              <a:buNone/>
              <a:defRPr sz="1800" b="1" i="0" cap="all" baseline="0">
                <a:solidFill>
                  <a:schemeClr val="tx2"/>
                </a:solidFill>
                <a:latin typeface="Poppins SemiBold" pitchFamily="2" charset="77"/>
                <a:ea typeface="Roboto" panose="02000000000000000000" pitchFamily="2" charset="0"/>
                <a:cs typeface="Poppins SemiBo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Firs Last</a:t>
            </a:r>
          </a:p>
        </p:txBody>
      </p:sp>
      <p:sp>
        <p:nvSpPr>
          <p:cNvPr id="33" name="Text Placeholder 2">
            <a:extLst>
              <a:ext uri="{FF2B5EF4-FFF2-40B4-BE49-F238E27FC236}">
                <a16:creationId xmlns:a16="http://schemas.microsoft.com/office/drawing/2014/main" id="{46BB7B61-444F-0A41-B385-B034069C0276}"/>
              </a:ext>
            </a:extLst>
          </p:cNvPr>
          <p:cNvSpPr>
            <a:spLocks noGrp="1"/>
          </p:cNvSpPr>
          <p:nvPr userDrawn="1">
            <p:ph type="body" idx="30" hasCustomPrompt="1"/>
          </p:nvPr>
        </p:nvSpPr>
        <p:spPr>
          <a:xfrm>
            <a:off x="9042535" y="4976861"/>
            <a:ext cx="2031157" cy="535531"/>
          </a:xfrm>
        </p:spPr>
        <p:txBody>
          <a:bodyPr wrap="square" anchor="t" anchorCtr="1">
            <a:spAutoFit/>
          </a:bodyPr>
          <a:lstStyle>
            <a:lvl1pPr marL="0" indent="0" algn="ctr">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34" name="Text Placeholder 2">
            <a:extLst>
              <a:ext uri="{FF2B5EF4-FFF2-40B4-BE49-F238E27FC236}">
                <a16:creationId xmlns:a16="http://schemas.microsoft.com/office/drawing/2014/main" id="{0D095F9E-91C3-F848-BF9F-DA1B7100A23E}"/>
              </a:ext>
            </a:extLst>
          </p:cNvPr>
          <p:cNvSpPr>
            <a:spLocks noGrp="1"/>
          </p:cNvSpPr>
          <p:nvPr userDrawn="1">
            <p:ph type="body" idx="31" hasCustomPrompt="1"/>
          </p:nvPr>
        </p:nvSpPr>
        <p:spPr>
          <a:xfrm>
            <a:off x="9042535" y="4661838"/>
            <a:ext cx="2031157" cy="341632"/>
          </a:xfrm>
        </p:spPr>
        <p:txBody>
          <a:bodyPr wrap="square" anchor="t" anchorCtr="1">
            <a:spAutoFit/>
          </a:bodyPr>
          <a:lstStyle>
            <a:lvl1pPr marL="0" indent="0" algn="ctr">
              <a:buNone/>
              <a:defRPr sz="18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35" name="Text Placeholder 2">
            <a:extLst>
              <a:ext uri="{FF2B5EF4-FFF2-40B4-BE49-F238E27FC236}">
                <a16:creationId xmlns:a16="http://schemas.microsoft.com/office/drawing/2014/main" id="{5AF6F783-A7F9-CE42-A7E7-B994B1F36CC6}"/>
              </a:ext>
            </a:extLst>
          </p:cNvPr>
          <p:cNvSpPr>
            <a:spLocks noGrp="1"/>
          </p:cNvSpPr>
          <p:nvPr userDrawn="1">
            <p:ph type="body" idx="32" hasCustomPrompt="1"/>
          </p:nvPr>
        </p:nvSpPr>
        <p:spPr>
          <a:xfrm>
            <a:off x="9042535" y="4335273"/>
            <a:ext cx="2031157" cy="343940"/>
          </a:xfrm>
        </p:spPr>
        <p:txBody>
          <a:bodyPr wrap="square" anchor="t" anchorCtr="1">
            <a:spAutoFit/>
          </a:bodyPr>
          <a:lstStyle>
            <a:lvl1pPr marL="0" indent="0" algn="ctr">
              <a:buNone/>
              <a:defRPr sz="1800" b="1" i="0" cap="all" baseline="0">
                <a:solidFill>
                  <a:schemeClr val="tx2"/>
                </a:solidFill>
                <a:latin typeface="Poppins SemiBold" pitchFamily="2" charset="77"/>
                <a:ea typeface="Roboto" panose="02000000000000000000" pitchFamily="2" charset="0"/>
                <a:cs typeface="Poppins SemiBold" pitchFamily="2" charset="77"/>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Firs Last</a:t>
            </a:r>
          </a:p>
        </p:txBody>
      </p:sp>
      <p:grpSp>
        <p:nvGrpSpPr>
          <p:cNvPr id="24" name="Group 23">
            <a:extLst>
              <a:ext uri="{FF2B5EF4-FFF2-40B4-BE49-F238E27FC236}">
                <a16:creationId xmlns:a16="http://schemas.microsoft.com/office/drawing/2014/main" id="{19ABADDE-7D52-7E9E-372A-1A56AF1059AE}"/>
              </a:ext>
            </a:extLst>
          </p:cNvPr>
          <p:cNvGrpSpPr/>
          <p:nvPr userDrawn="1"/>
        </p:nvGrpSpPr>
        <p:grpSpPr>
          <a:xfrm rot="10800000">
            <a:off x="9509764" y="-9097"/>
            <a:ext cx="899734" cy="908825"/>
            <a:chOff x="9166522" y="4957273"/>
            <a:chExt cx="1959618" cy="1979418"/>
          </a:xfrm>
        </p:grpSpPr>
        <p:sp>
          <p:nvSpPr>
            <p:cNvPr id="25" name="Freeform 432">
              <a:extLst>
                <a:ext uri="{FF2B5EF4-FFF2-40B4-BE49-F238E27FC236}">
                  <a16:creationId xmlns:a16="http://schemas.microsoft.com/office/drawing/2014/main" id="{37AA7D71-AE31-6011-E1A3-417F8460D2E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433">
              <a:extLst>
                <a:ext uri="{FF2B5EF4-FFF2-40B4-BE49-F238E27FC236}">
                  <a16:creationId xmlns:a16="http://schemas.microsoft.com/office/drawing/2014/main" id="{B5A67CA6-A44B-2E3C-49DB-D602F4F8C7D9}"/>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dirty="0"/>
            </a:p>
          </p:txBody>
        </p:sp>
      </p:grpSp>
      <p:sp>
        <p:nvSpPr>
          <p:cNvPr id="36" name="Freeform 5011">
            <a:extLst>
              <a:ext uri="{FF2B5EF4-FFF2-40B4-BE49-F238E27FC236}">
                <a16:creationId xmlns:a16="http://schemas.microsoft.com/office/drawing/2014/main" id="{3420514A-9ABB-5464-9700-9531D6FE4176}"/>
              </a:ext>
            </a:extLst>
          </p:cNvPr>
          <p:cNvSpPr>
            <a:spLocks noChangeArrowheads="1"/>
          </p:cNvSpPr>
          <p:nvPr userDrawn="1"/>
        </p:nvSpPr>
        <p:spPr bwMode="auto">
          <a:xfrm rot="5400000">
            <a:off x="10409501" y="-2"/>
            <a:ext cx="899728" cy="89973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p:spPr>
        <p:txBody>
          <a:bodyPr wrap="none" anchor="ctr"/>
          <a:lstStyle/>
          <a:p>
            <a:endParaRPr lang="en-US" sz="900" dirty="0"/>
          </a:p>
        </p:txBody>
      </p:sp>
      <p:sp>
        <p:nvSpPr>
          <p:cNvPr id="37" name="Freeform 5011">
            <a:extLst>
              <a:ext uri="{FF2B5EF4-FFF2-40B4-BE49-F238E27FC236}">
                <a16:creationId xmlns:a16="http://schemas.microsoft.com/office/drawing/2014/main" id="{D42943B7-25D3-151E-4ACC-3E13C4A94180}"/>
              </a:ext>
            </a:extLst>
          </p:cNvPr>
          <p:cNvSpPr>
            <a:spLocks noChangeArrowheads="1"/>
          </p:cNvSpPr>
          <p:nvPr userDrawn="1"/>
        </p:nvSpPr>
        <p:spPr bwMode="auto">
          <a:xfrm rot="5400000">
            <a:off x="11286744" y="-3"/>
            <a:ext cx="899728" cy="89973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4"/>
          </a:solidFill>
          <a:ln>
            <a:noFill/>
          </a:ln>
          <a:effectLst/>
        </p:spPr>
        <p:txBody>
          <a:bodyPr wrap="none" anchor="ctr"/>
          <a:lstStyle/>
          <a:p>
            <a:endParaRPr lang="en-US" sz="900" dirty="0"/>
          </a:p>
        </p:txBody>
      </p:sp>
      <p:grpSp>
        <p:nvGrpSpPr>
          <p:cNvPr id="39" name="Group 38">
            <a:extLst>
              <a:ext uri="{FF2B5EF4-FFF2-40B4-BE49-F238E27FC236}">
                <a16:creationId xmlns:a16="http://schemas.microsoft.com/office/drawing/2014/main" id="{181532CD-FE91-EF46-5428-73A588697E10}"/>
              </a:ext>
            </a:extLst>
          </p:cNvPr>
          <p:cNvGrpSpPr/>
          <p:nvPr userDrawn="1"/>
        </p:nvGrpSpPr>
        <p:grpSpPr>
          <a:xfrm>
            <a:off x="11285470" y="893378"/>
            <a:ext cx="908912" cy="899728"/>
            <a:chOff x="1997075" y="1035050"/>
            <a:chExt cx="157163" cy="155575"/>
          </a:xfrm>
        </p:grpSpPr>
        <p:sp>
          <p:nvSpPr>
            <p:cNvPr id="40" name="Freeform 351">
              <a:extLst>
                <a:ext uri="{FF2B5EF4-FFF2-40B4-BE49-F238E27FC236}">
                  <a16:creationId xmlns:a16="http://schemas.microsoft.com/office/drawing/2014/main" id="{6B960891-778B-A51E-8EC6-769494E80832}"/>
                </a:ext>
              </a:extLst>
            </p:cNvPr>
            <p:cNvSpPr>
              <a:spLocks noChangeArrowheads="1"/>
            </p:cNvSpPr>
            <p:nvPr/>
          </p:nvSpPr>
          <p:spPr bwMode="auto">
            <a:xfrm>
              <a:off x="1997075" y="1035050"/>
              <a:ext cx="157163" cy="155575"/>
            </a:xfrm>
            <a:custGeom>
              <a:avLst/>
              <a:gdLst>
                <a:gd name="T0" fmla="*/ 0 w 436"/>
                <a:gd name="T1" fmla="*/ 433 h 434"/>
                <a:gd name="T2" fmla="*/ 435 w 436"/>
                <a:gd name="T3" fmla="*/ 433 h 434"/>
                <a:gd name="T4" fmla="*/ 435 w 436"/>
                <a:gd name="T5" fmla="*/ 0 h 434"/>
                <a:gd name="T6" fmla="*/ 0 w 436"/>
                <a:gd name="T7" fmla="*/ 0 h 434"/>
                <a:gd name="T8" fmla="*/ 0 w 436"/>
                <a:gd name="T9" fmla="*/ 433 h 434"/>
              </a:gdLst>
              <a:ahLst/>
              <a:cxnLst>
                <a:cxn ang="0">
                  <a:pos x="T0" y="T1"/>
                </a:cxn>
                <a:cxn ang="0">
                  <a:pos x="T2" y="T3"/>
                </a:cxn>
                <a:cxn ang="0">
                  <a:pos x="T4" y="T5"/>
                </a:cxn>
                <a:cxn ang="0">
                  <a:pos x="T6" y="T7"/>
                </a:cxn>
                <a:cxn ang="0">
                  <a:pos x="T8" y="T9"/>
                </a:cxn>
              </a:cxnLst>
              <a:rect l="0" t="0" r="r" b="b"/>
              <a:pathLst>
                <a:path w="436" h="434">
                  <a:moveTo>
                    <a:pt x="0" y="433"/>
                  </a:moveTo>
                  <a:lnTo>
                    <a:pt x="435" y="433"/>
                  </a:lnTo>
                  <a:lnTo>
                    <a:pt x="435" y="0"/>
                  </a:lnTo>
                  <a:lnTo>
                    <a:pt x="0" y="0"/>
                  </a:lnTo>
                  <a:lnTo>
                    <a:pt x="0" y="433"/>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352">
              <a:extLst>
                <a:ext uri="{FF2B5EF4-FFF2-40B4-BE49-F238E27FC236}">
                  <a16:creationId xmlns:a16="http://schemas.microsoft.com/office/drawing/2014/main" id="{6F36D78A-E8B5-6B2A-D57B-0A8C8A55E7B3}"/>
                </a:ext>
              </a:extLst>
            </p:cNvPr>
            <p:cNvSpPr>
              <a:spLocks noChangeArrowheads="1"/>
            </p:cNvSpPr>
            <p:nvPr/>
          </p:nvSpPr>
          <p:spPr bwMode="auto">
            <a:xfrm>
              <a:off x="2011363" y="1035050"/>
              <a:ext cx="19050" cy="155575"/>
            </a:xfrm>
            <a:custGeom>
              <a:avLst/>
              <a:gdLst>
                <a:gd name="T0" fmla="*/ 51 w 52"/>
                <a:gd name="T1" fmla="*/ 433 h 434"/>
                <a:gd name="T2" fmla="*/ 0 w 52"/>
                <a:gd name="T3" fmla="*/ 433 h 434"/>
                <a:gd name="T4" fmla="*/ 0 w 52"/>
                <a:gd name="T5" fmla="*/ 0 h 434"/>
                <a:gd name="T6" fmla="*/ 51 w 52"/>
                <a:gd name="T7" fmla="*/ 0 h 434"/>
                <a:gd name="T8" fmla="*/ 51 w 52"/>
                <a:gd name="T9" fmla="*/ 433 h 434"/>
              </a:gdLst>
              <a:ahLst/>
              <a:cxnLst>
                <a:cxn ang="0">
                  <a:pos x="T0" y="T1"/>
                </a:cxn>
                <a:cxn ang="0">
                  <a:pos x="T2" y="T3"/>
                </a:cxn>
                <a:cxn ang="0">
                  <a:pos x="T4" y="T5"/>
                </a:cxn>
                <a:cxn ang="0">
                  <a:pos x="T6" y="T7"/>
                </a:cxn>
                <a:cxn ang="0">
                  <a:pos x="T8" y="T9"/>
                </a:cxn>
              </a:cxnLst>
              <a:rect l="0" t="0" r="r" b="b"/>
              <a:pathLst>
                <a:path w="52" h="434">
                  <a:moveTo>
                    <a:pt x="51" y="433"/>
                  </a:moveTo>
                  <a:lnTo>
                    <a:pt x="0" y="433"/>
                  </a:lnTo>
                  <a:lnTo>
                    <a:pt x="0" y="0"/>
                  </a:lnTo>
                  <a:lnTo>
                    <a:pt x="51" y="0"/>
                  </a:lnTo>
                  <a:lnTo>
                    <a:pt x="51" y="433"/>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353">
              <a:extLst>
                <a:ext uri="{FF2B5EF4-FFF2-40B4-BE49-F238E27FC236}">
                  <a16:creationId xmlns:a16="http://schemas.microsoft.com/office/drawing/2014/main" id="{2AFFE5BC-A10E-476F-DBB7-90E4B43F1FB0}"/>
                </a:ext>
              </a:extLst>
            </p:cNvPr>
            <p:cNvSpPr>
              <a:spLocks noChangeArrowheads="1"/>
            </p:cNvSpPr>
            <p:nvPr/>
          </p:nvSpPr>
          <p:spPr bwMode="auto">
            <a:xfrm>
              <a:off x="2084388" y="1035050"/>
              <a:ext cx="17462" cy="155575"/>
            </a:xfrm>
            <a:custGeom>
              <a:avLst/>
              <a:gdLst>
                <a:gd name="T0" fmla="*/ 46 w 47"/>
                <a:gd name="T1" fmla="*/ 433 h 434"/>
                <a:gd name="T2" fmla="*/ 0 w 47"/>
                <a:gd name="T3" fmla="*/ 433 h 434"/>
                <a:gd name="T4" fmla="*/ 0 w 47"/>
                <a:gd name="T5" fmla="*/ 0 h 434"/>
                <a:gd name="T6" fmla="*/ 46 w 47"/>
                <a:gd name="T7" fmla="*/ 0 h 434"/>
                <a:gd name="T8" fmla="*/ 46 w 47"/>
                <a:gd name="T9" fmla="*/ 433 h 434"/>
              </a:gdLst>
              <a:ahLst/>
              <a:cxnLst>
                <a:cxn ang="0">
                  <a:pos x="T0" y="T1"/>
                </a:cxn>
                <a:cxn ang="0">
                  <a:pos x="T2" y="T3"/>
                </a:cxn>
                <a:cxn ang="0">
                  <a:pos x="T4" y="T5"/>
                </a:cxn>
                <a:cxn ang="0">
                  <a:pos x="T6" y="T7"/>
                </a:cxn>
                <a:cxn ang="0">
                  <a:pos x="T8" y="T9"/>
                </a:cxn>
              </a:cxnLst>
              <a:rect l="0" t="0" r="r" b="b"/>
              <a:pathLst>
                <a:path w="47" h="434">
                  <a:moveTo>
                    <a:pt x="46" y="433"/>
                  </a:moveTo>
                  <a:lnTo>
                    <a:pt x="0" y="433"/>
                  </a:lnTo>
                  <a:lnTo>
                    <a:pt x="0" y="0"/>
                  </a:lnTo>
                  <a:lnTo>
                    <a:pt x="46" y="0"/>
                  </a:lnTo>
                  <a:lnTo>
                    <a:pt x="46" y="433"/>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354">
              <a:extLst>
                <a:ext uri="{FF2B5EF4-FFF2-40B4-BE49-F238E27FC236}">
                  <a16:creationId xmlns:a16="http://schemas.microsoft.com/office/drawing/2014/main" id="{42BF6498-C4E1-6836-126F-53F7A3A42A00}"/>
                </a:ext>
              </a:extLst>
            </p:cNvPr>
            <p:cNvSpPr>
              <a:spLocks noChangeArrowheads="1"/>
            </p:cNvSpPr>
            <p:nvPr/>
          </p:nvSpPr>
          <p:spPr bwMode="auto">
            <a:xfrm>
              <a:off x="2049463" y="1035050"/>
              <a:ext cx="17462" cy="155575"/>
            </a:xfrm>
            <a:custGeom>
              <a:avLst/>
              <a:gdLst>
                <a:gd name="T0" fmla="*/ 46 w 47"/>
                <a:gd name="T1" fmla="*/ 433 h 434"/>
                <a:gd name="T2" fmla="*/ 0 w 47"/>
                <a:gd name="T3" fmla="*/ 433 h 434"/>
                <a:gd name="T4" fmla="*/ 0 w 47"/>
                <a:gd name="T5" fmla="*/ 0 h 434"/>
                <a:gd name="T6" fmla="*/ 46 w 47"/>
                <a:gd name="T7" fmla="*/ 0 h 434"/>
                <a:gd name="T8" fmla="*/ 46 w 47"/>
                <a:gd name="T9" fmla="*/ 433 h 434"/>
              </a:gdLst>
              <a:ahLst/>
              <a:cxnLst>
                <a:cxn ang="0">
                  <a:pos x="T0" y="T1"/>
                </a:cxn>
                <a:cxn ang="0">
                  <a:pos x="T2" y="T3"/>
                </a:cxn>
                <a:cxn ang="0">
                  <a:pos x="T4" y="T5"/>
                </a:cxn>
                <a:cxn ang="0">
                  <a:pos x="T6" y="T7"/>
                </a:cxn>
                <a:cxn ang="0">
                  <a:pos x="T8" y="T9"/>
                </a:cxn>
              </a:cxnLst>
              <a:rect l="0" t="0" r="r" b="b"/>
              <a:pathLst>
                <a:path w="47" h="434">
                  <a:moveTo>
                    <a:pt x="46" y="433"/>
                  </a:moveTo>
                  <a:lnTo>
                    <a:pt x="0" y="433"/>
                  </a:lnTo>
                  <a:lnTo>
                    <a:pt x="0" y="0"/>
                  </a:lnTo>
                  <a:lnTo>
                    <a:pt x="46" y="0"/>
                  </a:lnTo>
                  <a:lnTo>
                    <a:pt x="46" y="433"/>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355">
              <a:extLst>
                <a:ext uri="{FF2B5EF4-FFF2-40B4-BE49-F238E27FC236}">
                  <a16:creationId xmlns:a16="http://schemas.microsoft.com/office/drawing/2014/main" id="{0F858353-5205-DD49-3D96-7B70A6969956}"/>
                </a:ext>
              </a:extLst>
            </p:cNvPr>
            <p:cNvSpPr>
              <a:spLocks noChangeArrowheads="1"/>
            </p:cNvSpPr>
            <p:nvPr/>
          </p:nvSpPr>
          <p:spPr bwMode="auto">
            <a:xfrm>
              <a:off x="2119313" y="1035050"/>
              <a:ext cx="17462" cy="155575"/>
            </a:xfrm>
            <a:custGeom>
              <a:avLst/>
              <a:gdLst>
                <a:gd name="T0" fmla="*/ 47 w 48"/>
                <a:gd name="T1" fmla="*/ 433 h 434"/>
                <a:gd name="T2" fmla="*/ 0 w 48"/>
                <a:gd name="T3" fmla="*/ 433 h 434"/>
                <a:gd name="T4" fmla="*/ 0 w 48"/>
                <a:gd name="T5" fmla="*/ 0 h 434"/>
                <a:gd name="T6" fmla="*/ 47 w 48"/>
                <a:gd name="T7" fmla="*/ 0 h 434"/>
                <a:gd name="T8" fmla="*/ 47 w 48"/>
                <a:gd name="T9" fmla="*/ 433 h 434"/>
              </a:gdLst>
              <a:ahLst/>
              <a:cxnLst>
                <a:cxn ang="0">
                  <a:pos x="T0" y="T1"/>
                </a:cxn>
                <a:cxn ang="0">
                  <a:pos x="T2" y="T3"/>
                </a:cxn>
                <a:cxn ang="0">
                  <a:pos x="T4" y="T5"/>
                </a:cxn>
                <a:cxn ang="0">
                  <a:pos x="T6" y="T7"/>
                </a:cxn>
                <a:cxn ang="0">
                  <a:pos x="T8" y="T9"/>
                </a:cxn>
              </a:cxnLst>
              <a:rect l="0" t="0" r="r" b="b"/>
              <a:pathLst>
                <a:path w="48" h="434">
                  <a:moveTo>
                    <a:pt x="47" y="433"/>
                  </a:moveTo>
                  <a:lnTo>
                    <a:pt x="0" y="433"/>
                  </a:lnTo>
                  <a:lnTo>
                    <a:pt x="0" y="0"/>
                  </a:lnTo>
                  <a:lnTo>
                    <a:pt x="47" y="0"/>
                  </a:lnTo>
                  <a:lnTo>
                    <a:pt x="47" y="433"/>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365385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f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03"/>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3" name="Picture Placeholder 2"/>
          <p:cNvSpPr>
            <a:spLocks noGrp="1"/>
          </p:cNvSpPr>
          <p:nvPr>
            <p:ph type="pic" idx="1"/>
          </p:nvPr>
        </p:nvSpPr>
        <p:spPr>
          <a:xfrm>
            <a:off x="7603672" y="702129"/>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14" name="Group 13">
            <a:extLst>
              <a:ext uri="{FF2B5EF4-FFF2-40B4-BE49-F238E27FC236}">
                <a16:creationId xmlns:a16="http://schemas.microsoft.com/office/drawing/2014/main" id="{C05DC179-13C8-EC03-0E1C-A42A9C0F2160}"/>
              </a:ext>
            </a:extLst>
          </p:cNvPr>
          <p:cNvGrpSpPr/>
          <p:nvPr userDrawn="1"/>
        </p:nvGrpSpPr>
        <p:grpSpPr>
          <a:xfrm>
            <a:off x="11403279" y="5296987"/>
            <a:ext cx="800100" cy="800105"/>
            <a:chOff x="2198688" y="1670050"/>
            <a:chExt cx="157162" cy="157163"/>
          </a:xfrm>
        </p:grpSpPr>
        <p:sp>
          <p:nvSpPr>
            <p:cNvPr id="15" name="Freeform 5010">
              <a:extLst>
                <a:ext uri="{FF2B5EF4-FFF2-40B4-BE49-F238E27FC236}">
                  <a16:creationId xmlns:a16="http://schemas.microsoft.com/office/drawing/2014/main" id="{194C893C-36BA-EB8E-EDA2-96B34542CC22}"/>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5011">
              <a:extLst>
                <a:ext uri="{FF2B5EF4-FFF2-40B4-BE49-F238E27FC236}">
                  <a16:creationId xmlns:a16="http://schemas.microsoft.com/office/drawing/2014/main" id="{C7CC2D3F-02A9-9822-BFDB-D3CE82D20265}"/>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32" name="Group 31">
            <a:extLst>
              <a:ext uri="{FF2B5EF4-FFF2-40B4-BE49-F238E27FC236}">
                <a16:creationId xmlns:a16="http://schemas.microsoft.com/office/drawing/2014/main" id="{4FC47CF5-8770-B082-2DC3-A816E18AC2FC}"/>
              </a:ext>
            </a:extLst>
          </p:cNvPr>
          <p:cNvGrpSpPr/>
          <p:nvPr userDrawn="1"/>
        </p:nvGrpSpPr>
        <p:grpSpPr>
          <a:xfrm>
            <a:off x="10603179" y="5296987"/>
            <a:ext cx="800100" cy="808180"/>
            <a:chOff x="1997075" y="1349375"/>
            <a:chExt cx="157163" cy="158750"/>
          </a:xfrm>
        </p:grpSpPr>
        <p:sp>
          <p:nvSpPr>
            <p:cNvPr id="33" name="Freeform 363">
              <a:extLst>
                <a:ext uri="{FF2B5EF4-FFF2-40B4-BE49-F238E27FC236}">
                  <a16:creationId xmlns:a16="http://schemas.microsoft.com/office/drawing/2014/main" id="{FF7B8306-91D6-99AF-EB30-32D8D3155531}"/>
                </a:ext>
              </a:extLst>
            </p:cNvPr>
            <p:cNvSpPr>
              <a:spLocks noChangeArrowheads="1"/>
            </p:cNvSpPr>
            <p:nvPr/>
          </p:nvSpPr>
          <p:spPr bwMode="auto">
            <a:xfrm>
              <a:off x="1997075" y="1349375"/>
              <a:ext cx="157163" cy="158750"/>
            </a:xfrm>
            <a:custGeom>
              <a:avLst/>
              <a:gdLst>
                <a:gd name="T0" fmla="*/ 0 w 436"/>
                <a:gd name="T1" fmla="*/ 439 h 440"/>
                <a:gd name="T2" fmla="*/ 435 w 436"/>
                <a:gd name="T3" fmla="*/ 439 h 440"/>
                <a:gd name="T4" fmla="*/ 435 w 436"/>
                <a:gd name="T5" fmla="*/ 0 h 440"/>
                <a:gd name="T6" fmla="*/ 0 w 436"/>
                <a:gd name="T7" fmla="*/ 0 h 440"/>
                <a:gd name="T8" fmla="*/ 0 w 436"/>
                <a:gd name="T9" fmla="*/ 439 h 440"/>
              </a:gdLst>
              <a:ahLst/>
              <a:cxnLst>
                <a:cxn ang="0">
                  <a:pos x="T0" y="T1"/>
                </a:cxn>
                <a:cxn ang="0">
                  <a:pos x="T2" y="T3"/>
                </a:cxn>
                <a:cxn ang="0">
                  <a:pos x="T4" y="T5"/>
                </a:cxn>
                <a:cxn ang="0">
                  <a:pos x="T6" y="T7"/>
                </a:cxn>
                <a:cxn ang="0">
                  <a:pos x="T8" y="T9"/>
                </a:cxn>
              </a:cxnLst>
              <a:rect l="0" t="0" r="r" b="b"/>
              <a:pathLst>
                <a:path w="436" h="440">
                  <a:moveTo>
                    <a:pt x="0" y="439"/>
                  </a:moveTo>
                  <a:lnTo>
                    <a:pt x="435" y="439"/>
                  </a:lnTo>
                  <a:lnTo>
                    <a:pt x="435" y="0"/>
                  </a:lnTo>
                  <a:lnTo>
                    <a:pt x="0" y="0"/>
                  </a:lnTo>
                  <a:lnTo>
                    <a:pt x="0" y="43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364">
              <a:extLst>
                <a:ext uri="{FF2B5EF4-FFF2-40B4-BE49-F238E27FC236}">
                  <a16:creationId xmlns:a16="http://schemas.microsoft.com/office/drawing/2014/main" id="{206748E4-3149-3CE1-DAF8-208194E5A943}"/>
                </a:ext>
              </a:extLst>
            </p:cNvPr>
            <p:cNvSpPr>
              <a:spLocks noChangeArrowheads="1"/>
            </p:cNvSpPr>
            <p:nvPr/>
          </p:nvSpPr>
          <p:spPr bwMode="auto">
            <a:xfrm>
              <a:off x="1997075" y="1366838"/>
              <a:ext cx="157163" cy="17462"/>
            </a:xfrm>
            <a:custGeom>
              <a:avLst/>
              <a:gdLst>
                <a:gd name="T0" fmla="*/ 0 w 436"/>
                <a:gd name="T1" fmla="*/ 47 h 48"/>
                <a:gd name="T2" fmla="*/ 435 w 436"/>
                <a:gd name="T3" fmla="*/ 47 h 48"/>
                <a:gd name="T4" fmla="*/ 435 w 436"/>
                <a:gd name="T5" fmla="*/ 0 h 48"/>
                <a:gd name="T6" fmla="*/ 0 w 436"/>
                <a:gd name="T7" fmla="*/ 0 h 48"/>
                <a:gd name="T8" fmla="*/ 0 w 436"/>
                <a:gd name="T9" fmla="*/ 47 h 48"/>
              </a:gdLst>
              <a:ahLst/>
              <a:cxnLst>
                <a:cxn ang="0">
                  <a:pos x="T0" y="T1"/>
                </a:cxn>
                <a:cxn ang="0">
                  <a:pos x="T2" y="T3"/>
                </a:cxn>
                <a:cxn ang="0">
                  <a:pos x="T4" y="T5"/>
                </a:cxn>
                <a:cxn ang="0">
                  <a:pos x="T6" y="T7"/>
                </a:cxn>
                <a:cxn ang="0">
                  <a:pos x="T8" y="T9"/>
                </a:cxn>
              </a:cxnLst>
              <a:rect l="0" t="0" r="r" b="b"/>
              <a:pathLst>
                <a:path w="436" h="48">
                  <a:moveTo>
                    <a:pt x="0" y="47"/>
                  </a:moveTo>
                  <a:lnTo>
                    <a:pt x="435" y="47"/>
                  </a:lnTo>
                  <a:lnTo>
                    <a:pt x="435" y="0"/>
                  </a:lnTo>
                  <a:lnTo>
                    <a:pt x="0" y="0"/>
                  </a:lnTo>
                  <a:lnTo>
                    <a:pt x="0" y="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365">
              <a:extLst>
                <a:ext uri="{FF2B5EF4-FFF2-40B4-BE49-F238E27FC236}">
                  <a16:creationId xmlns:a16="http://schemas.microsoft.com/office/drawing/2014/main" id="{7221F44A-AF76-ECAF-D73E-4C6420585E08}"/>
                </a:ext>
              </a:extLst>
            </p:cNvPr>
            <p:cNvSpPr>
              <a:spLocks noChangeArrowheads="1"/>
            </p:cNvSpPr>
            <p:nvPr/>
          </p:nvSpPr>
          <p:spPr bwMode="auto">
            <a:xfrm>
              <a:off x="1997075" y="1438275"/>
              <a:ext cx="157163" cy="19050"/>
            </a:xfrm>
            <a:custGeom>
              <a:avLst/>
              <a:gdLst>
                <a:gd name="T0" fmla="*/ 0 w 436"/>
                <a:gd name="T1" fmla="*/ 52 h 53"/>
                <a:gd name="T2" fmla="*/ 435 w 436"/>
                <a:gd name="T3" fmla="*/ 52 h 53"/>
                <a:gd name="T4" fmla="*/ 435 w 436"/>
                <a:gd name="T5" fmla="*/ 0 h 53"/>
                <a:gd name="T6" fmla="*/ 0 w 436"/>
                <a:gd name="T7" fmla="*/ 0 h 53"/>
                <a:gd name="T8" fmla="*/ 0 w 436"/>
                <a:gd name="T9" fmla="*/ 52 h 53"/>
              </a:gdLst>
              <a:ahLst/>
              <a:cxnLst>
                <a:cxn ang="0">
                  <a:pos x="T0" y="T1"/>
                </a:cxn>
                <a:cxn ang="0">
                  <a:pos x="T2" y="T3"/>
                </a:cxn>
                <a:cxn ang="0">
                  <a:pos x="T4" y="T5"/>
                </a:cxn>
                <a:cxn ang="0">
                  <a:pos x="T6" y="T7"/>
                </a:cxn>
                <a:cxn ang="0">
                  <a:pos x="T8" y="T9"/>
                </a:cxn>
              </a:cxnLst>
              <a:rect l="0" t="0" r="r" b="b"/>
              <a:pathLst>
                <a:path w="436" h="53">
                  <a:moveTo>
                    <a:pt x="0" y="52"/>
                  </a:moveTo>
                  <a:lnTo>
                    <a:pt x="435" y="52"/>
                  </a:lnTo>
                  <a:lnTo>
                    <a:pt x="435" y="0"/>
                  </a:lnTo>
                  <a:lnTo>
                    <a:pt x="0" y="0"/>
                  </a:lnTo>
                  <a:lnTo>
                    <a:pt x="0" y="52"/>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366">
              <a:extLst>
                <a:ext uri="{FF2B5EF4-FFF2-40B4-BE49-F238E27FC236}">
                  <a16:creationId xmlns:a16="http://schemas.microsoft.com/office/drawing/2014/main" id="{A18E8118-5AD1-7873-6FEB-9B75A7834EE8}"/>
                </a:ext>
              </a:extLst>
            </p:cNvPr>
            <p:cNvSpPr>
              <a:spLocks noChangeArrowheads="1"/>
            </p:cNvSpPr>
            <p:nvPr/>
          </p:nvSpPr>
          <p:spPr bwMode="auto">
            <a:xfrm>
              <a:off x="1997075" y="1401763"/>
              <a:ext cx="157163" cy="19050"/>
            </a:xfrm>
            <a:custGeom>
              <a:avLst/>
              <a:gdLst>
                <a:gd name="T0" fmla="*/ 0 w 436"/>
                <a:gd name="T1" fmla="*/ 51 h 52"/>
                <a:gd name="T2" fmla="*/ 435 w 436"/>
                <a:gd name="T3" fmla="*/ 51 h 52"/>
                <a:gd name="T4" fmla="*/ 435 w 436"/>
                <a:gd name="T5" fmla="*/ 0 h 52"/>
                <a:gd name="T6" fmla="*/ 0 w 436"/>
                <a:gd name="T7" fmla="*/ 0 h 52"/>
                <a:gd name="T8" fmla="*/ 0 w 436"/>
                <a:gd name="T9" fmla="*/ 51 h 52"/>
              </a:gdLst>
              <a:ahLst/>
              <a:cxnLst>
                <a:cxn ang="0">
                  <a:pos x="T0" y="T1"/>
                </a:cxn>
                <a:cxn ang="0">
                  <a:pos x="T2" y="T3"/>
                </a:cxn>
                <a:cxn ang="0">
                  <a:pos x="T4" y="T5"/>
                </a:cxn>
                <a:cxn ang="0">
                  <a:pos x="T6" y="T7"/>
                </a:cxn>
                <a:cxn ang="0">
                  <a:pos x="T8" y="T9"/>
                </a:cxn>
              </a:cxnLst>
              <a:rect l="0" t="0" r="r" b="b"/>
              <a:pathLst>
                <a:path w="436" h="52">
                  <a:moveTo>
                    <a:pt x="0" y="51"/>
                  </a:moveTo>
                  <a:lnTo>
                    <a:pt x="435" y="51"/>
                  </a:lnTo>
                  <a:lnTo>
                    <a:pt x="435" y="0"/>
                  </a:lnTo>
                  <a:lnTo>
                    <a:pt x="0" y="0"/>
                  </a:lnTo>
                  <a:lnTo>
                    <a:pt x="0" y="51"/>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367">
              <a:extLst>
                <a:ext uri="{FF2B5EF4-FFF2-40B4-BE49-F238E27FC236}">
                  <a16:creationId xmlns:a16="http://schemas.microsoft.com/office/drawing/2014/main" id="{90779A63-CED7-8ECA-63A4-F321982FF02F}"/>
                </a:ext>
              </a:extLst>
            </p:cNvPr>
            <p:cNvSpPr>
              <a:spLocks noChangeArrowheads="1"/>
            </p:cNvSpPr>
            <p:nvPr/>
          </p:nvSpPr>
          <p:spPr bwMode="auto">
            <a:xfrm>
              <a:off x="1997075" y="1474788"/>
              <a:ext cx="157163" cy="15875"/>
            </a:xfrm>
            <a:custGeom>
              <a:avLst/>
              <a:gdLst>
                <a:gd name="T0" fmla="*/ 0 w 436"/>
                <a:gd name="T1" fmla="*/ 44 h 45"/>
                <a:gd name="T2" fmla="*/ 435 w 436"/>
                <a:gd name="T3" fmla="*/ 44 h 45"/>
                <a:gd name="T4" fmla="*/ 435 w 436"/>
                <a:gd name="T5" fmla="*/ 0 h 45"/>
                <a:gd name="T6" fmla="*/ 0 w 436"/>
                <a:gd name="T7" fmla="*/ 0 h 45"/>
                <a:gd name="T8" fmla="*/ 0 w 436"/>
                <a:gd name="T9" fmla="*/ 44 h 45"/>
              </a:gdLst>
              <a:ahLst/>
              <a:cxnLst>
                <a:cxn ang="0">
                  <a:pos x="T0" y="T1"/>
                </a:cxn>
                <a:cxn ang="0">
                  <a:pos x="T2" y="T3"/>
                </a:cxn>
                <a:cxn ang="0">
                  <a:pos x="T4" y="T5"/>
                </a:cxn>
                <a:cxn ang="0">
                  <a:pos x="T6" y="T7"/>
                </a:cxn>
                <a:cxn ang="0">
                  <a:pos x="T8" y="T9"/>
                </a:cxn>
              </a:cxnLst>
              <a:rect l="0" t="0" r="r" b="b"/>
              <a:pathLst>
                <a:path w="436" h="45">
                  <a:moveTo>
                    <a:pt x="0" y="44"/>
                  </a:moveTo>
                  <a:lnTo>
                    <a:pt x="435" y="44"/>
                  </a:lnTo>
                  <a:lnTo>
                    <a:pt x="435" y="0"/>
                  </a:lnTo>
                  <a:lnTo>
                    <a:pt x="0" y="0"/>
                  </a:lnTo>
                  <a:lnTo>
                    <a:pt x="0" y="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38" name="Group 37">
            <a:extLst>
              <a:ext uri="{FF2B5EF4-FFF2-40B4-BE49-F238E27FC236}">
                <a16:creationId xmlns:a16="http://schemas.microsoft.com/office/drawing/2014/main" id="{915A98F9-7932-614F-08F0-A08049377442}"/>
              </a:ext>
            </a:extLst>
          </p:cNvPr>
          <p:cNvGrpSpPr/>
          <p:nvPr userDrawn="1"/>
        </p:nvGrpSpPr>
        <p:grpSpPr>
          <a:xfrm>
            <a:off x="9800262" y="5302051"/>
            <a:ext cx="802917" cy="795042"/>
            <a:chOff x="11055114" y="10673124"/>
            <a:chExt cx="1910284" cy="1891549"/>
          </a:xfrm>
          <a:solidFill>
            <a:schemeClr val="accent1"/>
          </a:solidFill>
        </p:grpSpPr>
        <p:sp>
          <p:nvSpPr>
            <p:cNvPr id="39" name="Freeform 18">
              <a:extLst>
                <a:ext uri="{FF2B5EF4-FFF2-40B4-BE49-F238E27FC236}">
                  <a16:creationId xmlns:a16="http://schemas.microsoft.com/office/drawing/2014/main" id="{1DA460DB-5E9B-6BFC-0B5A-A84447C0B9B7}"/>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3"/>
            </a:solidFill>
            <a:ln>
              <a:noFill/>
            </a:ln>
            <a:effectLst/>
          </p:spPr>
          <p:txBody>
            <a:bodyPr wrap="none" anchor="ctr"/>
            <a:lstStyle/>
            <a:p>
              <a:endParaRPr lang="en-US" sz="900"/>
            </a:p>
          </p:txBody>
        </p:sp>
        <p:sp>
          <p:nvSpPr>
            <p:cNvPr id="40" name="Freeform 19">
              <a:extLst>
                <a:ext uri="{FF2B5EF4-FFF2-40B4-BE49-F238E27FC236}">
                  <a16:creationId xmlns:a16="http://schemas.microsoft.com/office/drawing/2014/main" id="{70A28A3D-C0DE-8D7C-8DBE-57F2C50B67E6}"/>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3080771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ight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a:xfrm>
            <a:off x="838200" y="1271085"/>
            <a:ext cx="10515600" cy="511679"/>
          </a:xfrm>
        </p:spPr>
        <p:txBody>
          <a:bodyPr>
            <a:spAutoFit/>
          </a:bodyPr>
          <a:lstStyle>
            <a:lvl1pPr>
              <a:defRPr sz="3000" b="0" i="0" baseline="0">
                <a:latin typeface="Poppins Light" pitchFamily="2" charset="77"/>
                <a:cs typeface="Poppins Light" pitchFamily="2" charset="77"/>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DB62AC56-53A4-C44C-CAD7-DCBE9EA7D5F4}"/>
              </a:ext>
            </a:extLst>
          </p:cNvPr>
          <p:cNvGrpSpPr/>
          <p:nvPr userDrawn="1"/>
        </p:nvGrpSpPr>
        <p:grpSpPr>
          <a:xfrm>
            <a:off x="11402087" y="5251373"/>
            <a:ext cx="800105" cy="816274"/>
            <a:chOff x="696913" y="1035050"/>
            <a:chExt cx="157162" cy="160338"/>
          </a:xfrm>
        </p:grpSpPr>
        <p:sp>
          <p:nvSpPr>
            <p:cNvPr id="10" name="Freeform 372">
              <a:extLst>
                <a:ext uri="{FF2B5EF4-FFF2-40B4-BE49-F238E27FC236}">
                  <a16:creationId xmlns:a16="http://schemas.microsoft.com/office/drawing/2014/main" id="{19D9F6BF-B20C-FF44-00FB-6BF78DEEF1DC}"/>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73">
              <a:extLst>
                <a:ext uri="{FF2B5EF4-FFF2-40B4-BE49-F238E27FC236}">
                  <a16:creationId xmlns:a16="http://schemas.microsoft.com/office/drawing/2014/main" id="{976010D4-8AD4-C3F3-C357-40985E1D9FC7}"/>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4">
              <a:extLst>
                <a:ext uri="{FF2B5EF4-FFF2-40B4-BE49-F238E27FC236}">
                  <a16:creationId xmlns:a16="http://schemas.microsoft.com/office/drawing/2014/main" id="{BABA66C1-4BAF-A662-833F-C0325C69ED85}"/>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5">
              <a:extLst>
                <a:ext uri="{FF2B5EF4-FFF2-40B4-BE49-F238E27FC236}">
                  <a16:creationId xmlns:a16="http://schemas.microsoft.com/office/drawing/2014/main" id="{6CE61204-8685-7A69-8A75-5D557141EEA0}"/>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6">
              <a:extLst>
                <a:ext uri="{FF2B5EF4-FFF2-40B4-BE49-F238E27FC236}">
                  <a16:creationId xmlns:a16="http://schemas.microsoft.com/office/drawing/2014/main" id="{30558F15-2A57-8F8B-8572-85056A369399}"/>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7">
              <a:extLst>
                <a:ext uri="{FF2B5EF4-FFF2-40B4-BE49-F238E27FC236}">
                  <a16:creationId xmlns:a16="http://schemas.microsoft.com/office/drawing/2014/main" id="{1AB756D5-A2E2-E692-02E5-C97676E3F94C}"/>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8">
              <a:extLst>
                <a:ext uri="{FF2B5EF4-FFF2-40B4-BE49-F238E27FC236}">
                  <a16:creationId xmlns:a16="http://schemas.microsoft.com/office/drawing/2014/main" id="{73E4E26E-A065-4AAC-4097-6D889A790B9F}"/>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9">
              <a:extLst>
                <a:ext uri="{FF2B5EF4-FFF2-40B4-BE49-F238E27FC236}">
                  <a16:creationId xmlns:a16="http://schemas.microsoft.com/office/drawing/2014/main" id="{E4DC2ECA-8AD0-A463-B238-71E868988204}"/>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80">
              <a:extLst>
                <a:ext uri="{FF2B5EF4-FFF2-40B4-BE49-F238E27FC236}">
                  <a16:creationId xmlns:a16="http://schemas.microsoft.com/office/drawing/2014/main" id="{61934D40-31EF-C30A-685E-318DA473A291}"/>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9" name="Group 18">
            <a:extLst>
              <a:ext uri="{FF2B5EF4-FFF2-40B4-BE49-F238E27FC236}">
                <a16:creationId xmlns:a16="http://schemas.microsoft.com/office/drawing/2014/main" id="{8BC5E7C9-328B-F6C2-08E1-2F3F89EEB6E5}"/>
              </a:ext>
            </a:extLst>
          </p:cNvPr>
          <p:cNvGrpSpPr/>
          <p:nvPr userDrawn="1"/>
        </p:nvGrpSpPr>
        <p:grpSpPr>
          <a:xfrm>
            <a:off x="10591017" y="6067647"/>
            <a:ext cx="800100" cy="800105"/>
            <a:chOff x="2198688" y="1670050"/>
            <a:chExt cx="157162" cy="157163"/>
          </a:xfrm>
        </p:grpSpPr>
        <p:sp>
          <p:nvSpPr>
            <p:cNvPr id="20" name="Freeform 5010">
              <a:extLst>
                <a:ext uri="{FF2B5EF4-FFF2-40B4-BE49-F238E27FC236}">
                  <a16:creationId xmlns:a16="http://schemas.microsoft.com/office/drawing/2014/main" id="{F57917A9-A1D2-F960-BF83-F799AF2BA610}"/>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5011">
              <a:extLst>
                <a:ext uri="{FF2B5EF4-FFF2-40B4-BE49-F238E27FC236}">
                  <a16:creationId xmlns:a16="http://schemas.microsoft.com/office/drawing/2014/main" id="{33773C94-52E0-1EB1-BBBA-EEB931CDBC2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6"/>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grpSp>
      <p:grpSp>
        <p:nvGrpSpPr>
          <p:cNvPr id="22" name="Group 21">
            <a:extLst>
              <a:ext uri="{FF2B5EF4-FFF2-40B4-BE49-F238E27FC236}">
                <a16:creationId xmlns:a16="http://schemas.microsoft.com/office/drawing/2014/main" id="{F6F1F2B6-23BD-A16F-72ED-6E533A5F7FBA}"/>
              </a:ext>
            </a:extLst>
          </p:cNvPr>
          <p:cNvGrpSpPr/>
          <p:nvPr userDrawn="1"/>
        </p:nvGrpSpPr>
        <p:grpSpPr>
          <a:xfrm>
            <a:off x="11402087" y="6057895"/>
            <a:ext cx="800111" cy="800105"/>
            <a:chOff x="1485900" y="715963"/>
            <a:chExt cx="157163" cy="157162"/>
          </a:xfrm>
        </p:grpSpPr>
        <p:sp>
          <p:nvSpPr>
            <p:cNvPr id="23" name="Freeform 268">
              <a:extLst>
                <a:ext uri="{FF2B5EF4-FFF2-40B4-BE49-F238E27FC236}">
                  <a16:creationId xmlns:a16="http://schemas.microsoft.com/office/drawing/2014/main" id="{81445BD8-DEFC-B8C6-0793-8E513EFE9806}"/>
                </a:ext>
              </a:extLst>
            </p:cNvPr>
            <p:cNvSpPr>
              <a:spLocks noChangeArrowheads="1"/>
            </p:cNvSpPr>
            <p:nvPr/>
          </p:nvSpPr>
          <p:spPr bwMode="auto">
            <a:xfrm>
              <a:off x="1485900"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69">
              <a:extLst>
                <a:ext uri="{FF2B5EF4-FFF2-40B4-BE49-F238E27FC236}">
                  <a16:creationId xmlns:a16="http://schemas.microsoft.com/office/drawing/2014/main" id="{EB042952-1F78-1544-E32F-3ADB67D29633}"/>
                </a:ext>
              </a:extLst>
            </p:cNvPr>
            <p:cNvSpPr>
              <a:spLocks noChangeArrowheads="1"/>
            </p:cNvSpPr>
            <p:nvPr/>
          </p:nvSpPr>
          <p:spPr bwMode="auto">
            <a:xfrm>
              <a:off x="150336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270">
              <a:extLst>
                <a:ext uri="{FF2B5EF4-FFF2-40B4-BE49-F238E27FC236}">
                  <a16:creationId xmlns:a16="http://schemas.microsoft.com/office/drawing/2014/main" id="{7BBCF9B6-9E1B-0F08-B8FA-91B539D9C285}"/>
                </a:ext>
              </a:extLst>
            </p:cNvPr>
            <p:cNvSpPr>
              <a:spLocks noChangeArrowheads="1"/>
            </p:cNvSpPr>
            <p:nvPr/>
          </p:nvSpPr>
          <p:spPr bwMode="auto">
            <a:xfrm>
              <a:off x="1520825" y="715963"/>
              <a:ext cx="17463"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71">
              <a:extLst>
                <a:ext uri="{FF2B5EF4-FFF2-40B4-BE49-F238E27FC236}">
                  <a16:creationId xmlns:a16="http://schemas.microsoft.com/office/drawing/2014/main" id="{0E1104D0-001A-75A4-9C00-2E8F34B6203A}"/>
                </a:ext>
              </a:extLst>
            </p:cNvPr>
            <p:cNvSpPr>
              <a:spLocks noChangeArrowheads="1"/>
            </p:cNvSpPr>
            <p:nvPr/>
          </p:nvSpPr>
          <p:spPr bwMode="auto">
            <a:xfrm>
              <a:off x="1485900" y="731838"/>
              <a:ext cx="17463" cy="19050"/>
            </a:xfrm>
            <a:custGeom>
              <a:avLst/>
              <a:gdLst>
                <a:gd name="T0" fmla="*/ 0 w 47"/>
                <a:gd name="T1" fmla="*/ 51 h 52"/>
                <a:gd name="T2" fmla="*/ 46 w 47"/>
                <a:gd name="T3" fmla="*/ 51 h 52"/>
                <a:gd name="T4" fmla="*/ 0 w 47"/>
                <a:gd name="T5" fmla="*/ 0 h 52"/>
                <a:gd name="T6" fmla="*/ 0 w 47"/>
                <a:gd name="T7" fmla="*/ 51 h 52"/>
              </a:gdLst>
              <a:ahLst/>
              <a:cxnLst>
                <a:cxn ang="0">
                  <a:pos x="T0" y="T1"/>
                </a:cxn>
                <a:cxn ang="0">
                  <a:pos x="T2" y="T3"/>
                </a:cxn>
                <a:cxn ang="0">
                  <a:pos x="T4" y="T5"/>
                </a:cxn>
                <a:cxn ang="0">
                  <a:pos x="T6" y="T7"/>
                </a:cxn>
              </a:cxnLst>
              <a:rect l="0" t="0" r="r" b="b"/>
              <a:pathLst>
                <a:path w="47" h="52">
                  <a:moveTo>
                    <a:pt x="0" y="51"/>
                  </a:moveTo>
                  <a:lnTo>
                    <a:pt x="46"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272">
              <a:extLst>
                <a:ext uri="{FF2B5EF4-FFF2-40B4-BE49-F238E27FC236}">
                  <a16:creationId xmlns:a16="http://schemas.microsoft.com/office/drawing/2014/main" id="{01F9F4C8-D69D-2055-C1EA-8E12B67EF2E1}"/>
                </a:ext>
              </a:extLst>
            </p:cNvPr>
            <p:cNvSpPr>
              <a:spLocks noChangeArrowheads="1"/>
            </p:cNvSpPr>
            <p:nvPr/>
          </p:nvSpPr>
          <p:spPr bwMode="auto">
            <a:xfrm>
              <a:off x="150336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273">
              <a:extLst>
                <a:ext uri="{FF2B5EF4-FFF2-40B4-BE49-F238E27FC236}">
                  <a16:creationId xmlns:a16="http://schemas.microsoft.com/office/drawing/2014/main" id="{57160493-E412-3989-78FE-89C5D7150DEE}"/>
                </a:ext>
              </a:extLst>
            </p:cNvPr>
            <p:cNvSpPr>
              <a:spLocks noChangeArrowheads="1"/>
            </p:cNvSpPr>
            <p:nvPr/>
          </p:nvSpPr>
          <p:spPr bwMode="auto">
            <a:xfrm>
              <a:off x="1520825" y="731838"/>
              <a:ext cx="17463"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274">
              <a:extLst>
                <a:ext uri="{FF2B5EF4-FFF2-40B4-BE49-F238E27FC236}">
                  <a16:creationId xmlns:a16="http://schemas.microsoft.com/office/drawing/2014/main" id="{6C7AD0C5-B5D5-3D41-9EB4-A6BF94D6E877}"/>
                </a:ext>
              </a:extLst>
            </p:cNvPr>
            <p:cNvSpPr>
              <a:spLocks noChangeArrowheads="1"/>
            </p:cNvSpPr>
            <p:nvPr/>
          </p:nvSpPr>
          <p:spPr bwMode="auto">
            <a:xfrm>
              <a:off x="15382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75">
              <a:extLst>
                <a:ext uri="{FF2B5EF4-FFF2-40B4-BE49-F238E27FC236}">
                  <a16:creationId xmlns:a16="http://schemas.microsoft.com/office/drawing/2014/main" id="{F8E66F5A-D844-1011-4CA3-946C90905785}"/>
                </a:ext>
              </a:extLst>
            </p:cNvPr>
            <p:cNvSpPr>
              <a:spLocks noChangeArrowheads="1"/>
            </p:cNvSpPr>
            <p:nvPr/>
          </p:nvSpPr>
          <p:spPr bwMode="auto">
            <a:xfrm>
              <a:off x="1555750" y="715963"/>
              <a:ext cx="17463" cy="17462"/>
            </a:xfrm>
            <a:custGeom>
              <a:avLst/>
              <a:gdLst>
                <a:gd name="T0" fmla="*/ 0 w 48"/>
                <a:gd name="T1" fmla="*/ 46 h 47"/>
                <a:gd name="T2" fmla="*/ 47 w 48"/>
                <a:gd name="T3" fmla="*/ 46 h 47"/>
                <a:gd name="T4" fmla="*/ 0 w 48"/>
                <a:gd name="T5" fmla="*/ 0 h 47"/>
                <a:gd name="T6" fmla="*/ 0 w 48"/>
                <a:gd name="T7" fmla="*/ 46 h 47"/>
              </a:gdLst>
              <a:ahLst/>
              <a:cxnLst>
                <a:cxn ang="0">
                  <a:pos x="T0" y="T1"/>
                </a:cxn>
                <a:cxn ang="0">
                  <a:pos x="T2" y="T3"/>
                </a:cxn>
                <a:cxn ang="0">
                  <a:pos x="T4" y="T5"/>
                </a:cxn>
                <a:cxn ang="0">
                  <a:pos x="T6" y="T7"/>
                </a:cxn>
              </a:cxnLst>
              <a:rect l="0" t="0" r="r" b="b"/>
              <a:pathLst>
                <a:path w="48" h="47">
                  <a:moveTo>
                    <a:pt x="0" y="46"/>
                  </a:moveTo>
                  <a:lnTo>
                    <a:pt x="47"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76">
              <a:extLst>
                <a:ext uri="{FF2B5EF4-FFF2-40B4-BE49-F238E27FC236}">
                  <a16:creationId xmlns:a16="http://schemas.microsoft.com/office/drawing/2014/main" id="{C9652E1E-181A-7FBC-FE61-A876E4FD663F}"/>
                </a:ext>
              </a:extLst>
            </p:cNvPr>
            <p:cNvSpPr>
              <a:spLocks noChangeArrowheads="1"/>
            </p:cNvSpPr>
            <p:nvPr/>
          </p:nvSpPr>
          <p:spPr bwMode="auto">
            <a:xfrm>
              <a:off x="1573213"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77">
              <a:extLst>
                <a:ext uri="{FF2B5EF4-FFF2-40B4-BE49-F238E27FC236}">
                  <a16:creationId xmlns:a16="http://schemas.microsoft.com/office/drawing/2014/main" id="{350219B9-1B03-A0A4-01AC-9CE4B0AF4033}"/>
                </a:ext>
              </a:extLst>
            </p:cNvPr>
            <p:cNvSpPr>
              <a:spLocks noChangeArrowheads="1"/>
            </p:cNvSpPr>
            <p:nvPr/>
          </p:nvSpPr>
          <p:spPr bwMode="auto">
            <a:xfrm>
              <a:off x="15382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78">
              <a:extLst>
                <a:ext uri="{FF2B5EF4-FFF2-40B4-BE49-F238E27FC236}">
                  <a16:creationId xmlns:a16="http://schemas.microsoft.com/office/drawing/2014/main" id="{B06E6E10-57C8-B61A-962C-5A2D4C0B3D69}"/>
                </a:ext>
              </a:extLst>
            </p:cNvPr>
            <p:cNvSpPr>
              <a:spLocks noChangeArrowheads="1"/>
            </p:cNvSpPr>
            <p:nvPr/>
          </p:nvSpPr>
          <p:spPr bwMode="auto">
            <a:xfrm>
              <a:off x="1555750" y="731838"/>
              <a:ext cx="17463" cy="19050"/>
            </a:xfrm>
            <a:custGeom>
              <a:avLst/>
              <a:gdLst>
                <a:gd name="T0" fmla="*/ 0 w 48"/>
                <a:gd name="T1" fmla="*/ 0 h 52"/>
                <a:gd name="T2" fmla="*/ 0 w 48"/>
                <a:gd name="T3" fmla="*/ 51 h 52"/>
                <a:gd name="T4" fmla="*/ 47 w 48"/>
                <a:gd name="T5" fmla="*/ 51 h 52"/>
                <a:gd name="T6" fmla="*/ 0 w 48"/>
                <a:gd name="T7" fmla="*/ 0 h 52"/>
              </a:gdLst>
              <a:ahLst/>
              <a:cxnLst>
                <a:cxn ang="0">
                  <a:pos x="T0" y="T1"/>
                </a:cxn>
                <a:cxn ang="0">
                  <a:pos x="T2" y="T3"/>
                </a:cxn>
                <a:cxn ang="0">
                  <a:pos x="T4" y="T5"/>
                </a:cxn>
                <a:cxn ang="0">
                  <a:pos x="T6" y="T7"/>
                </a:cxn>
              </a:cxnLst>
              <a:rect l="0" t="0" r="r" b="b"/>
              <a:pathLst>
                <a:path w="48" h="52">
                  <a:moveTo>
                    <a:pt x="0" y="0"/>
                  </a:moveTo>
                  <a:lnTo>
                    <a:pt x="0" y="51"/>
                  </a:lnTo>
                  <a:lnTo>
                    <a:pt x="47"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79">
              <a:extLst>
                <a:ext uri="{FF2B5EF4-FFF2-40B4-BE49-F238E27FC236}">
                  <a16:creationId xmlns:a16="http://schemas.microsoft.com/office/drawing/2014/main" id="{12C96B58-DA8E-808B-2BCC-30AABA045D15}"/>
                </a:ext>
              </a:extLst>
            </p:cNvPr>
            <p:cNvSpPr>
              <a:spLocks noChangeArrowheads="1"/>
            </p:cNvSpPr>
            <p:nvPr/>
          </p:nvSpPr>
          <p:spPr bwMode="auto">
            <a:xfrm>
              <a:off x="1573213"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80">
              <a:extLst>
                <a:ext uri="{FF2B5EF4-FFF2-40B4-BE49-F238E27FC236}">
                  <a16:creationId xmlns:a16="http://schemas.microsoft.com/office/drawing/2014/main" id="{709900C4-9543-C012-9262-B2C3B7C39ACE}"/>
                </a:ext>
              </a:extLst>
            </p:cNvPr>
            <p:cNvSpPr>
              <a:spLocks noChangeArrowheads="1"/>
            </p:cNvSpPr>
            <p:nvPr/>
          </p:nvSpPr>
          <p:spPr bwMode="auto">
            <a:xfrm>
              <a:off x="1589088"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281">
              <a:extLst>
                <a:ext uri="{FF2B5EF4-FFF2-40B4-BE49-F238E27FC236}">
                  <a16:creationId xmlns:a16="http://schemas.microsoft.com/office/drawing/2014/main" id="{5C5E49A1-8BC8-85F5-152D-109A256EA96E}"/>
                </a:ext>
              </a:extLst>
            </p:cNvPr>
            <p:cNvSpPr>
              <a:spLocks noChangeArrowheads="1"/>
            </p:cNvSpPr>
            <p:nvPr/>
          </p:nvSpPr>
          <p:spPr bwMode="auto">
            <a:xfrm>
              <a:off x="1608138" y="715963"/>
              <a:ext cx="17462" cy="17462"/>
            </a:xfrm>
            <a:custGeom>
              <a:avLst/>
              <a:gdLst>
                <a:gd name="T0" fmla="*/ 0 w 47"/>
                <a:gd name="T1" fmla="*/ 46 h 47"/>
                <a:gd name="T2" fmla="*/ 46 w 47"/>
                <a:gd name="T3" fmla="*/ 46 h 47"/>
                <a:gd name="T4" fmla="*/ 0 w 47"/>
                <a:gd name="T5" fmla="*/ 0 h 47"/>
                <a:gd name="T6" fmla="*/ 0 w 47"/>
                <a:gd name="T7" fmla="*/ 46 h 47"/>
              </a:gdLst>
              <a:ahLst/>
              <a:cxnLst>
                <a:cxn ang="0">
                  <a:pos x="T0" y="T1"/>
                </a:cxn>
                <a:cxn ang="0">
                  <a:pos x="T2" y="T3"/>
                </a:cxn>
                <a:cxn ang="0">
                  <a:pos x="T4" y="T5"/>
                </a:cxn>
                <a:cxn ang="0">
                  <a:pos x="T6" y="T7"/>
                </a:cxn>
              </a:cxnLst>
              <a:rect l="0" t="0" r="r" b="b"/>
              <a:pathLst>
                <a:path w="47" h="47">
                  <a:moveTo>
                    <a:pt x="0" y="46"/>
                  </a:moveTo>
                  <a:lnTo>
                    <a:pt x="46" y="46"/>
                  </a:lnTo>
                  <a:lnTo>
                    <a:pt x="0" y="0"/>
                  </a:lnTo>
                  <a:lnTo>
                    <a:pt x="0" y="46"/>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282">
              <a:extLst>
                <a:ext uri="{FF2B5EF4-FFF2-40B4-BE49-F238E27FC236}">
                  <a16:creationId xmlns:a16="http://schemas.microsoft.com/office/drawing/2014/main" id="{32D5BF5A-D73E-0542-1525-2B744B690307}"/>
                </a:ext>
              </a:extLst>
            </p:cNvPr>
            <p:cNvSpPr>
              <a:spLocks noChangeArrowheads="1"/>
            </p:cNvSpPr>
            <p:nvPr/>
          </p:nvSpPr>
          <p:spPr bwMode="auto">
            <a:xfrm>
              <a:off x="1624013" y="715963"/>
              <a:ext cx="19050" cy="17462"/>
            </a:xfrm>
            <a:custGeom>
              <a:avLst/>
              <a:gdLst>
                <a:gd name="T0" fmla="*/ 0 w 52"/>
                <a:gd name="T1" fmla="*/ 46 h 47"/>
                <a:gd name="T2" fmla="*/ 51 w 52"/>
                <a:gd name="T3" fmla="*/ 46 h 47"/>
                <a:gd name="T4" fmla="*/ 0 w 52"/>
                <a:gd name="T5" fmla="*/ 0 h 47"/>
                <a:gd name="T6" fmla="*/ 0 w 52"/>
                <a:gd name="T7" fmla="*/ 46 h 47"/>
              </a:gdLst>
              <a:ahLst/>
              <a:cxnLst>
                <a:cxn ang="0">
                  <a:pos x="T0" y="T1"/>
                </a:cxn>
                <a:cxn ang="0">
                  <a:pos x="T2" y="T3"/>
                </a:cxn>
                <a:cxn ang="0">
                  <a:pos x="T4" y="T5"/>
                </a:cxn>
                <a:cxn ang="0">
                  <a:pos x="T6" y="T7"/>
                </a:cxn>
              </a:cxnLst>
              <a:rect l="0" t="0" r="r" b="b"/>
              <a:pathLst>
                <a:path w="52" h="47">
                  <a:moveTo>
                    <a:pt x="0" y="46"/>
                  </a:moveTo>
                  <a:lnTo>
                    <a:pt x="51" y="46"/>
                  </a:lnTo>
                  <a:lnTo>
                    <a:pt x="0" y="0"/>
                  </a:lnTo>
                  <a:lnTo>
                    <a:pt x="0" y="4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283">
              <a:extLst>
                <a:ext uri="{FF2B5EF4-FFF2-40B4-BE49-F238E27FC236}">
                  <a16:creationId xmlns:a16="http://schemas.microsoft.com/office/drawing/2014/main" id="{DE6B7B35-AF1D-B405-3F6D-3C022227D052}"/>
                </a:ext>
              </a:extLst>
            </p:cNvPr>
            <p:cNvSpPr>
              <a:spLocks noChangeArrowheads="1"/>
            </p:cNvSpPr>
            <p:nvPr/>
          </p:nvSpPr>
          <p:spPr bwMode="auto">
            <a:xfrm>
              <a:off x="1589088" y="731838"/>
              <a:ext cx="19050" cy="19050"/>
            </a:xfrm>
            <a:custGeom>
              <a:avLst/>
              <a:gdLst>
                <a:gd name="T0" fmla="*/ 0 w 52"/>
                <a:gd name="T1" fmla="*/ 51 h 52"/>
                <a:gd name="T2" fmla="*/ 51 w 52"/>
                <a:gd name="T3" fmla="*/ 51 h 52"/>
                <a:gd name="T4" fmla="*/ 0 w 52"/>
                <a:gd name="T5" fmla="*/ 0 h 52"/>
                <a:gd name="T6" fmla="*/ 0 w 52"/>
                <a:gd name="T7" fmla="*/ 51 h 52"/>
              </a:gdLst>
              <a:ahLst/>
              <a:cxnLst>
                <a:cxn ang="0">
                  <a:pos x="T0" y="T1"/>
                </a:cxn>
                <a:cxn ang="0">
                  <a:pos x="T2" y="T3"/>
                </a:cxn>
                <a:cxn ang="0">
                  <a:pos x="T4" y="T5"/>
                </a:cxn>
                <a:cxn ang="0">
                  <a:pos x="T6" y="T7"/>
                </a:cxn>
              </a:cxnLst>
              <a:rect l="0" t="0" r="r" b="b"/>
              <a:pathLst>
                <a:path w="52" h="52">
                  <a:moveTo>
                    <a:pt x="0" y="51"/>
                  </a:moveTo>
                  <a:lnTo>
                    <a:pt x="51" y="51"/>
                  </a:lnTo>
                  <a:lnTo>
                    <a:pt x="0" y="0"/>
                  </a:lnTo>
                  <a:lnTo>
                    <a:pt x="0" y="51"/>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284">
              <a:extLst>
                <a:ext uri="{FF2B5EF4-FFF2-40B4-BE49-F238E27FC236}">
                  <a16:creationId xmlns:a16="http://schemas.microsoft.com/office/drawing/2014/main" id="{B051A939-03BF-FA74-6199-6E7EE80EBCAD}"/>
                </a:ext>
              </a:extLst>
            </p:cNvPr>
            <p:cNvSpPr>
              <a:spLocks noChangeArrowheads="1"/>
            </p:cNvSpPr>
            <p:nvPr/>
          </p:nvSpPr>
          <p:spPr bwMode="auto">
            <a:xfrm>
              <a:off x="1608138" y="731838"/>
              <a:ext cx="17462" cy="19050"/>
            </a:xfrm>
            <a:custGeom>
              <a:avLst/>
              <a:gdLst>
                <a:gd name="T0" fmla="*/ 0 w 47"/>
                <a:gd name="T1" fmla="*/ 0 h 52"/>
                <a:gd name="T2" fmla="*/ 0 w 47"/>
                <a:gd name="T3" fmla="*/ 51 h 52"/>
                <a:gd name="T4" fmla="*/ 46 w 47"/>
                <a:gd name="T5" fmla="*/ 51 h 52"/>
                <a:gd name="T6" fmla="*/ 0 w 47"/>
                <a:gd name="T7" fmla="*/ 0 h 52"/>
              </a:gdLst>
              <a:ahLst/>
              <a:cxnLst>
                <a:cxn ang="0">
                  <a:pos x="T0" y="T1"/>
                </a:cxn>
                <a:cxn ang="0">
                  <a:pos x="T2" y="T3"/>
                </a:cxn>
                <a:cxn ang="0">
                  <a:pos x="T4" y="T5"/>
                </a:cxn>
                <a:cxn ang="0">
                  <a:pos x="T6" y="T7"/>
                </a:cxn>
              </a:cxnLst>
              <a:rect l="0" t="0" r="r" b="b"/>
              <a:pathLst>
                <a:path w="47" h="52">
                  <a:moveTo>
                    <a:pt x="0" y="0"/>
                  </a:moveTo>
                  <a:lnTo>
                    <a:pt x="0" y="51"/>
                  </a:lnTo>
                  <a:lnTo>
                    <a:pt x="46" y="51"/>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285">
              <a:extLst>
                <a:ext uri="{FF2B5EF4-FFF2-40B4-BE49-F238E27FC236}">
                  <a16:creationId xmlns:a16="http://schemas.microsoft.com/office/drawing/2014/main" id="{1AB57EBF-E838-7EBB-F586-A457A3FB853C}"/>
                </a:ext>
              </a:extLst>
            </p:cNvPr>
            <p:cNvSpPr>
              <a:spLocks noChangeArrowheads="1"/>
            </p:cNvSpPr>
            <p:nvPr/>
          </p:nvSpPr>
          <p:spPr bwMode="auto">
            <a:xfrm>
              <a:off x="1624013" y="731838"/>
              <a:ext cx="19050" cy="19050"/>
            </a:xfrm>
            <a:custGeom>
              <a:avLst/>
              <a:gdLst>
                <a:gd name="T0" fmla="*/ 0 w 52"/>
                <a:gd name="T1" fmla="*/ 0 h 52"/>
                <a:gd name="T2" fmla="*/ 0 w 52"/>
                <a:gd name="T3" fmla="*/ 51 h 52"/>
                <a:gd name="T4" fmla="*/ 51 w 52"/>
                <a:gd name="T5" fmla="*/ 51 h 52"/>
                <a:gd name="T6" fmla="*/ 0 w 52"/>
                <a:gd name="T7" fmla="*/ 0 h 52"/>
              </a:gdLst>
              <a:ahLst/>
              <a:cxnLst>
                <a:cxn ang="0">
                  <a:pos x="T0" y="T1"/>
                </a:cxn>
                <a:cxn ang="0">
                  <a:pos x="T2" y="T3"/>
                </a:cxn>
                <a:cxn ang="0">
                  <a:pos x="T4" y="T5"/>
                </a:cxn>
                <a:cxn ang="0">
                  <a:pos x="T6" y="T7"/>
                </a:cxn>
              </a:cxnLst>
              <a:rect l="0" t="0" r="r" b="b"/>
              <a:pathLst>
                <a:path w="52" h="52">
                  <a:moveTo>
                    <a:pt x="0" y="0"/>
                  </a:moveTo>
                  <a:lnTo>
                    <a:pt x="0" y="51"/>
                  </a:lnTo>
                  <a:lnTo>
                    <a:pt x="51" y="51"/>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286">
              <a:extLst>
                <a:ext uri="{FF2B5EF4-FFF2-40B4-BE49-F238E27FC236}">
                  <a16:creationId xmlns:a16="http://schemas.microsoft.com/office/drawing/2014/main" id="{03262299-EEA4-D123-6CAB-2F16728E426E}"/>
                </a:ext>
              </a:extLst>
            </p:cNvPr>
            <p:cNvSpPr>
              <a:spLocks noChangeArrowheads="1"/>
            </p:cNvSpPr>
            <p:nvPr/>
          </p:nvSpPr>
          <p:spPr bwMode="auto">
            <a:xfrm>
              <a:off x="1485900"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287">
              <a:extLst>
                <a:ext uri="{FF2B5EF4-FFF2-40B4-BE49-F238E27FC236}">
                  <a16:creationId xmlns:a16="http://schemas.microsoft.com/office/drawing/2014/main" id="{F28B76D7-F294-27A7-9F85-8329ACCC36FC}"/>
                </a:ext>
              </a:extLst>
            </p:cNvPr>
            <p:cNvSpPr>
              <a:spLocks noChangeArrowheads="1"/>
            </p:cNvSpPr>
            <p:nvPr/>
          </p:nvSpPr>
          <p:spPr bwMode="auto">
            <a:xfrm>
              <a:off x="150336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288">
              <a:extLst>
                <a:ext uri="{FF2B5EF4-FFF2-40B4-BE49-F238E27FC236}">
                  <a16:creationId xmlns:a16="http://schemas.microsoft.com/office/drawing/2014/main" id="{A9E8E267-FDD6-2D88-85BC-7001A3CB48D6}"/>
                </a:ext>
              </a:extLst>
            </p:cNvPr>
            <p:cNvSpPr>
              <a:spLocks noChangeArrowheads="1"/>
            </p:cNvSpPr>
            <p:nvPr/>
          </p:nvSpPr>
          <p:spPr bwMode="auto">
            <a:xfrm>
              <a:off x="1520825" y="75088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289">
              <a:extLst>
                <a:ext uri="{FF2B5EF4-FFF2-40B4-BE49-F238E27FC236}">
                  <a16:creationId xmlns:a16="http://schemas.microsoft.com/office/drawing/2014/main" id="{EBCEEFCA-E481-D502-57FF-20B46BD2E6A8}"/>
                </a:ext>
              </a:extLst>
            </p:cNvPr>
            <p:cNvSpPr>
              <a:spLocks noChangeArrowheads="1"/>
            </p:cNvSpPr>
            <p:nvPr/>
          </p:nvSpPr>
          <p:spPr bwMode="auto">
            <a:xfrm>
              <a:off x="1485900" y="76835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290">
              <a:extLst>
                <a:ext uri="{FF2B5EF4-FFF2-40B4-BE49-F238E27FC236}">
                  <a16:creationId xmlns:a16="http://schemas.microsoft.com/office/drawing/2014/main" id="{8B31930A-5CE7-E68E-246E-A5A7143660A8}"/>
                </a:ext>
              </a:extLst>
            </p:cNvPr>
            <p:cNvSpPr>
              <a:spLocks noChangeArrowheads="1"/>
            </p:cNvSpPr>
            <p:nvPr/>
          </p:nvSpPr>
          <p:spPr bwMode="auto">
            <a:xfrm>
              <a:off x="150336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291">
              <a:extLst>
                <a:ext uri="{FF2B5EF4-FFF2-40B4-BE49-F238E27FC236}">
                  <a16:creationId xmlns:a16="http://schemas.microsoft.com/office/drawing/2014/main" id="{59BB57F7-CE4C-A565-C992-936DA0AB5F19}"/>
                </a:ext>
              </a:extLst>
            </p:cNvPr>
            <p:cNvSpPr>
              <a:spLocks noChangeArrowheads="1"/>
            </p:cNvSpPr>
            <p:nvPr/>
          </p:nvSpPr>
          <p:spPr bwMode="auto">
            <a:xfrm>
              <a:off x="1520825" y="76835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292">
              <a:extLst>
                <a:ext uri="{FF2B5EF4-FFF2-40B4-BE49-F238E27FC236}">
                  <a16:creationId xmlns:a16="http://schemas.microsoft.com/office/drawing/2014/main" id="{836216B6-298D-5458-BDE1-97BDC00EB2CF}"/>
                </a:ext>
              </a:extLst>
            </p:cNvPr>
            <p:cNvSpPr>
              <a:spLocks noChangeArrowheads="1"/>
            </p:cNvSpPr>
            <p:nvPr/>
          </p:nvSpPr>
          <p:spPr bwMode="auto">
            <a:xfrm>
              <a:off x="15382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293">
              <a:extLst>
                <a:ext uri="{FF2B5EF4-FFF2-40B4-BE49-F238E27FC236}">
                  <a16:creationId xmlns:a16="http://schemas.microsoft.com/office/drawing/2014/main" id="{DA31AD59-D40E-E555-52AD-9302CFFE91D4}"/>
                </a:ext>
              </a:extLst>
            </p:cNvPr>
            <p:cNvSpPr>
              <a:spLocks noChangeArrowheads="1"/>
            </p:cNvSpPr>
            <p:nvPr/>
          </p:nvSpPr>
          <p:spPr bwMode="auto">
            <a:xfrm>
              <a:off x="1555750" y="75088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294">
              <a:extLst>
                <a:ext uri="{FF2B5EF4-FFF2-40B4-BE49-F238E27FC236}">
                  <a16:creationId xmlns:a16="http://schemas.microsoft.com/office/drawing/2014/main" id="{7D93C010-4BAA-D33F-F27F-05A75372AD0A}"/>
                </a:ext>
              </a:extLst>
            </p:cNvPr>
            <p:cNvSpPr>
              <a:spLocks noChangeArrowheads="1"/>
            </p:cNvSpPr>
            <p:nvPr/>
          </p:nvSpPr>
          <p:spPr bwMode="auto">
            <a:xfrm>
              <a:off x="1573213"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295">
              <a:extLst>
                <a:ext uri="{FF2B5EF4-FFF2-40B4-BE49-F238E27FC236}">
                  <a16:creationId xmlns:a16="http://schemas.microsoft.com/office/drawing/2014/main" id="{1BA93BC9-CA42-D439-59B5-1BF14E333EB5}"/>
                </a:ext>
              </a:extLst>
            </p:cNvPr>
            <p:cNvSpPr>
              <a:spLocks noChangeArrowheads="1"/>
            </p:cNvSpPr>
            <p:nvPr/>
          </p:nvSpPr>
          <p:spPr bwMode="auto">
            <a:xfrm>
              <a:off x="15382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296">
              <a:extLst>
                <a:ext uri="{FF2B5EF4-FFF2-40B4-BE49-F238E27FC236}">
                  <a16:creationId xmlns:a16="http://schemas.microsoft.com/office/drawing/2014/main" id="{63C084DF-F2CF-7454-CF57-0DD3BF489F8F}"/>
                </a:ext>
              </a:extLst>
            </p:cNvPr>
            <p:cNvSpPr>
              <a:spLocks noChangeArrowheads="1"/>
            </p:cNvSpPr>
            <p:nvPr/>
          </p:nvSpPr>
          <p:spPr bwMode="auto">
            <a:xfrm>
              <a:off x="1555750" y="76835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297">
              <a:extLst>
                <a:ext uri="{FF2B5EF4-FFF2-40B4-BE49-F238E27FC236}">
                  <a16:creationId xmlns:a16="http://schemas.microsoft.com/office/drawing/2014/main" id="{547D1817-FB96-BF4C-EB84-2C0D6547B2AA}"/>
                </a:ext>
              </a:extLst>
            </p:cNvPr>
            <p:cNvSpPr>
              <a:spLocks noChangeArrowheads="1"/>
            </p:cNvSpPr>
            <p:nvPr/>
          </p:nvSpPr>
          <p:spPr bwMode="auto">
            <a:xfrm>
              <a:off x="1573213"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298">
              <a:extLst>
                <a:ext uri="{FF2B5EF4-FFF2-40B4-BE49-F238E27FC236}">
                  <a16:creationId xmlns:a16="http://schemas.microsoft.com/office/drawing/2014/main" id="{9ED21874-1204-5753-D394-DCBABC5FC4E6}"/>
                </a:ext>
              </a:extLst>
            </p:cNvPr>
            <p:cNvSpPr>
              <a:spLocks noChangeArrowheads="1"/>
            </p:cNvSpPr>
            <p:nvPr/>
          </p:nvSpPr>
          <p:spPr bwMode="auto">
            <a:xfrm>
              <a:off x="1589088"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299">
              <a:extLst>
                <a:ext uri="{FF2B5EF4-FFF2-40B4-BE49-F238E27FC236}">
                  <a16:creationId xmlns:a16="http://schemas.microsoft.com/office/drawing/2014/main" id="{6AD1CD0E-72FA-550E-A3C5-20E1B976120B}"/>
                </a:ext>
              </a:extLst>
            </p:cNvPr>
            <p:cNvSpPr>
              <a:spLocks noChangeArrowheads="1"/>
            </p:cNvSpPr>
            <p:nvPr/>
          </p:nvSpPr>
          <p:spPr bwMode="auto">
            <a:xfrm>
              <a:off x="1608138" y="75088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300">
              <a:extLst>
                <a:ext uri="{FF2B5EF4-FFF2-40B4-BE49-F238E27FC236}">
                  <a16:creationId xmlns:a16="http://schemas.microsoft.com/office/drawing/2014/main" id="{0B02D7C9-1A99-44AF-E0A9-97116FC9C62F}"/>
                </a:ext>
              </a:extLst>
            </p:cNvPr>
            <p:cNvSpPr>
              <a:spLocks noChangeArrowheads="1"/>
            </p:cNvSpPr>
            <p:nvPr/>
          </p:nvSpPr>
          <p:spPr bwMode="auto">
            <a:xfrm>
              <a:off x="1624013" y="75088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6" name="Freeform 301">
              <a:extLst>
                <a:ext uri="{FF2B5EF4-FFF2-40B4-BE49-F238E27FC236}">
                  <a16:creationId xmlns:a16="http://schemas.microsoft.com/office/drawing/2014/main" id="{B63EDDDF-2674-7708-A37F-7E95685D5699}"/>
                </a:ext>
              </a:extLst>
            </p:cNvPr>
            <p:cNvSpPr>
              <a:spLocks noChangeArrowheads="1"/>
            </p:cNvSpPr>
            <p:nvPr/>
          </p:nvSpPr>
          <p:spPr bwMode="auto">
            <a:xfrm>
              <a:off x="1589088" y="76835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7" name="Freeform 302">
              <a:extLst>
                <a:ext uri="{FF2B5EF4-FFF2-40B4-BE49-F238E27FC236}">
                  <a16:creationId xmlns:a16="http://schemas.microsoft.com/office/drawing/2014/main" id="{5FB6B5E7-DD0A-2ED7-F7A6-0FF3F8AF87FC}"/>
                </a:ext>
              </a:extLst>
            </p:cNvPr>
            <p:cNvSpPr>
              <a:spLocks noChangeArrowheads="1"/>
            </p:cNvSpPr>
            <p:nvPr/>
          </p:nvSpPr>
          <p:spPr bwMode="auto">
            <a:xfrm>
              <a:off x="1608138" y="76835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8" name="Freeform 303">
              <a:extLst>
                <a:ext uri="{FF2B5EF4-FFF2-40B4-BE49-F238E27FC236}">
                  <a16:creationId xmlns:a16="http://schemas.microsoft.com/office/drawing/2014/main" id="{C9B25027-CF55-14D4-2C0C-35B900CD4B38}"/>
                </a:ext>
              </a:extLst>
            </p:cNvPr>
            <p:cNvSpPr>
              <a:spLocks noChangeArrowheads="1"/>
            </p:cNvSpPr>
            <p:nvPr/>
          </p:nvSpPr>
          <p:spPr bwMode="auto">
            <a:xfrm>
              <a:off x="1624013" y="76835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9" name="Freeform 304">
              <a:extLst>
                <a:ext uri="{FF2B5EF4-FFF2-40B4-BE49-F238E27FC236}">
                  <a16:creationId xmlns:a16="http://schemas.microsoft.com/office/drawing/2014/main" id="{2CBFD43D-5884-262C-9C6C-843406DAA2D0}"/>
                </a:ext>
              </a:extLst>
            </p:cNvPr>
            <p:cNvSpPr>
              <a:spLocks noChangeArrowheads="1"/>
            </p:cNvSpPr>
            <p:nvPr/>
          </p:nvSpPr>
          <p:spPr bwMode="auto">
            <a:xfrm>
              <a:off x="1485900"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0" name="Freeform 305">
              <a:extLst>
                <a:ext uri="{FF2B5EF4-FFF2-40B4-BE49-F238E27FC236}">
                  <a16:creationId xmlns:a16="http://schemas.microsoft.com/office/drawing/2014/main" id="{9700B16D-C814-BC12-2250-774443094C31}"/>
                </a:ext>
              </a:extLst>
            </p:cNvPr>
            <p:cNvSpPr>
              <a:spLocks noChangeArrowheads="1"/>
            </p:cNvSpPr>
            <p:nvPr/>
          </p:nvSpPr>
          <p:spPr bwMode="auto">
            <a:xfrm>
              <a:off x="150336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1" name="Freeform 306">
              <a:extLst>
                <a:ext uri="{FF2B5EF4-FFF2-40B4-BE49-F238E27FC236}">
                  <a16:creationId xmlns:a16="http://schemas.microsoft.com/office/drawing/2014/main" id="{FB90C62F-130E-F201-6461-70A12B8624D9}"/>
                </a:ext>
              </a:extLst>
            </p:cNvPr>
            <p:cNvSpPr>
              <a:spLocks noChangeArrowheads="1"/>
            </p:cNvSpPr>
            <p:nvPr/>
          </p:nvSpPr>
          <p:spPr bwMode="auto">
            <a:xfrm>
              <a:off x="1520825" y="78581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2" name="Freeform 307">
              <a:extLst>
                <a:ext uri="{FF2B5EF4-FFF2-40B4-BE49-F238E27FC236}">
                  <a16:creationId xmlns:a16="http://schemas.microsoft.com/office/drawing/2014/main" id="{E9B33251-EF88-8A9B-B850-433A8468D5B7}"/>
                </a:ext>
              </a:extLst>
            </p:cNvPr>
            <p:cNvSpPr>
              <a:spLocks noChangeArrowheads="1"/>
            </p:cNvSpPr>
            <p:nvPr/>
          </p:nvSpPr>
          <p:spPr bwMode="auto">
            <a:xfrm>
              <a:off x="1485900" y="803275"/>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3" name="Freeform 308">
              <a:extLst>
                <a:ext uri="{FF2B5EF4-FFF2-40B4-BE49-F238E27FC236}">
                  <a16:creationId xmlns:a16="http://schemas.microsoft.com/office/drawing/2014/main" id="{78A59D59-5829-BE47-88C2-E91161100138}"/>
                </a:ext>
              </a:extLst>
            </p:cNvPr>
            <p:cNvSpPr>
              <a:spLocks noChangeArrowheads="1"/>
            </p:cNvSpPr>
            <p:nvPr/>
          </p:nvSpPr>
          <p:spPr bwMode="auto">
            <a:xfrm>
              <a:off x="150336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4" name="Freeform 309">
              <a:extLst>
                <a:ext uri="{FF2B5EF4-FFF2-40B4-BE49-F238E27FC236}">
                  <a16:creationId xmlns:a16="http://schemas.microsoft.com/office/drawing/2014/main" id="{8ADE9587-B417-6273-1A0E-F4806241ED9F}"/>
                </a:ext>
              </a:extLst>
            </p:cNvPr>
            <p:cNvSpPr>
              <a:spLocks noChangeArrowheads="1"/>
            </p:cNvSpPr>
            <p:nvPr/>
          </p:nvSpPr>
          <p:spPr bwMode="auto">
            <a:xfrm>
              <a:off x="1520825" y="803275"/>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5" name="Freeform 310">
              <a:extLst>
                <a:ext uri="{FF2B5EF4-FFF2-40B4-BE49-F238E27FC236}">
                  <a16:creationId xmlns:a16="http://schemas.microsoft.com/office/drawing/2014/main" id="{3B716CE1-D7E1-1A47-D377-78F7998748F5}"/>
                </a:ext>
              </a:extLst>
            </p:cNvPr>
            <p:cNvSpPr>
              <a:spLocks noChangeArrowheads="1"/>
            </p:cNvSpPr>
            <p:nvPr/>
          </p:nvSpPr>
          <p:spPr bwMode="auto">
            <a:xfrm>
              <a:off x="15382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6" name="Freeform 311">
              <a:extLst>
                <a:ext uri="{FF2B5EF4-FFF2-40B4-BE49-F238E27FC236}">
                  <a16:creationId xmlns:a16="http://schemas.microsoft.com/office/drawing/2014/main" id="{48721B9D-E106-9593-49A3-118BDC45C58C}"/>
                </a:ext>
              </a:extLst>
            </p:cNvPr>
            <p:cNvSpPr>
              <a:spLocks noChangeArrowheads="1"/>
            </p:cNvSpPr>
            <p:nvPr/>
          </p:nvSpPr>
          <p:spPr bwMode="auto">
            <a:xfrm>
              <a:off x="1555750" y="78581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7" name="Freeform 312">
              <a:extLst>
                <a:ext uri="{FF2B5EF4-FFF2-40B4-BE49-F238E27FC236}">
                  <a16:creationId xmlns:a16="http://schemas.microsoft.com/office/drawing/2014/main" id="{CE5D4208-D2F8-6A48-9CF9-FDC4AA6B901C}"/>
                </a:ext>
              </a:extLst>
            </p:cNvPr>
            <p:cNvSpPr>
              <a:spLocks noChangeArrowheads="1"/>
            </p:cNvSpPr>
            <p:nvPr/>
          </p:nvSpPr>
          <p:spPr bwMode="auto">
            <a:xfrm>
              <a:off x="1573213"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8" name="Freeform 313">
              <a:extLst>
                <a:ext uri="{FF2B5EF4-FFF2-40B4-BE49-F238E27FC236}">
                  <a16:creationId xmlns:a16="http://schemas.microsoft.com/office/drawing/2014/main" id="{29E51B9C-90D4-2E1D-D614-DE7D1B0B0792}"/>
                </a:ext>
              </a:extLst>
            </p:cNvPr>
            <p:cNvSpPr>
              <a:spLocks noChangeArrowheads="1"/>
            </p:cNvSpPr>
            <p:nvPr/>
          </p:nvSpPr>
          <p:spPr bwMode="auto">
            <a:xfrm>
              <a:off x="15382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69" name="Freeform 314">
              <a:extLst>
                <a:ext uri="{FF2B5EF4-FFF2-40B4-BE49-F238E27FC236}">
                  <a16:creationId xmlns:a16="http://schemas.microsoft.com/office/drawing/2014/main" id="{9CA32DE9-EA54-0A07-8500-9AF02ADEF680}"/>
                </a:ext>
              </a:extLst>
            </p:cNvPr>
            <p:cNvSpPr>
              <a:spLocks noChangeArrowheads="1"/>
            </p:cNvSpPr>
            <p:nvPr/>
          </p:nvSpPr>
          <p:spPr bwMode="auto">
            <a:xfrm>
              <a:off x="1555750" y="803275"/>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0" name="Freeform 315">
              <a:extLst>
                <a:ext uri="{FF2B5EF4-FFF2-40B4-BE49-F238E27FC236}">
                  <a16:creationId xmlns:a16="http://schemas.microsoft.com/office/drawing/2014/main" id="{69EA34AD-7480-F1C7-6033-204A9CFE95FA}"/>
                </a:ext>
              </a:extLst>
            </p:cNvPr>
            <p:cNvSpPr>
              <a:spLocks noChangeArrowheads="1"/>
            </p:cNvSpPr>
            <p:nvPr/>
          </p:nvSpPr>
          <p:spPr bwMode="auto">
            <a:xfrm>
              <a:off x="1573213"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1" name="Freeform 316">
              <a:extLst>
                <a:ext uri="{FF2B5EF4-FFF2-40B4-BE49-F238E27FC236}">
                  <a16:creationId xmlns:a16="http://schemas.microsoft.com/office/drawing/2014/main" id="{6A71759C-AEC4-C2D7-EEE2-98E66FA4877B}"/>
                </a:ext>
              </a:extLst>
            </p:cNvPr>
            <p:cNvSpPr>
              <a:spLocks noChangeArrowheads="1"/>
            </p:cNvSpPr>
            <p:nvPr/>
          </p:nvSpPr>
          <p:spPr bwMode="auto">
            <a:xfrm>
              <a:off x="1589088"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2" name="Freeform 317">
              <a:extLst>
                <a:ext uri="{FF2B5EF4-FFF2-40B4-BE49-F238E27FC236}">
                  <a16:creationId xmlns:a16="http://schemas.microsoft.com/office/drawing/2014/main" id="{BFD0D63C-F6A6-94FD-EB00-C8713F5057A9}"/>
                </a:ext>
              </a:extLst>
            </p:cNvPr>
            <p:cNvSpPr>
              <a:spLocks noChangeArrowheads="1"/>
            </p:cNvSpPr>
            <p:nvPr/>
          </p:nvSpPr>
          <p:spPr bwMode="auto">
            <a:xfrm>
              <a:off x="1608138" y="78581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3" name="Freeform 318">
              <a:extLst>
                <a:ext uri="{FF2B5EF4-FFF2-40B4-BE49-F238E27FC236}">
                  <a16:creationId xmlns:a16="http://schemas.microsoft.com/office/drawing/2014/main" id="{41A9C479-AA95-A970-A7D2-13E094B7EA22}"/>
                </a:ext>
              </a:extLst>
            </p:cNvPr>
            <p:cNvSpPr>
              <a:spLocks noChangeArrowheads="1"/>
            </p:cNvSpPr>
            <p:nvPr/>
          </p:nvSpPr>
          <p:spPr bwMode="auto">
            <a:xfrm>
              <a:off x="1624013" y="78581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4" name="Freeform 319">
              <a:extLst>
                <a:ext uri="{FF2B5EF4-FFF2-40B4-BE49-F238E27FC236}">
                  <a16:creationId xmlns:a16="http://schemas.microsoft.com/office/drawing/2014/main" id="{8B57FA6E-1A04-0176-F2E1-DB79419CDDF3}"/>
                </a:ext>
              </a:extLst>
            </p:cNvPr>
            <p:cNvSpPr>
              <a:spLocks noChangeArrowheads="1"/>
            </p:cNvSpPr>
            <p:nvPr/>
          </p:nvSpPr>
          <p:spPr bwMode="auto">
            <a:xfrm>
              <a:off x="1589088" y="803275"/>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5" name="Freeform 320">
              <a:extLst>
                <a:ext uri="{FF2B5EF4-FFF2-40B4-BE49-F238E27FC236}">
                  <a16:creationId xmlns:a16="http://schemas.microsoft.com/office/drawing/2014/main" id="{4ABFAB88-C47D-9F24-DE05-FA09582BB9AA}"/>
                </a:ext>
              </a:extLst>
            </p:cNvPr>
            <p:cNvSpPr>
              <a:spLocks noChangeArrowheads="1"/>
            </p:cNvSpPr>
            <p:nvPr/>
          </p:nvSpPr>
          <p:spPr bwMode="auto">
            <a:xfrm>
              <a:off x="1608138" y="803275"/>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6" name="Freeform 321">
              <a:extLst>
                <a:ext uri="{FF2B5EF4-FFF2-40B4-BE49-F238E27FC236}">
                  <a16:creationId xmlns:a16="http://schemas.microsoft.com/office/drawing/2014/main" id="{F64E45CB-68A6-3387-9D77-185117F76FE4}"/>
                </a:ext>
              </a:extLst>
            </p:cNvPr>
            <p:cNvSpPr>
              <a:spLocks noChangeArrowheads="1"/>
            </p:cNvSpPr>
            <p:nvPr/>
          </p:nvSpPr>
          <p:spPr bwMode="auto">
            <a:xfrm>
              <a:off x="1624013" y="803275"/>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7" name="Freeform 322">
              <a:extLst>
                <a:ext uri="{FF2B5EF4-FFF2-40B4-BE49-F238E27FC236}">
                  <a16:creationId xmlns:a16="http://schemas.microsoft.com/office/drawing/2014/main" id="{EFFD7818-E52C-EB0C-22D2-B03B26A2B7F0}"/>
                </a:ext>
              </a:extLst>
            </p:cNvPr>
            <p:cNvSpPr>
              <a:spLocks noChangeArrowheads="1"/>
            </p:cNvSpPr>
            <p:nvPr/>
          </p:nvSpPr>
          <p:spPr bwMode="auto">
            <a:xfrm>
              <a:off x="1485900"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8" name="Freeform 323">
              <a:extLst>
                <a:ext uri="{FF2B5EF4-FFF2-40B4-BE49-F238E27FC236}">
                  <a16:creationId xmlns:a16="http://schemas.microsoft.com/office/drawing/2014/main" id="{F47DAE15-D1FF-72DD-946C-FCBCC57D020F}"/>
                </a:ext>
              </a:extLst>
            </p:cNvPr>
            <p:cNvSpPr>
              <a:spLocks noChangeArrowheads="1"/>
            </p:cNvSpPr>
            <p:nvPr/>
          </p:nvSpPr>
          <p:spPr bwMode="auto">
            <a:xfrm>
              <a:off x="150336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79" name="Freeform 324">
              <a:extLst>
                <a:ext uri="{FF2B5EF4-FFF2-40B4-BE49-F238E27FC236}">
                  <a16:creationId xmlns:a16="http://schemas.microsoft.com/office/drawing/2014/main" id="{E620DB0A-50E5-1DE2-DBD6-1E0CC24957EC}"/>
                </a:ext>
              </a:extLst>
            </p:cNvPr>
            <p:cNvSpPr>
              <a:spLocks noChangeArrowheads="1"/>
            </p:cNvSpPr>
            <p:nvPr/>
          </p:nvSpPr>
          <p:spPr bwMode="auto">
            <a:xfrm>
              <a:off x="1520825" y="820738"/>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0" name="Freeform 325">
              <a:extLst>
                <a:ext uri="{FF2B5EF4-FFF2-40B4-BE49-F238E27FC236}">
                  <a16:creationId xmlns:a16="http://schemas.microsoft.com/office/drawing/2014/main" id="{0EAAAD6B-4EAA-B76E-67CB-22BAE27AEF3D}"/>
                </a:ext>
              </a:extLst>
            </p:cNvPr>
            <p:cNvSpPr>
              <a:spLocks noChangeArrowheads="1"/>
            </p:cNvSpPr>
            <p:nvPr/>
          </p:nvSpPr>
          <p:spPr bwMode="auto">
            <a:xfrm>
              <a:off x="1485900" y="838200"/>
              <a:ext cx="17463" cy="19050"/>
            </a:xfrm>
            <a:custGeom>
              <a:avLst/>
              <a:gdLst>
                <a:gd name="T0" fmla="*/ 0 w 47"/>
                <a:gd name="T1" fmla="*/ 50 h 51"/>
                <a:gd name="T2" fmla="*/ 46 w 47"/>
                <a:gd name="T3" fmla="*/ 50 h 51"/>
                <a:gd name="T4" fmla="*/ 0 w 47"/>
                <a:gd name="T5" fmla="*/ 0 h 51"/>
                <a:gd name="T6" fmla="*/ 0 w 47"/>
                <a:gd name="T7" fmla="*/ 50 h 51"/>
              </a:gdLst>
              <a:ahLst/>
              <a:cxnLst>
                <a:cxn ang="0">
                  <a:pos x="T0" y="T1"/>
                </a:cxn>
                <a:cxn ang="0">
                  <a:pos x="T2" y="T3"/>
                </a:cxn>
                <a:cxn ang="0">
                  <a:pos x="T4" y="T5"/>
                </a:cxn>
                <a:cxn ang="0">
                  <a:pos x="T6" y="T7"/>
                </a:cxn>
              </a:cxnLst>
              <a:rect l="0" t="0" r="r" b="b"/>
              <a:pathLst>
                <a:path w="47" h="51">
                  <a:moveTo>
                    <a:pt x="0" y="50"/>
                  </a:moveTo>
                  <a:lnTo>
                    <a:pt x="46"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1" name="Freeform 326">
              <a:extLst>
                <a:ext uri="{FF2B5EF4-FFF2-40B4-BE49-F238E27FC236}">
                  <a16:creationId xmlns:a16="http://schemas.microsoft.com/office/drawing/2014/main" id="{1DEF52D0-9DF9-D942-DA52-3B4B5A724F54}"/>
                </a:ext>
              </a:extLst>
            </p:cNvPr>
            <p:cNvSpPr>
              <a:spLocks noChangeArrowheads="1"/>
            </p:cNvSpPr>
            <p:nvPr/>
          </p:nvSpPr>
          <p:spPr bwMode="auto">
            <a:xfrm>
              <a:off x="150336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2" name="Freeform 327">
              <a:extLst>
                <a:ext uri="{FF2B5EF4-FFF2-40B4-BE49-F238E27FC236}">
                  <a16:creationId xmlns:a16="http://schemas.microsoft.com/office/drawing/2014/main" id="{52A48854-4458-0B42-90C9-5DECE04712A0}"/>
                </a:ext>
              </a:extLst>
            </p:cNvPr>
            <p:cNvSpPr>
              <a:spLocks noChangeArrowheads="1"/>
            </p:cNvSpPr>
            <p:nvPr/>
          </p:nvSpPr>
          <p:spPr bwMode="auto">
            <a:xfrm>
              <a:off x="1520825" y="838200"/>
              <a:ext cx="17463"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3" name="Freeform 328">
              <a:extLst>
                <a:ext uri="{FF2B5EF4-FFF2-40B4-BE49-F238E27FC236}">
                  <a16:creationId xmlns:a16="http://schemas.microsoft.com/office/drawing/2014/main" id="{8FB84A47-CA87-4484-7304-EA832B82441C}"/>
                </a:ext>
              </a:extLst>
            </p:cNvPr>
            <p:cNvSpPr>
              <a:spLocks noChangeArrowheads="1"/>
            </p:cNvSpPr>
            <p:nvPr/>
          </p:nvSpPr>
          <p:spPr bwMode="auto">
            <a:xfrm>
              <a:off x="15382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4" name="Freeform 329">
              <a:extLst>
                <a:ext uri="{FF2B5EF4-FFF2-40B4-BE49-F238E27FC236}">
                  <a16:creationId xmlns:a16="http://schemas.microsoft.com/office/drawing/2014/main" id="{45DEF557-CEF0-3E4A-8481-8CAA84F8F0BE}"/>
                </a:ext>
              </a:extLst>
            </p:cNvPr>
            <p:cNvSpPr>
              <a:spLocks noChangeArrowheads="1"/>
            </p:cNvSpPr>
            <p:nvPr/>
          </p:nvSpPr>
          <p:spPr bwMode="auto">
            <a:xfrm>
              <a:off x="1555750" y="820738"/>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5" name="Freeform 330">
              <a:extLst>
                <a:ext uri="{FF2B5EF4-FFF2-40B4-BE49-F238E27FC236}">
                  <a16:creationId xmlns:a16="http://schemas.microsoft.com/office/drawing/2014/main" id="{BB10CD19-30BA-3206-BFBE-97860B272B6F}"/>
                </a:ext>
              </a:extLst>
            </p:cNvPr>
            <p:cNvSpPr>
              <a:spLocks noChangeArrowheads="1"/>
            </p:cNvSpPr>
            <p:nvPr/>
          </p:nvSpPr>
          <p:spPr bwMode="auto">
            <a:xfrm>
              <a:off x="1573213"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6" name="Freeform 331">
              <a:extLst>
                <a:ext uri="{FF2B5EF4-FFF2-40B4-BE49-F238E27FC236}">
                  <a16:creationId xmlns:a16="http://schemas.microsoft.com/office/drawing/2014/main" id="{BDA6B271-0166-53D3-1320-8FB72530A6B9}"/>
                </a:ext>
              </a:extLst>
            </p:cNvPr>
            <p:cNvSpPr>
              <a:spLocks noChangeArrowheads="1"/>
            </p:cNvSpPr>
            <p:nvPr/>
          </p:nvSpPr>
          <p:spPr bwMode="auto">
            <a:xfrm>
              <a:off x="15382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7" name="Freeform 332">
              <a:extLst>
                <a:ext uri="{FF2B5EF4-FFF2-40B4-BE49-F238E27FC236}">
                  <a16:creationId xmlns:a16="http://schemas.microsoft.com/office/drawing/2014/main" id="{87DB5973-1768-768B-6B14-0235D4F41D2F}"/>
                </a:ext>
              </a:extLst>
            </p:cNvPr>
            <p:cNvSpPr>
              <a:spLocks noChangeArrowheads="1"/>
            </p:cNvSpPr>
            <p:nvPr/>
          </p:nvSpPr>
          <p:spPr bwMode="auto">
            <a:xfrm>
              <a:off x="1555750" y="838200"/>
              <a:ext cx="17463" cy="19050"/>
            </a:xfrm>
            <a:custGeom>
              <a:avLst/>
              <a:gdLst>
                <a:gd name="T0" fmla="*/ 0 w 48"/>
                <a:gd name="T1" fmla="*/ 0 h 51"/>
                <a:gd name="T2" fmla="*/ 0 w 48"/>
                <a:gd name="T3" fmla="*/ 50 h 51"/>
                <a:gd name="T4" fmla="*/ 47 w 48"/>
                <a:gd name="T5" fmla="*/ 50 h 51"/>
                <a:gd name="T6" fmla="*/ 0 w 48"/>
                <a:gd name="T7" fmla="*/ 0 h 51"/>
              </a:gdLst>
              <a:ahLst/>
              <a:cxnLst>
                <a:cxn ang="0">
                  <a:pos x="T0" y="T1"/>
                </a:cxn>
                <a:cxn ang="0">
                  <a:pos x="T2" y="T3"/>
                </a:cxn>
                <a:cxn ang="0">
                  <a:pos x="T4" y="T5"/>
                </a:cxn>
                <a:cxn ang="0">
                  <a:pos x="T6" y="T7"/>
                </a:cxn>
              </a:cxnLst>
              <a:rect l="0" t="0" r="r" b="b"/>
              <a:pathLst>
                <a:path w="48" h="51">
                  <a:moveTo>
                    <a:pt x="0" y="0"/>
                  </a:moveTo>
                  <a:lnTo>
                    <a:pt x="0" y="50"/>
                  </a:lnTo>
                  <a:lnTo>
                    <a:pt x="47"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8" name="Freeform 333">
              <a:extLst>
                <a:ext uri="{FF2B5EF4-FFF2-40B4-BE49-F238E27FC236}">
                  <a16:creationId xmlns:a16="http://schemas.microsoft.com/office/drawing/2014/main" id="{49F7D418-FE2B-B695-BF47-137F7FEFEFF9}"/>
                </a:ext>
              </a:extLst>
            </p:cNvPr>
            <p:cNvSpPr>
              <a:spLocks noChangeArrowheads="1"/>
            </p:cNvSpPr>
            <p:nvPr/>
          </p:nvSpPr>
          <p:spPr bwMode="auto">
            <a:xfrm>
              <a:off x="1573213"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9" name="Freeform 334">
              <a:extLst>
                <a:ext uri="{FF2B5EF4-FFF2-40B4-BE49-F238E27FC236}">
                  <a16:creationId xmlns:a16="http://schemas.microsoft.com/office/drawing/2014/main" id="{EDCEC6E6-EA0F-6E0F-586B-2D876AFC1DBD}"/>
                </a:ext>
              </a:extLst>
            </p:cNvPr>
            <p:cNvSpPr>
              <a:spLocks noChangeArrowheads="1"/>
            </p:cNvSpPr>
            <p:nvPr/>
          </p:nvSpPr>
          <p:spPr bwMode="auto">
            <a:xfrm>
              <a:off x="1589088"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0" name="Freeform 335">
              <a:extLst>
                <a:ext uri="{FF2B5EF4-FFF2-40B4-BE49-F238E27FC236}">
                  <a16:creationId xmlns:a16="http://schemas.microsoft.com/office/drawing/2014/main" id="{D85A4ADC-E5BC-1FD1-D1D4-BBC8F6FDDA51}"/>
                </a:ext>
              </a:extLst>
            </p:cNvPr>
            <p:cNvSpPr>
              <a:spLocks noChangeArrowheads="1"/>
            </p:cNvSpPr>
            <p:nvPr/>
          </p:nvSpPr>
          <p:spPr bwMode="auto">
            <a:xfrm>
              <a:off x="1608138" y="820738"/>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1" name="Freeform 336">
              <a:extLst>
                <a:ext uri="{FF2B5EF4-FFF2-40B4-BE49-F238E27FC236}">
                  <a16:creationId xmlns:a16="http://schemas.microsoft.com/office/drawing/2014/main" id="{C3B81ACB-BDEC-BCB5-2CF0-6C8363E34641}"/>
                </a:ext>
              </a:extLst>
            </p:cNvPr>
            <p:cNvSpPr>
              <a:spLocks noChangeArrowheads="1"/>
            </p:cNvSpPr>
            <p:nvPr/>
          </p:nvSpPr>
          <p:spPr bwMode="auto">
            <a:xfrm>
              <a:off x="1624013" y="820738"/>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2" name="Freeform 337">
              <a:extLst>
                <a:ext uri="{FF2B5EF4-FFF2-40B4-BE49-F238E27FC236}">
                  <a16:creationId xmlns:a16="http://schemas.microsoft.com/office/drawing/2014/main" id="{1D3C79B4-9E10-3918-73B9-5379BBB55B25}"/>
                </a:ext>
              </a:extLst>
            </p:cNvPr>
            <p:cNvSpPr>
              <a:spLocks noChangeArrowheads="1"/>
            </p:cNvSpPr>
            <p:nvPr/>
          </p:nvSpPr>
          <p:spPr bwMode="auto">
            <a:xfrm>
              <a:off x="1485900"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3" name="Freeform 338">
              <a:extLst>
                <a:ext uri="{FF2B5EF4-FFF2-40B4-BE49-F238E27FC236}">
                  <a16:creationId xmlns:a16="http://schemas.microsoft.com/office/drawing/2014/main" id="{88EBF577-454C-E188-79F7-CDCC36C7306B}"/>
                </a:ext>
              </a:extLst>
            </p:cNvPr>
            <p:cNvSpPr>
              <a:spLocks noChangeArrowheads="1"/>
            </p:cNvSpPr>
            <p:nvPr/>
          </p:nvSpPr>
          <p:spPr bwMode="auto">
            <a:xfrm>
              <a:off x="150336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4" name="Freeform 339">
              <a:extLst>
                <a:ext uri="{FF2B5EF4-FFF2-40B4-BE49-F238E27FC236}">
                  <a16:creationId xmlns:a16="http://schemas.microsoft.com/office/drawing/2014/main" id="{B9753390-03C5-F3DF-BF3B-6D4F2AE7216B}"/>
                </a:ext>
              </a:extLst>
            </p:cNvPr>
            <p:cNvSpPr>
              <a:spLocks noChangeArrowheads="1"/>
            </p:cNvSpPr>
            <p:nvPr/>
          </p:nvSpPr>
          <p:spPr bwMode="auto">
            <a:xfrm>
              <a:off x="1520825" y="855663"/>
              <a:ext cx="17463"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5" name="Freeform 340">
              <a:extLst>
                <a:ext uri="{FF2B5EF4-FFF2-40B4-BE49-F238E27FC236}">
                  <a16:creationId xmlns:a16="http://schemas.microsoft.com/office/drawing/2014/main" id="{B5D3D5C1-7110-8068-4F56-F6FE3D232064}"/>
                </a:ext>
              </a:extLst>
            </p:cNvPr>
            <p:cNvSpPr>
              <a:spLocks noChangeArrowheads="1"/>
            </p:cNvSpPr>
            <p:nvPr/>
          </p:nvSpPr>
          <p:spPr bwMode="auto">
            <a:xfrm>
              <a:off x="15382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6" name="Freeform 341">
              <a:extLst>
                <a:ext uri="{FF2B5EF4-FFF2-40B4-BE49-F238E27FC236}">
                  <a16:creationId xmlns:a16="http://schemas.microsoft.com/office/drawing/2014/main" id="{DA515B5A-C0C6-EDDA-EA26-57369637FDDC}"/>
                </a:ext>
              </a:extLst>
            </p:cNvPr>
            <p:cNvSpPr>
              <a:spLocks noChangeArrowheads="1"/>
            </p:cNvSpPr>
            <p:nvPr/>
          </p:nvSpPr>
          <p:spPr bwMode="auto">
            <a:xfrm>
              <a:off x="1555750" y="855663"/>
              <a:ext cx="17463" cy="17462"/>
            </a:xfrm>
            <a:custGeom>
              <a:avLst/>
              <a:gdLst>
                <a:gd name="T0" fmla="*/ 0 w 48"/>
                <a:gd name="T1" fmla="*/ 47 h 48"/>
                <a:gd name="T2" fmla="*/ 47 w 48"/>
                <a:gd name="T3" fmla="*/ 47 h 48"/>
                <a:gd name="T4" fmla="*/ 0 w 48"/>
                <a:gd name="T5" fmla="*/ 0 h 48"/>
                <a:gd name="T6" fmla="*/ 0 w 48"/>
                <a:gd name="T7" fmla="*/ 47 h 48"/>
              </a:gdLst>
              <a:ahLst/>
              <a:cxnLst>
                <a:cxn ang="0">
                  <a:pos x="T0" y="T1"/>
                </a:cxn>
                <a:cxn ang="0">
                  <a:pos x="T2" y="T3"/>
                </a:cxn>
                <a:cxn ang="0">
                  <a:pos x="T4" y="T5"/>
                </a:cxn>
                <a:cxn ang="0">
                  <a:pos x="T6" y="T7"/>
                </a:cxn>
              </a:cxnLst>
              <a:rect l="0" t="0" r="r" b="b"/>
              <a:pathLst>
                <a:path w="48" h="48">
                  <a:moveTo>
                    <a:pt x="0" y="47"/>
                  </a:moveTo>
                  <a:lnTo>
                    <a:pt x="47"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7" name="Freeform 342">
              <a:extLst>
                <a:ext uri="{FF2B5EF4-FFF2-40B4-BE49-F238E27FC236}">
                  <a16:creationId xmlns:a16="http://schemas.microsoft.com/office/drawing/2014/main" id="{8AFE9F64-4014-73DC-83F6-F785D9A1F4A8}"/>
                </a:ext>
              </a:extLst>
            </p:cNvPr>
            <p:cNvSpPr>
              <a:spLocks noChangeArrowheads="1"/>
            </p:cNvSpPr>
            <p:nvPr/>
          </p:nvSpPr>
          <p:spPr bwMode="auto">
            <a:xfrm>
              <a:off x="1573213"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8" name="Freeform 343">
              <a:extLst>
                <a:ext uri="{FF2B5EF4-FFF2-40B4-BE49-F238E27FC236}">
                  <a16:creationId xmlns:a16="http://schemas.microsoft.com/office/drawing/2014/main" id="{4B24F008-DA1B-78D0-B3EF-3DDE699B0BE8}"/>
                </a:ext>
              </a:extLst>
            </p:cNvPr>
            <p:cNvSpPr>
              <a:spLocks noChangeArrowheads="1"/>
            </p:cNvSpPr>
            <p:nvPr/>
          </p:nvSpPr>
          <p:spPr bwMode="auto">
            <a:xfrm>
              <a:off x="1589088"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9" name="Freeform 344">
              <a:extLst>
                <a:ext uri="{FF2B5EF4-FFF2-40B4-BE49-F238E27FC236}">
                  <a16:creationId xmlns:a16="http://schemas.microsoft.com/office/drawing/2014/main" id="{0EA017D1-8371-B3AE-FEFC-796649C41605}"/>
                </a:ext>
              </a:extLst>
            </p:cNvPr>
            <p:cNvSpPr>
              <a:spLocks noChangeArrowheads="1"/>
            </p:cNvSpPr>
            <p:nvPr/>
          </p:nvSpPr>
          <p:spPr bwMode="auto">
            <a:xfrm>
              <a:off x="1608138" y="855663"/>
              <a:ext cx="17462" cy="17462"/>
            </a:xfrm>
            <a:custGeom>
              <a:avLst/>
              <a:gdLst>
                <a:gd name="T0" fmla="*/ 0 w 47"/>
                <a:gd name="T1" fmla="*/ 47 h 48"/>
                <a:gd name="T2" fmla="*/ 46 w 47"/>
                <a:gd name="T3" fmla="*/ 47 h 48"/>
                <a:gd name="T4" fmla="*/ 0 w 47"/>
                <a:gd name="T5" fmla="*/ 0 h 48"/>
                <a:gd name="T6" fmla="*/ 0 w 47"/>
                <a:gd name="T7" fmla="*/ 47 h 48"/>
              </a:gdLst>
              <a:ahLst/>
              <a:cxnLst>
                <a:cxn ang="0">
                  <a:pos x="T0" y="T1"/>
                </a:cxn>
                <a:cxn ang="0">
                  <a:pos x="T2" y="T3"/>
                </a:cxn>
                <a:cxn ang="0">
                  <a:pos x="T4" y="T5"/>
                </a:cxn>
                <a:cxn ang="0">
                  <a:pos x="T6" y="T7"/>
                </a:cxn>
              </a:cxnLst>
              <a:rect l="0" t="0" r="r" b="b"/>
              <a:pathLst>
                <a:path w="47" h="48">
                  <a:moveTo>
                    <a:pt x="0" y="47"/>
                  </a:moveTo>
                  <a:lnTo>
                    <a:pt x="46" y="47"/>
                  </a:lnTo>
                  <a:lnTo>
                    <a:pt x="0" y="0"/>
                  </a:lnTo>
                  <a:lnTo>
                    <a:pt x="0" y="47"/>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0" name="Freeform 345">
              <a:extLst>
                <a:ext uri="{FF2B5EF4-FFF2-40B4-BE49-F238E27FC236}">
                  <a16:creationId xmlns:a16="http://schemas.microsoft.com/office/drawing/2014/main" id="{7433A59D-D0CD-E064-4AF8-F8688A77B0BD}"/>
                </a:ext>
              </a:extLst>
            </p:cNvPr>
            <p:cNvSpPr>
              <a:spLocks noChangeArrowheads="1"/>
            </p:cNvSpPr>
            <p:nvPr/>
          </p:nvSpPr>
          <p:spPr bwMode="auto">
            <a:xfrm>
              <a:off x="1624013" y="855663"/>
              <a:ext cx="19050" cy="17462"/>
            </a:xfrm>
            <a:custGeom>
              <a:avLst/>
              <a:gdLst>
                <a:gd name="T0" fmla="*/ 0 w 52"/>
                <a:gd name="T1" fmla="*/ 47 h 48"/>
                <a:gd name="T2" fmla="*/ 51 w 52"/>
                <a:gd name="T3" fmla="*/ 47 h 48"/>
                <a:gd name="T4" fmla="*/ 0 w 52"/>
                <a:gd name="T5" fmla="*/ 0 h 48"/>
                <a:gd name="T6" fmla="*/ 0 w 52"/>
                <a:gd name="T7" fmla="*/ 47 h 48"/>
              </a:gdLst>
              <a:ahLst/>
              <a:cxnLst>
                <a:cxn ang="0">
                  <a:pos x="T0" y="T1"/>
                </a:cxn>
                <a:cxn ang="0">
                  <a:pos x="T2" y="T3"/>
                </a:cxn>
                <a:cxn ang="0">
                  <a:pos x="T4" y="T5"/>
                </a:cxn>
                <a:cxn ang="0">
                  <a:pos x="T6" y="T7"/>
                </a:cxn>
              </a:cxnLst>
              <a:rect l="0" t="0" r="r" b="b"/>
              <a:pathLst>
                <a:path w="52" h="48">
                  <a:moveTo>
                    <a:pt x="0" y="47"/>
                  </a:moveTo>
                  <a:lnTo>
                    <a:pt x="51" y="47"/>
                  </a:lnTo>
                  <a:lnTo>
                    <a:pt x="0" y="0"/>
                  </a:lnTo>
                  <a:lnTo>
                    <a:pt x="0" y="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1" name="Freeform 346">
              <a:extLst>
                <a:ext uri="{FF2B5EF4-FFF2-40B4-BE49-F238E27FC236}">
                  <a16:creationId xmlns:a16="http://schemas.microsoft.com/office/drawing/2014/main" id="{8EA05D7F-747A-778E-BDDD-BA2E42200182}"/>
                </a:ext>
              </a:extLst>
            </p:cNvPr>
            <p:cNvSpPr>
              <a:spLocks noChangeArrowheads="1"/>
            </p:cNvSpPr>
            <p:nvPr/>
          </p:nvSpPr>
          <p:spPr bwMode="auto">
            <a:xfrm>
              <a:off x="1589088" y="838200"/>
              <a:ext cx="19050" cy="19050"/>
            </a:xfrm>
            <a:custGeom>
              <a:avLst/>
              <a:gdLst>
                <a:gd name="T0" fmla="*/ 0 w 52"/>
                <a:gd name="T1" fmla="*/ 50 h 51"/>
                <a:gd name="T2" fmla="*/ 51 w 52"/>
                <a:gd name="T3" fmla="*/ 50 h 51"/>
                <a:gd name="T4" fmla="*/ 0 w 52"/>
                <a:gd name="T5" fmla="*/ 0 h 51"/>
                <a:gd name="T6" fmla="*/ 0 w 52"/>
                <a:gd name="T7" fmla="*/ 50 h 51"/>
              </a:gdLst>
              <a:ahLst/>
              <a:cxnLst>
                <a:cxn ang="0">
                  <a:pos x="T0" y="T1"/>
                </a:cxn>
                <a:cxn ang="0">
                  <a:pos x="T2" y="T3"/>
                </a:cxn>
                <a:cxn ang="0">
                  <a:pos x="T4" y="T5"/>
                </a:cxn>
                <a:cxn ang="0">
                  <a:pos x="T6" y="T7"/>
                </a:cxn>
              </a:cxnLst>
              <a:rect l="0" t="0" r="r" b="b"/>
              <a:pathLst>
                <a:path w="52" h="51">
                  <a:moveTo>
                    <a:pt x="0" y="50"/>
                  </a:moveTo>
                  <a:lnTo>
                    <a:pt x="51" y="50"/>
                  </a:lnTo>
                  <a:lnTo>
                    <a:pt x="0" y="0"/>
                  </a:lnTo>
                  <a:lnTo>
                    <a:pt x="0" y="5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2" name="Freeform 347">
              <a:extLst>
                <a:ext uri="{FF2B5EF4-FFF2-40B4-BE49-F238E27FC236}">
                  <a16:creationId xmlns:a16="http://schemas.microsoft.com/office/drawing/2014/main" id="{18D00747-7290-25F1-DB9D-CB1CFD898B4A}"/>
                </a:ext>
              </a:extLst>
            </p:cNvPr>
            <p:cNvSpPr>
              <a:spLocks noChangeArrowheads="1"/>
            </p:cNvSpPr>
            <p:nvPr/>
          </p:nvSpPr>
          <p:spPr bwMode="auto">
            <a:xfrm>
              <a:off x="1608138" y="838200"/>
              <a:ext cx="17462" cy="19050"/>
            </a:xfrm>
            <a:custGeom>
              <a:avLst/>
              <a:gdLst>
                <a:gd name="T0" fmla="*/ 0 w 47"/>
                <a:gd name="T1" fmla="*/ 0 h 51"/>
                <a:gd name="T2" fmla="*/ 0 w 47"/>
                <a:gd name="T3" fmla="*/ 50 h 51"/>
                <a:gd name="T4" fmla="*/ 46 w 47"/>
                <a:gd name="T5" fmla="*/ 50 h 51"/>
                <a:gd name="T6" fmla="*/ 0 w 47"/>
                <a:gd name="T7" fmla="*/ 0 h 51"/>
              </a:gdLst>
              <a:ahLst/>
              <a:cxnLst>
                <a:cxn ang="0">
                  <a:pos x="T0" y="T1"/>
                </a:cxn>
                <a:cxn ang="0">
                  <a:pos x="T2" y="T3"/>
                </a:cxn>
                <a:cxn ang="0">
                  <a:pos x="T4" y="T5"/>
                </a:cxn>
                <a:cxn ang="0">
                  <a:pos x="T6" y="T7"/>
                </a:cxn>
              </a:cxnLst>
              <a:rect l="0" t="0" r="r" b="b"/>
              <a:pathLst>
                <a:path w="47" h="51">
                  <a:moveTo>
                    <a:pt x="0" y="0"/>
                  </a:moveTo>
                  <a:lnTo>
                    <a:pt x="0" y="50"/>
                  </a:lnTo>
                  <a:lnTo>
                    <a:pt x="46" y="50"/>
                  </a:lnTo>
                  <a:lnTo>
                    <a:pt x="0" y="0"/>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3" name="Freeform 348">
              <a:extLst>
                <a:ext uri="{FF2B5EF4-FFF2-40B4-BE49-F238E27FC236}">
                  <a16:creationId xmlns:a16="http://schemas.microsoft.com/office/drawing/2014/main" id="{21CC9D2B-2F22-C2B2-A11D-EC3120A6EC54}"/>
                </a:ext>
              </a:extLst>
            </p:cNvPr>
            <p:cNvSpPr>
              <a:spLocks noChangeArrowheads="1"/>
            </p:cNvSpPr>
            <p:nvPr/>
          </p:nvSpPr>
          <p:spPr bwMode="auto">
            <a:xfrm>
              <a:off x="1624013" y="838200"/>
              <a:ext cx="19050" cy="19050"/>
            </a:xfrm>
            <a:custGeom>
              <a:avLst/>
              <a:gdLst>
                <a:gd name="T0" fmla="*/ 0 w 52"/>
                <a:gd name="T1" fmla="*/ 0 h 51"/>
                <a:gd name="T2" fmla="*/ 0 w 52"/>
                <a:gd name="T3" fmla="*/ 50 h 51"/>
                <a:gd name="T4" fmla="*/ 51 w 52"/>
                <a:gd name="T5" fmla="*/ 50 h 51"/>
                <a:gd name="T6" fmla="*/ 0 w 52"/>
                <a:gd name="T7" fmla="*/ 0 h 51"/>
              </a:gdLst>
              <a:ahLst/>
              <a:cxnLst>
                <a:cxn ang="0">
                  <a:pos x="T0" y="T1"/>
                </a:cxn>
                <a:cxn ang="0">
                  <a:pos x="T2" y="T3"/>
                </a:cxn>
                <a:cxn ang="0">
                  <a:pos x="T4" y="T5"/>
                </a:cxn>
                <a:cxn ang="0">
                  <a:pos x="T6" y="T7"/>
                </a:cxn>
              </a:cxnLst>
              <a:rect l="0" t="0" r="r" b="b"/>
              <a:pathLst>
                <a:path w="52" h="51">
                  <a:moveTo>
                    <a:pt x="0" y="0"/>
                  </a:moveTo>
                  <a:lnTo>
                    <a:pt x="0" y="50"/>
                  </a:lnTo>
                  <a:lnTo>
                    <a:pt x="51" y="50"/>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41064356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old Heading With Ti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endParaRPr lang="en-US" dirty="0"/>
          </a:p>
        </p:txBody>
      </p:sp>
      <p:pic>
        <p:nvPicPr>
          <p:cNvPr id="3" name="Picture 2">
            <a:extLst>
              <a:ext uri="{FF2B5EF4-FFF2-40B4-BE49-F238E27FC236}">
                <a16:creationId xmlns:a16="http://schemas.microsoft.com/office/drawing/2014/main" id="{5409A386-60A0-7446-8567-EFB9D13366FE}"/>
              </a:ext>
            </a:extLst>
          </p:cNvPr>
          <p:cNvPicPr>
            <a:picLocks noChangeAspect="1"/>
          </p:cNvPicPr>
          <p:nvPr userDrawn="1"/>
        </p:nvPicPr>
        <p:blipFill>
          <a:blip r:embed="rId2"/>
          <a:stretch>
            <a:fillRect/>
          </a:stretch>
        </p:blipFill>
        <p:spPr>
          <a:xfrm rot="10800000">
            <a:off x="11382375" y="0"/>
            <a:ext cx="800100" cy="800100"/>
          </a:xfrm>
          <a:prstGeom prst="rect">
            <a:avLst/>
          </a:prstGeom>
        </p:spPr>
      </p:pic>
      <p:grpSp>
        <p:nvGrpSpPr>
          <p:cNvPr id="6" name="Group 5">
            <a:extLst>
              <a:ext uri="{FF2B5EF4-FFF2-40B4-BE49-F238E27FC236}">
                <a16:creationId xmlns:a16="http://schemas.microsoft.com/office/drawing/2014/main" id="{07FBE5F7-7EC9-F26C-46D4-475CDE045CB0}"/>
              </a:ext>
            </a:extLst>
          </p:cNvPr>
          <p:cNvGrpSpPr/>
          <p:nvPr userDrawn="1"/>
        </p:nvGrpSpPr>
        <p:grpSpPr>
          <a:xfrm>
            <a:off x="10582275" y="4081"/>
            <a:ext cx="800101" cy="800101"/>
            <a:chOff x="696913" y="1352550"/>
            <a:chExt cx="155575" cy="155575"/>
          </a:xfrm>
        </p:grpSpPr>
        <p:sp>
          <p:nvSpPr>
            <p:cNvPr id="7" name="Freeform 381">
              <a:extLst>
                <a:ext uri="{FF2B5EF4-FFF2-40B4-BE49-F238E27FC236}">
                  <a16:creationId xmlns:a16="http://schemas.microsoft.com/office/drawing/2014/main" id="{3E5D7DFF-CCC9-845D-333C-E4DF001F649C}"/>
                </a:ext>
              </a:extLst>
            </p:cNvPr>
            <p:cNvSpPr>
              <a:spLocks noChangeArrowheads="1"/>
            </p:cNvSpPr>
            <p:nvPr/>
          </p:nvSpPr>
          <p:spPr bwMode="auto">
            <a:xfrm>
              <a:off x="6969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8" name="Freeform 382">
              <a:extLst>
                <a:ext uri="{FF2B5EF4-FFF2-40B4-BE49-F238E27FC236}">
                  <a16:creationId xmlns:a16="http://schemas.microsoft.com/office/drawing/2014/main" id="{E2C6D778-0264-B876-1B43-22204E304E2A}"/>
                </a:ext>
              </a:extLst>
            </p:cNvPr>
            <p:cNvSpPr>
              <a:spLocks noChangeArrowheads="1"/>
            </p:cNvSpPr>
            <p:nvPr/>
          </p:nvSpPr>
          <p:spPr bwMode="auto">
            <a:xfrm>
              <a:off x="6969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9" name="Freeform 383">
              <a:extLst>
                <a:ext uri="{FF2B5EF4-FFF2-40B4-BE49-F238E27FC236}">
                  <a16:creationId xmlns:a16="http://schemas.microsoft.com/office/drawing/2014/main" id="{7272BE4A-C89E-5943-C779-BF94FB43BF18}"/>
                </a:ext>
              </a:extLst>
            </p:cNvPr>
            <p:cNvSpPr>
              <a:spLocks noChangeArrowheads="1"/>
            </p:cNvSpPr>
            <p:nvPr/>
          </p:nvSpPr>
          <p:spPr bwMode="auto">
            <a:xfrm>
              <a:off x="6969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0" name="Freeform 384">
              <a:extLst>
                <a:ext uri="{FF2B5EF4-FFF2-40B4-BE49-F238E27FC236}">
                  <a16:creationId xmlns:a16="http://schemas.microsoft.com/office/drawing/2014/main" id="{A60E275D-5C41-2203-0BF8-758F6D827C89}"/>
                </a:ext>
              </a:extLst>
            </p:cNvPr>
            <p:cNvSpPr>
              <a:spLocks noChangeArrowheads="1"/>
            </p:cNvSpPr>
            <p:nvPr/>
          </p:nvSpPr>
          <p:spPr bwMode="auto">
            <a:xfrm>
              <a:off x="6969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385">
              <a:extLst>
                <a:ext uri="{FF2B5EF4-FFF2-40B4-BE49-F238E27FC236}">
                  <a16:creationId xmlns:a16="http://schemas.microsoft.com/office/drawing/2014/main" id="{363CDCC2-769E-F9E0-0EC7-D9DC9BBA304D}"/>
                </a:ext>
              </a:extLst>
            </p:cNvPr>
            <p:cNvSpPr>
              <a:spLocks noChangeArrowheads="1"/>
            </p:cNvSpPr>
            <p:nvPr/>
          </p:nvSpPr>
          <p:spPr bwMode="auto">
            <a:xfrm>
              <a:off x="6969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86">
              <a:extLst>
                <a:ext uri="{FF2B5EF4-FFF2-40B4-BE49-F238E27FC236}">
                  <a16:creationId xmlns:a16="http://schemas.microsoft.com/office/drawing/2014/main" id="{301F2E07-D5E3-586B-3E43-3CABF0ECF80C}"/>
                </a:ext>
              </a:extLst>
            </p:cNvPr>
            <p:cNvSpPr>
              <a:spLocks noChangeArrowheads="1"/>
            </p:cNvSpPr>
            <p:nvPr/>
          </p:nvSpPr>
          <p:spPr bwMode="auto">
            <a:xfrm>
              <a:off x="6969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87">
              <a:extLst>
                <a:ext uri="{FF2B5EF4-FFF2-40B4-BE49-F238E27FC236}">
                  <a16:creationId xmlns:a16="http://schemas.microsoft.com/office/drawing/2014/main" id="{F91335CB-870D-5E74-2986-C87C0B82846B}"/>
                </a:ext>
              </a:extLst>
            </p:cNvPr>
            <p:cNvSpPr>
              <a:spLocks noChangeArrowheads="1"/>
            </p:cNvSpPr>
            <p:nvPr/>
          </p:nvSpPr>
          <p:spPr bwMode="auto">
            <a:xfrm>
              <a:off x="6969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88">
              <a:extLst>
                <a:ext uri="{FF2B5EF4-FFF2-40B4-BE49-F238E27FC236}">
                  <a16:creationId xmlns:a16="http://schemas.microsoft.com/office/drawing/2014/main" id="{5B245CE4-2A76-5346-3856-A773E336C756}"/>
                </a:ext>
              </a:extLst>
            </p:cNvPr>
            <p:cNvSpPr>
              <a:spLocks noChangeArrowheads="1"/>
            </p:cNvSpPr>
            <p:nvPr/>
          </p:nvSpPr>
          <p:spPr bwMode="auto">
            <a:xfrm>
              <a:off x="7175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89">
              <a:extLst>
                <a:ext uri="{FF2B5EF4-FFF2-40B4-BE49-F238E27FC236}">
                  <a16:creationId xmlns:a16="http://schemas.microsoft.com/office/drawing/2014/main" id="{E79CA410-A26B-8572-3325-5FCEAB824410}"/>
                </a:ext>
              </a:extLst>
            </p:cNvPr>
            <p:cNvSpPr>
              <a:spLocks noChangeArrowheads="1"/>
            </p:cNvSpPr>
            <p:nvPr/>
          </p:nvSpPr>
          <p:spPr bwMode="auto">
            <a:xfrm>
              <a:off x="74136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90">
              <a:extLst>
                <a:ext uri="{FF2B5EF4-FFF2-40B4-BE49-F238E27FC236}">
                  <a16:creationId xmlns:a16="http://schemas.microsoft.com/office/drawing/2014/main" id="{F2A5370A-4591-EF26-5CAB-AFD8E33CAD17}"/>
                </a:ext>
              </a:extLst>
            </p:cNvPr>
            <p:cNvSpPr>
              <a:spLocks noChangeArrowheads="1"/>
            </p:cNvSpPr>
            <p:nvPr/>
          </p:nvSpPr>
          <p:spPr bwMode="auto">
            <a:xfrm>
              <a:off x="762000" y="13525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91">
              <a:extLst>
                <a:ext uri="{FF2B5EF4-FFF2-40B4-BE49-F238E27FC236}">
                  <a16:creationId xmlns:a16="http://schemas.microsoft.com/office/drawing/2014/main" id="{75425424-9AE2-4D43-B574-F147E558616B}"/>
                </a:ext>
              </a:extLst>
            </p:cNvPr>
            <p:cNvSpPr>
              <a:spLocks noChangeArrowheads="1"/>
            </p:cNvSpPr>
            <p:nvPr/>
          </p:nvSpPr>
          <p:spPr bwMode="auto">
            <a:xfrm>
              <a:off x="785813" y="13525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92">
              <a:extLst>
                <a:ext uri="{FF2B5EF4-FFF2-40B4-BE49-F238E27FC236}">
                  <a16:creationId xmlns:a16="http://schemas.microsoft.com/office/drawing/2014/main" id="{8FDF7427-03F4-ACB4-E4D2-16C80BAA4F3D}"/>
                </a:ext>
              </a:extLst>
            </p:cNvPr>
            <p:cNvSpPr>
              <a:spLocks noChangeArrowheads="1"/>
            </p:cNvSpPr>
            <p:nvPr/>
          </p:nvSpPr>
          <p:spPr bwMode="auto">
            <a:xfrm>
              <a:off x="806450" y="13525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93">
              <a:extLst>
                <a:ext uri="{FF2B5EF4-FFF2-40B4-BE49-F238E27FC236}">
                  <a16:creationId xmlns:a16="http://schemas.microsoft.com/office/drawing/2014/main" id="{65225D07-B6A6-CEC8-D0DA-E52A349EDE67}"/>
                </a:ext>
              </a:extLst>
            </p:cNvPr>
            <p:cNvSpPr>
              <a:spLocks noChangeArrowheads="1"/>
            </p:cNvSpPr>
            <p:nvPr/>
          </p:nvSpPr>
          <p:spPr bwMode="auto">
            <a:xfrm>
              <a:off x="830263" y="13525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94">
              <a:extLst>
                <a:ext uri="{FF2B5EF4-FFF2-40B4-BE49-F238E27FC236}">
                  <a16:creationId xmlns:a16="http://schemas.microsoft.com/office/drawing/2014/main" id="{42E05EDD-B2BE-940D-6FB8-20F264A843A8}"/>
                </a:ext>
              </a:extLst>
            </p:cNvPr>
            <p:cNvSpPr>
              <a:spLocks noChangeArrowheads="1"/>
            </p:cNvSpPr>
            <p:nvPr/>
          </p:nvSpPr>
          <p:spPr bwMode="auto">
            <a:xfrm>
              <a:off x="7175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95">
              <a:extLst>
                <a:ext uri="{FF2B5EF4-FFF2-40B4-BE49-F238E27FC236}">
                  <a16:creationId xmlns:a16="http://schemas.microsoft.com/office/drawing/2014/main" id="{37AFE8AC-2B31-555E-C12D-58FA314D5F17}"/>
                </a:ext>
              </a:extLst>
            </p:cNvPr>
            <p:cNvSpPr>
              <a:spLocks noChangeArrowheads="1"/>
            </p:cNvSpPr>
            <p:nvPr/>
          </p:nvSpPr>
          <p:spPr bwMode="auto">
            <a:xfrm>
              <a:off x="74136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96">
              <a:extLst>
                <a:ext uri="{FF2B5EF4-FFF2-40B4-BE49-F238E27FC236}">
                  <a16:creationId xmlns:a16="http://schemas.microsoft.com/office/drawing/2014/main" id="{F91C5272-29CE-0A5B-3396-5F3752D29A45}"/>
                </a:ext>
              </a:extLst>
            </p:cNvPr>
            <p:cNvSpPr>
              <a:spLocks noChangeArrowheads="1"/>
            </p:cNvSpPr>
            <p:nvPr/>
          </p:nvSpPr>
          <p:spPr bwMode="auto">
            <a:xfrm>
              <a:off x="762000" y="13731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97">
              <a:extLst>
                <a:ext uri="{FF2B5EF4-FFF2-40B4-BE49-F238E27FC236}">
                  <a16:creationId xmlns:a16="http://schemas.microsoft.com/office/drawing/2014/main" id="{AE61B0CC-F771-95E9-B224-A58FEE2CFB5D}"/>
                </a:ext>
              </a:extLst>
            </p:cNvPr>
            <p:cNvSpPr>
              <a:spLocks noChangeArrowheads="1"/>
            </p:cNvSpPr>
            <p:nvPr/>
          </p:nvSpPr>
          <p:spPr bwMode="auto">
            <a:xfrm>
              <a:off x="785813" y="13731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98">
              <a:extLst>
                <a:ext uri="{FF2B5EF4-FFF2-40B4-BE49-F238E27FC236}">
                  <a16:creationId xmlns:a16="http://schemas.microsoft.com/office/drawing/2014/main" id="{3126A2C0-A66F-DCF2-3B74-A92B79129FE9}"/>
                </a:ext>
              </a:extLst>
            </p:cNvPr>
            <p:cNvSpPr>
              <a:spLocks noChangeArrowheads="1"/>
            </p:cNvSpPr>
            <p:nvPr/>
          </p:nvSpPr>
          <p:spPr bwMode="auto">
            <a:xfrm>
              <a:off x="806450" y="13731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99">
              <a:extLst>
                <a:ext uri="{FF2B5EF4-FFF2-40B4-BE49-F238E27FC236}">
                  <a16:creationId xmlns:a16="http://schemas.microsoft.com/office/drawing/2014/main" id="{F0234320-4622-F06F-FC6C-8A0211E4111F}"/>
                </a:ext>
              </a:extLst>
            </p:cNvPr>
            <p:cNvSpPr>
              <a:spLocks noChangeArrowheads="1"/>
            </p:cNvSpPr>
            <p:nvPr/>
          </p:nvSpPr>
          <p:spPr bwMode="auto">
            <a:xfrm>
              <a:off x="830263" y="13731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400">
              <a:extLst>
                <a:ext uri="{FF2B5EF4-FFF2-40B4-BE49-F238E27FC236}">
                  <a16:creationId xmlns:a16="http://schemas.microsoft.com/office/drawing/2014/main" id="{58DB1D3F-F3E9-AAFC-C79B-859382D24A9C}"/>
                </a:ext>
              </a:extLst>
            </p:cNvPr>
            <p:cNvSpPr>
              <a:spLocks noChangeArrowheads="1"/>
            </p:cNvSpPr>
            <p:nvPr/>
          </p:nvSpPr>
          <p:spPr bwMode="auto">
            <a:xfrm>
              <a:off x="7175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401">
              <a:extLst>
                <a:ext uri="{FF2B5EF4-FFF2-40B4-BE49-F238E27FC236}">
                  <a16:creationId xmlns:a16="http://schemas.microsoft.com/office/drawing/2014/main" id="{E569EC57-682F-F7CB-BD4D-49F605B04ADB}"/>
                </a:ext>
              </a:extLst>
            </p:cNvPr>
            <p:cNvSpPr>
              <a:spLocks noChangeArrowheads="1"/>
            </p:cNvSpPr>
            <p:nvPr/>
          </p:nvSpPr>
          <p:spPr bwMode="auto">
            <a:xfrm>
              <a:off x="74136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8" name="Freeform 402">
              <a:extLst>
                <a:ext uri="{FF2B5EF4-FFF2-40B4-BE49-F238E27FC236}">
                  <a16:creationId xmlns:a16="http://schemas.microsoft.com/office/drawing/2014/main" id="{39C5A86B-AFF6-933D-1E75-CE8A809100B3}"/>
                </a:ext>
              </a:extLst>
            </p:cNvPr>
            <p:cNvSpPr>
              <a:spLocks noChangeArrowheads="1"/>
            </p:cNvSpPr>
            <p:nvPr/>
          </p:nvSpPr>
          <p:spPr bwMode="auto">
            <a:xfrm>
              <a:off x="762000" y="13970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9" name="Freeform 403">
              <a:extLst>
                <a:ext uri="{FF2B5EF4-FFF2-40B4-BE49-F238E27FC236}">
                  <a16:creationId xmlns:a16="http://schemas.microsoft.com/office/drawing/2014/main" id="{61B86AF7-5705-997B-C46D-7531EA7E840A}"/>
                </a:ext>
              </a:extLst>
            </p:cNvPr>
            <p:cNvSpPr>
              <a:spLocks noChangeArrowheads="1"/>
            </p:cNvSpPr>
            <p:nvPr/>
          </p:nvSpPr>
          <p:spPr bwMode="auto">
            <a:xfrm>
              <a:off x="785813" y="13970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404">
              <a:extLst>
                <a:ext uri="{FF2B5EF4-FFF2-40B4-BE49-F238E27FC236}">
                  <a16:creationId xmlns:a16="http://schemas.microsoft.com/office/drawing/2014/main" id="{88D17340-2808-EA92-7A3E-40AFFFEA04C4}"/>
                </a:ext>
              </a:extLst>
            </p:cNvPr>
            <p:cNvSpPr>
              <a:spLocks noChangeArrowheads="1"/>
            </p:cNvSpPr>
            <p:nvPr/>
          </p:nvSpPr>
          <p:spPr bwMode="auto">
            <a:xfrm>
              <a:off x="806450" y="13970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405">
              <a:extLst>
                <a:ext uri="{FF2B5EF4-FFF2-40B4-BE49-F238E27FC236}">
                  <a16:creationId xmlns:a16="http://schemas.microsoft.com/office/drawing/2014/main" id="{2B44895E-9E51-8BF8-0778-527DDCF2B638}"/>
                </a:ext>
              </a:extLst>
            </p:cNvPr>
            <p:cNvSpPr>
              <a:spLocks noChangeArrowheads="1"/>
            </p:cNvSpPr>
            <p:nvPr/>
          </p:nvSpPr>
          <p:spPr bwMode="auto">
            <a:xfrm>
              <a:off x="830263" y="13970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406">
              <a:extLst>
                <a:ext uri="{FF2B5EF4-FFF2-40B4-BE49-F238E27FC236}">
                  <a16:creationId xmlns:a16="http://schemas.microsoft.com/office/drawing/2014/main" id="{B33A98A5-1849-5EAF-64E2-E3B60D57E108}"/>
                </a:ext>
              </a:extLst>
            </p:cNvPr>
            <p:cNvSpPr>
              <a:spLocks noChangeArrowheads="1"/>
            </p:cNvSpPr>
            <p:nvPr/>
          </p:nvSpPr>
          <p:spPr bwMode="auto">
            <a:xfrm>
              <a:off x="7175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407">
              <a:extLst>
                <a:ext uri="{FF2B5EF4-FFF2-40B4-BE49-F238E27FC236}">
                  <a16:creationId xmlns:a16="http://schemas.microsoft.com/office/drawing/2014/main" id="{0BCFC0CA-7A2A-C699-592E-5C8C37E65DA9}"/>
                </a:ext>
              </a:extLst>
            </p:cNvPr>
            <p:cNvSpPr>
              <a:spLocks noChangeArrowheads="1"/>
            </p:cNvSpPr>
            <p:nvPr/>
          </p:nvSpPr>
          <p:spPr bwMode="auto">
            <a:xfrm>
              <a:off x="74136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408">
              <a:extLst>
                <a:ext uri="{FF2B5EF4-FFF2-40B4-BE49-F238E27FC236}">
                  <a16:creationId xmlns:a16="http://schemas.microsoft.com/office/drawing/2014/main" id="{60D34496-2FC2-4323-9DEF-62237CF28AC8}"/>
                </a:ext>
              </a:extLst>
            </p:cNvPr>
            <p:cNvSpPr>
              <a:spLocks noChangeArrowheads="1"/>
            </p:cNvSpPr>
            <p:nvPr/>
          </p:nvSpPr>
          <p:spPr bwMode="auto">
            <a:xfrm>
              <a:off x="762000" y="1417638"/>
              <a:ext cx="23813" cy="23812"/>
            </a:xfrm>
            <a:custGeom>
              <a:avLst/>
              <a:gdLst>
                <a:gd name="T0" fmla="*/ 65 w 66"/>
                <a:gd name="T1" fmla="*/ 65 h 66"/>
                <a:gd name="T2" fmla="*/ 0 w 66"/>
                <a:gd name="T3" fmla="*/ 65 h 66"/>
                <a:gd name="T4" fmla="*/ 0 w 66"/>
                <a:gd name="T5" fmla="*/ 0 h 66"/>
                <a:gd name="T6" fmla="*/ 65 w 66"/>
                <a:gd name="T7" fmla="*/ 0 h 66"/>
                <a:gd name="T8" fmla="*/ 65 w 66"/>
                <a:gd name="T9" fmla="*/ 65 h 66"/>
              </a:gdLst>
              <a:ahLst/>
              <a:cxnLst>
                <a:cxn ang="0">
                  <a:pos x="T0" y="T1"/>
                </a:cxn>
                <a:cxn ang="0">
                  <a:pos x="T2" y="T3"/>
                </a:cxn>
                <a:cxn ang="0">
                  <a:pos x="T4" y="T5"/>
                </a:cxn>
                <a:cxn ang="0">
                  <a:pos x="T6" y="T7"/>
                </a:cxn>
                <a:cxn ang="0">
                  <a:pos x="T8" y="T9"/>
                </a:cxn>
              </a:cxnLst>
              <a:rect l="0" t="0" r="r" b="b"/>
              <a:pathLst>
                <a:path w="66" h="66">
                  <a:moveTo>
                    <a:pt x="65" y="65"/>
                  </a:moveTo>
                  <a:lnTo>
                    <a:pt x="0" y="65"/>
                  </a:lnTo>
                  <a:lnTo>
                    <a:pt x="0" y="0"/>
                  </a:lnTo>
                  <a:lnTo>
                    <a:pt x="65" y="0"/>
                  </a:lnTo>
                  <a:lnTo>
                    <a:pt x="65"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409">
              <a:extLst>
                <a:ext uri="{FF2B5EF4-FFF2-40B4-BE49-F238E27FC236}">
                  <a16:creationId xmlns:a16="http://schemas.microsoft.com/office/drawing/2014/main" id="{9D0F36F0-91D9-313E-968D-1591F2D1BE43}"/>
                </a:ext>
              </a:extLst>
            </p:cNvPr>
            <p:cNvSpPr>
              <a:spLocks noChangeArrowheads="1"/>
            </p:cNvSpPr>
            <p:nvPr/>
          </p:nvSpPr>
          <p:spPr bwMode="auto">
            <a:xfrm>
              <a:off x="785813" y="1417638"/>
              <a:ext cx="22225" cy="23812"/>
            </a:xfrm>
            <a:custGeom>
              <a:avLst/>
              <a:gdLst>
                <a:gd name="T0" fmla="*/ 59 w 60"/>
                <a:gd name="T1" fmla="*/ 65 h 66"/>
                <a:gd name="T2" fmla="*/ 0 w 60"/>
                <a:gd name="T3" fmla="*/ 65 h 66"/>
                <a:gd name="T4" fmla="*/ 0 w 60"/>
                <a:gd name="T5" fmla="*/ 0 h 66"/>
                <a:gd name="T6" fmla="*/ 59 w 60"/>
                <a:gd name="T7" fmla="*/ 0 h 66"/>
                <a:gd name="T8" fmla="*/ 59 w 60"/>
                <a:gd name="T9" fmla="*/ 65 h 66"/>
              </a:gdLst>
              <a:ahLst/>
              <a:cxnLst>
                <a:cxn ang="0">
                  <a:pos x="T0" y="T1"/>
                </a:cxn>
                <a:cxn ang="0">
                  <a:pos x="T2" y="T3"/>
                </a:cxn>
                <a:cxn ang="0">
                  <a:pos x="T4" y="T5"/>
                </a:cxn>
                <a:cxn ang="0">
                  <a:pos x="T6" y="T7"/>
                </a:cxn>
                <a:cxn ang="0">
                  <a:pos x="T8" y="T9"/>
                </a:cxn>
              </a:cxnLst>
              <a:rect l="0" t="0" r="r" b="b"/>
              <a:pathLst>
                <a:path w="60" h="66">
                  <a:moveTo>
                    <a:pt x="59" y="65"/>
                  </a:moveTo>
                  <a:lnTo>
                    <a:pt x="0" y="65"/>
                  </a:lnTo>
                  <a:lnTo>
                    <a:pt x="0" y="0"/>
                  </a:lnTo>
                  <a:lnTo>
                    <a:pt x="59" y="0"/>
                  </a:lnTo>
                  <a:lnTo>
                    <a:pt x="59"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6" name="Freeform 410">
              <a:extLst>
                <a:ext uri="{FF2B5EF4-FFF2-40B4-BE49-F238E27FC236}">
                  <a16:creationId xmlns:a16="http://schemas.microsoft.com/office/drawing/2014/main" id="{F41C6065-8A77-3C9C-C020-3A67F6270CC4}"/>
                </a:ext>
              </a:extLst>
            </p:cNvPr>
            <p:cNvSpPr>
              <a:spLocks noChangeArrowheads="1"/>
            </p:cNvSpPr>
            <p:nvPr/>
          </p:nvSpPr>
          <p:spPr bwMode="auto">
            <a:xfrm>
              <a:off x="806450" y="1417638"/>
              <a:ext cx="23813" cy="23812"/>
            </a:xfrm>
            <a:custGeom>
              <a:avLst/>
              <a:gdLst>
                <a:gd name="T0" fmla="*/ 66 w 67"/>
                <a:gd name="T1" fmla="*/ 65 h 66"/>
                <a:gd name="T2" fmla="*/ 0 w 67"/>
                <a:gd name="T3" fmla="*/ 65 h 66"/>
                <a:gd name="T4" fmla="*/ 0 w 67"/>
                <a:gd name="T5" fmla="*/ 0 h 66"/>
                <a:gd name="T6" fmla="*/ 66 w 67"/>
                <a:gd name="T7" fmla="*/ 0 h 66"/>
                <a:gd name="T8" fmla="*/ 66 w 67"/>
                <a:gd name="T9" fmla="*/ 65 h 66"/>
              </a:gdLst>
              <a:ahLst/>
              <a:cxnLst>
                <a:cxn ang="0">
                  <a:pos x="T0" y="T1"/>
                </a:cxn>
                <a:cxn ang="0">
                  <a:pos x="T2" y="T3"/>
                </a:cxn>
                <a:cxn ang="0">
                  <a:pos x="T4" y="T5"/>
                </a:cxn>
                <a:cxn ang="0">
                  <a:pos x="T6" y="T7"/>
                </a:cxn>
                <a:cxn ang="0">
                  <a:pos x="T8" y="T9"/>
                </a:cxn>
              </a:cxnLst>
              <a:rect l="0" t="0" r="r" b="b"/>
              <a:pathLst>
                <a:path w="67" h="66">
                  <a:moveTo>
                    <a:pt x="66" y="65"/>
                  </a:moveTo>
                  <a:lnTo>
                    <a:pt x="0" y="65"/>
                  </a:lnTo>
                  <a:lnTo>
                    <a:pt x="0" y="0"/>
                  </a:lnTo>
                  <a:lnTo>
                    <a:pt x="66" y="0"/>
                  </a:lnTo>
                  <a:lnTo>
                    <a:pt x="66" y="65"/>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7" name="Freeform 411">
              <a:extLst>
                <a:ext uri="{FF2B5EF4-FFF2-40B4-BE49-F238E27FC236}">
                  <a16:creationId xmlns:a16="http://schemas.microsoft.com/office/drawing/2014/main" id="{D85CB1EB-E62D-C72A-FB7B-4768D397A8BD}"/>
                </a:ext>
              </a:extLst>
            </p:cNvPr>
            <p:cNvSpPr>
              <a:spLocks noChangeArrowheads="1"/>
            </p:cNvSpPr>
            <p:nvPr/>
          </p:nvSpPr>
          <p:spPr bwMode="auto">
            <a:xfrm>
              <a:off x="830263" y="1417638"/>
              <a:ext cx="22225" cy="23812"/>
            </a:xfrm>
            <a:custGeom>
              <a:avLst/>
              <a:gdLst>
                <a:gd name="T0" fmla="*/ 61 w 62"/>
                <a:gd name="T1" fmla="*/ 65 h 66"/>
                <a:gd name="T2" fmla="*/ 0 w 62"/>
                <a:gd name="T3" fmla="*/ 65 h 66"/>
                <a:gd name="T4" fmla="*/ 0 w 62"/>
                <a:gd name="T5" fmla="*/ 0 h 66"/>
                <a:gd name="T6" fmla="*/ 61 w 62"/>
                <a:gd name="T7" fmla="*/ 0 h 66"/>
                <a:gd name="T8" fmla="*/ 61 w 62"/>
                <a:gd name="T9" fmla="*/ 65 h 66"/>
              </a:gdLst>
              <a:ahLst/>
              <a:cxnLst>
                <a:cxn ang="0">
                  <a:pos x="T0" y="T1"/>
                </a:cxn>
                <a:cxn ang="0">
                  <a:pos x="T2" y="T3"/>
                </a:cxn>
                <a:cxn ang="0">
                  <a:pos x="T4" y="T5"/>
                </a:cxn>
                <a:cxn ang="0">
                  <a:pos x="T6" y="T7"/>
                </a:cxn>
                <a:cxn ang="0">
                  <a:pos x="T8" y="T9"/>
                </a:cxn>
              </a:cxnLst>
              <a:rect l="0" t="0" r="r" b="b"/>
              <a:pathLst>
                <a:path w="62" h="66">
                  <a:moveTo>
                    <a:pt x="61" y="65"/>
                  </a:moveTo>
                  <a:lnTo>
                    <a:pt x="0" y="65"/>
                  </a:lnTo>
                  <a:lnTo>
                    <a:pt x="0" y="0"/>
                  </a:lnTo>
                  <a:lnTo>
                    <a:pt x="61" y="0"/>
                  </a:lnTo>
                  <a:lnTo>
                    <a:pt x="61" y="65"/>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8" name="Freeform 412">
              <a:extLst>
                <a:ext uri="{FF2B5EF4-FFF2-40B4-BE49-F238E27FC236}">
                  <a16:creationId xmlns:a16="http://schemas.microsoft.com/office/drawing/2014/main" id="{36C8C2B6-4B7F-B79D-B07B-60F6D8B15608}"/>
                </a:ext>
              </a:extLst>
            </p:cNvPr>
            <p:cNvSpPr>
              <a:spLocks noChangeArrowheads="1"/>
            </p:cNvSpPr>
            <p:nvPr/>
          </p:nvSpPr>
          <p:spPr bwMode="auto">
            <a:xfrm>
              <a:off x="7175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9" name="Freeform 413">
              <a:extLst>
                <a:ext uri="{FF2B5EF4-FFF2-40B4-BE49-F238E27FC236}">
                  <a16:creationId xmlns:a16="http://schemas.microsoft.com/office/drawing/2014/main" id="{BD372DB3-1F8D-E047-070C-02E273BB5F32}"/>
                </a:ext>
              </a:extLst>
            </p:cNvPr>
            <p:cNvSpPr>
              <a:spLocks noChangeArrowheads="1"/>
            </p:cNvSpPr>
            <p:nvPr/>
          </p:nvSpPr>
          <p:spPr bwMode="auto">
            <a:xfrm>
              <a:off x="74136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0" name="Freeform 414">
              <a:extLst>
                <a:ext uri="{FF2B5EF4-FFF2-40B4-BE49-F238E27FC236}">
                  <a16:creationId xmlns:a16="http://schemas.microsoft.com/office/drawing/2014/main" id="{2710480F-908F-8B4B-86B5-C518C22C2D14}"/>
                </a:ext>
              </a:extLst>
            </p:cNvPr>
            <p:cNvSpPr>
              <a:spLocks noChangeArrowheads="1"/>
            </p:cNvSpPr>
            <p:nvPr/>
          </p:nvSpPr>
          <p:spPr bwMode="auto">
            <a:xfrm>
              <a:off x="762000" y="144145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1" name="Freeform 415">
              <a:extLst>
                <a:ext uri="{FF2B5EF4-FFF2-40B4-BE49-F238E27FC236}">
                  <a16:creationId xmlns:a16="http://schemas.microsoft.com/office/drawing/2014/main" id="{159835A1-5828-2D7A-7ABC-2CA72E37F141}"/>
                </a:ext>
              </a:extLst>
            </p:cNvPr>
            <p:cNvSpPr>
              <a:spLocks noChangeArrowheads="1"/>
            </p:cNvSpPr>
            <p:nvPr/>
          </p:nvSpPr>
          <p:spPr bwMode="auto">
            <a:xfrm>
              <a:off x="785813" y="144145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2" name="Freeform 416">
              <a:extLst>
                <a:ext uri="{FF2B5EF4-FFF2-40B4-BE49-F238E27FC236}">
                  <a16:creationId xmlns:a16="http://schemas.microsoft.com/office/drawing/2014/main" id="{2DEF4771-9B3A-9FB9-2BDA-854DE0FAE340}"/>
                </a:ext>
              </a:extLst>
            </p:cNvPr>
            <p:cNvSpPr>
              <a:spLocks noChangeArrowheads="1"/>
            </p:cNvSpPr>
            <p:nvPr/>
          </p:nvSpPr>
          <p:spPr bwMode="auto">
            <a:xfrm>
              <a:off x="806450" y="144145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3" name="Freeform 417">
              <a:extLst>
                <a:ext uri="{FF2B5EF4-FFF2-40B4-BE49-F238E27FC236}">
                  <a16:creationId xmlns:a16="http://schemas.microsoft.com/office/drawing/2014/main" id="{D98201E4-1F8E-42A0-AAE4-1BB8CF025501}"/>
                </a:ext>
              </a:extLst>
            </p:cNvPr>
            <p:cNvSpPr>
              <a:spLocks noChangeArrowheads="1"/>
            </p:cNvSpPr>
            <p:nvPr/>
          </p:nvSpPr>
          <p:spPr bwMode="auto">
            <a:xfrm>
              <a:off x="830263" y="144145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4" name="Freeform 418">
              <a:extLst>
                <a:ext uri="{FF2B5EF4-FFF2-40B4-BE49-F238E27FC236}">
                  <a16:creationId xmlns:a16="http://schemas.microsoft.com/office/drawing/2014/main" id="{37A0B4DA-D785-B39E-D01B-2C24A676B7E3}"/>
                </a:ext>
              </a:extLst>
            </p:cNvPr>
            <p:cNvSpPr>
              <a:spLocks noChangeArrowheads="1"/>
            </p:cNvSpPr>
            <p:nvPr/>
          </p:nvSpPr>
          <p:spPr bwMode="auto">
            <a:xfrm>
              <a:off x="7175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5" name="Freeform 419">
              <a:extLst>
                <a:ext uri="{FF2B5EF4-FFF2-40B4-BE49-F238E27FC236}">
                  <a16:creationId xmlns:a16="http://schemas.microsoft.com/office/drawing/2014/main" id="{1D4065CD-EC4D-9E51-F5B2-8028010DE7DA}"/>
                </a:ext>
              </a:extLst>
            </p:cNvPr>
            <p:cNvSpPr>
              <a:spLocks noChangeArrowheads="1"/>
            </p:cNvSpPr>
            <p:nvPr/>
          </p:nvSpPr>
          <p:spPr bwMode="auto">
            <a:xfrm>
              <a:off x="74136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6" name="Freeform 420">
              <a:extLst>
                <a:ext uri="{FF2B5EF4-FFF2-40B4-BE49-F238E27FC236}">
                  <a16:creationId xmlns:a16="http://schemas.microsoft.com/office/drawing/2014/main" id="{32E12F1B-79EF-930B-4AE8-F9F0016F29B8}"/>
                </a:ext>
              </a:extLst>
            </p:cNvPr>
            <p:cNvSpPr>
              <a:spLocks noChangeArrowheads="1"/>
            </p:cNvSpPr>
            <p:nvPr/>
          </p:nvSpPr>
          <p:spPr bwMode="auto">
            <a:xfrm>
              <a:off x="762000" y="1462088"/>
              <a:ext cx="23813" cy="23812"/>
            </a:xfrm>
            <a:custGeom>
              <a:avLst/>
              <a:gdLst>
                <a:gd name="T0" fmla="*/ 65 w 66"/>
                <a:gd name="T1" fmla="*/ 66 h 67"/>
                <a:gd name="T2" fmla="*/ 0 w 66"/>
                <a:gd name="T3" fmla="*/ 66 h 67"/>
                <a:gd name="T4" fmla="*/ 0 w 66"/>
                <a:gd name="T5" fmla="*/ 0 h 67"/>
                <a:gd name="T6" fmla="*/ 65 w 66"/>
                <a:gd name="T7" fmla="*/ 0 h 67"/>
                <a:gd name="T8" fmla="*/ 65 w 66"/>
                <a:gd name="T9" fmla="*/ 66 h 67"/>
              </a:gdLst>
              <a:ahLst/>
              <a:cxnLst>
                <a:cxn ang="0">
                  <a:pos x="T0" y="T1"/>
                </a:cxn>
                <a:cxn ang="0">
                  <a:pos x="T2" y="T3"/>
                </a:cxn>
                <a:cxn ang="0">
                  <a:pos x="T4" y="T5"/>
                </a:cxn>
                <a:cxn ang="0">
                  <a:pos x="T6" y="T7"/>
                </a:cxn>
                <a:cxn ang="0">
                  <a:pos x="T8" y="T9"/>
                </a:cxn>
              </a:cxnLst>
              <a:rect l="0" t="0" r="r" b="b"/>
              <a:pathLst>
                <a:path w="66" h="67">
                  <a:moveTo>
                    <a:pt x="65" y="66"/>
                  </a:moveTo>
                  <a:lnTo>
                    <a:pt x="0" y="66"/>
                  </a:lnTo>
                  <a:lnTo>
                    <a:pt x="0" y="0"/>
                  </a:lnTo>
                  <a:lnTo>
                    <a:pt x="65" y="0"/>
                  </a:lnTo>
                  <a:lnTo>
                    <a:pt x="65"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7" name="Freeform 421">
              <a:extLst>
                <a:ext uri="{FF2B5EF4-FFF2-40B4-BE49-F238E27FC236}">
                  <a16:creationId xmlns:a16="http://schemas.microsoft.com/office/drawing/2014/main" id="{6A53B544-D4C6-BF8E-9043-31297C2F807F}"/>
                </a:ext>
              </a:extLst>
            </p:cNvPr>
            <p:cNvSpPr>
              <a:spLocks noChangeArrowheads="1"/>
            </p:cNvSpPr>
            <p:nvPr/>
          </p:nvSpPr>
          <p:spPr bwMode="auto">
            <a:xfrm>
              <a:off x="785813" y="1462088"/>
              <a:ext cx="22225" cy="23812"/>
            </a:xfrm>
            <a:custGeom>
              <a:avLst/>
              <a:gdLst>
                <a:gd name="T0" fmla="*/ 59 w 60"/>
                <a:gd name="T1" fmla="*/ 66 h 67"/>
                <a:gd name="T2" fmla="*/ 0 w 60"/>
                <a:gd name="T3" fmla="*/ 66 h 67"/>
                <a:gd name="T4" fmla="*/ 0 w 60"/>
                <a:gd name="T5" fmla="*/ 0 h 67"/>
                <a:gd name="T6" fmla="*/ 59 w 60"/>
                <a:gd name="T7" fmla="*/ 0 h 67"/>
                <a:gd name="T8" fmla="*/ 59 w 60"/>
                <a:gd name="T9" fmla="*/ 66 h 67"/>
              </a:gdLst>
              <a:ahLst/>
              <a:cxnLst>
                <a:cxn ang="0">
                  <a:pos x="T0" y="T1"/>
                </a:cxn>
                <a:cxn ang="0">
                  <a:pos x="T2" y="T3"/>
                </a:cxn>
                <a:cxn ang="0">
                  <a:pos x="T4" y="T5"/>
                </a:cxn>
                <a:cxn ang="0">
                  <a:pos x="T6" y="T7"/>
                </a:cxn>
                <a:cxn ang="0">
                  <a:pos x="T8" y="T9"/>
                </a:cxn>
              </a:cxnLst>
              <a:rect l="0" t="0" r="r" b="b"/>
              <a:pathLst>
                <a:path w="60" h="67">
                  <a:moveTo>
                    <a:pt x="59" y="66"/>
                  </a:moveTo>
                  <a:lnTo>
                    <a:pt x="0" y="66"/>
                  </a:lnTo>
                  <a:lnTo>
                    <a:pt x="0" y="0"/>
                  </a:lnTo>
                  <a:lnTo>
                    <a:pt x="59" y="0"/>
                  </a:lnTo>
                  <a:lnTo>
                    <a:pt x="59"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8" name="Freeform 422">
              <a:extLst>
                <a:ext uri="{FF2B5EF4-FFF2-40B4-BE49-F238E27FC236}">
                  <a16:creationId xmlns:a16="http://schemas.microsoft.com/office/drawing/2014/main" id="{104B48D9-FBA2-B2DE-529F-9E23A58EF0A9}"/>
                </a:ext>
              </a:extLst>
            </p:cNvPr>
            <p:cNvSpPr>
              <a:spLocks noChangeArrowheads="1"/>
            </p:cNvSpPr>
            <p:nvPr/>
          </p:nvSpPr>
          <p:spPr bwMode="auto">
            <a:xfrm>
              <a:off x="806450" y="1462088"/>
              <a:ext cx="23813" cy="23812"/>
            </a:xfrm>
            <a:custGeom>
              <a:avLst/>
              <a:gdLst>
                <a:gd name="T0" fmla="*/ 66 w 67"/>
                <a:gd name="T1" fmla="*/ 66 h 67"/>
                <a:gd name="T2" fmla="*/ 0 w 67"/>
                <a:gd name="T3" fmla="*/ 66 h 67"/>
                <a:gd name="T4" fmla="*/ 0 w 67"/>
                <a:gd name="T5" fmla="*/ 0 h 67"/>
                <a:gd name="T6" fmla="*/ 66 w 67"/>
                <a:gd name="T7" fmla="*/ 0 h 67"/>
                <a:gd name="T8" fmla="*/ 66 w 67"/>
                <a:gd name="T9" fmla="*/ 66 h 67"/>
              </a:gdLst>
              <a:ahLst/>
              <a:cxnLst>
                <a:cxn ang="0">
                  <a:pos x="T0" y="T1"/>
                </a:cxn>
                <a:cxn ang="0">
                  <a:pos x="T2" y="T3"/>
                </a:cxn>
                <a:cxn ang="0">
                  <a:pos x="T4" y="T5"/>
                </a:cxn>
                <a:cxn ang="0">
                  <a:pos x="T6" y="T7"/>
                </a:cxn>
                <a:cxn ang="0">
                  <a:pos x="T8" y="T9"/>
                </a:cxn>
              </a:cxnLst>
              <a:rect l="0" t="0" r="r" b="b"/>
              <a:pathLst>
                <a:path w="67" h="67">
                  <a:moveTo>
                    <a:pt x="66" y="66"/>
                  </a:moveTo>
                  <a:lnTo>
                    <a:pt x="0" y="66"/>
                  </a:lnTo>
                  <a:lnTo>
                    <a:pt x="0" y="0"/>
                  </a:lnTo>
                  <a:lnTo>
                    <a:pt x="66" y="0"/>
                  </a:lnTo>
                  <a:lnTo>
                    <a:pt x="66" y="66"/>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49" name="Freeform 423">
              <a:extLst>
                <a:ext uri="{FF2B5EF4-FFF2-40B4-BE49-F238E27FC236}">
                  <a16:creationId xmlns:a16="http://schemas.microsoft.com/office/drawing/2014/main" id="{328E79ED-AA91-8704-AC33-72B6F2049FE1}"/>
                </a:ext>
              </a:extLst>
            </p:cNvPr>
            <p:cNvSpPr>
              <a:spLocks noChangeArrowheads="1"/>
            </p:cNvSpPr>
            <p:nvPr/>
          </p:nvSpPr>
          <p:spPr bwMode="auto">
            <a:xfrm>
              <a:off x="830263" y="1462088"/>
              <a:ext cx="22225" cy="23812"/>
            </a:xfrm>
            <a:custGeom>
              <a:avLst/>
              <a:gdLst>
                <a:gd name="T0" fmla="*/ 61 w 62"/>
                <a:gd name="T1" fmla="*/ 66 h 67"/>
                <a:gd name="T2" fmla="*/ 0 w 62"/>
                <a:gd name="T3" fmla="*/ 66 h 67"/>
                <a:gd name="T4" fmla="*/ 0 w 62"/>
                <a:gd name="T5" fmla="*/ 0 h 67"/>
                <a:gd name="T6" fmla="*/ 61 w 62"/>
                <a:gd name="T7" fmla="*/ 0 h 67"/>
                <a:gd name="T8" fmla="*/ 61 w 62"/>
                <a:gd name="T9" fmla="*/ 66 h 67"/>
              </a:gdLst>
              <a:ahLst/>
              <a:cxnLst>
                <a:cxn ang="0">
                  <a:pos x="T0" y="T1"/>
                </a:cxn>
                <a:cxn ang="0">
                  <a:pos x="T2" y="T3"/>
                </a:cxn>
                <a:cxn ang="0">
                  <a:pos x="T4" y="T5"/>
                </a:cxn>
                <a:cxn ang="0">
                  <a:pos x="T6" y="T7"/>
                </a:cxn>
                <a:cxn ang="0">
                  <a:pos x="T8" y="T9"/>
                </a:cxn>
              </a:cxnLst>
              <a:rect l="0" t="0" r="r" b="b"/>
              <a:pathLst>
                <a:path w="62" h="67">
                  <a:moveTo>
                    <a:pt x="61" y="66"/>
                  </a:moveTo>
                  <a:lnTo>
                    <a:pt x="0" y="66"/>
                  </a:lnTo>
                  <a:lnTo>
                    <a:pt x="0" y="0"/>
                  </a:lnTo>
                  <a:lnTo>
                    <a:pt x="61" y="0"/>
                  </a:lnTo>
                  <a:lnTo>
                    <a:pt x="61" y="66"/>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0" name="Freeform 424">
              <a:extLst>
                <a:ext uri="{FF2B5EF4-FFF2-40B4-BE49-F238E27FC236}">
                  <a16:creationId xmlns:a16="http://schemas.microsoft.com/office/drawing/2014/main" id="{1680E7CC-3DDA-0E03-5066-FDE068830993}"/>
                </a:ext>
              </a:extLst>
            </p:cNvPr>
            <p:cNvSpPr>
              <a:spLocks noChangeArrowheads="1"/>
            </p:cNvSpPr>
            <p:nvPr/>
          </p:nvSpPr>
          <p:spPr bwMode="auto">
            <a:xfrm>
              <a:off x="7175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1" name="Freeform 425">
              <a:extLst>
                <a:ext uri="{FF2B5EF4-FFF2-40B4-BE49-F238E27FC236}">
                  <a16:creationId xmlns:a16="http://schemas.microsoft.com/office/drawing/2014/main" id="{4E094751-EB01-06B2-7C0F-B7E86531DE18}"/>
                </a:ext>
              </a:extLst>
            </p:cNvPr>
            <p:cNvSpPr>
              <a:spLocks noChangeArrowheads="1"/>
            </p:cNvSpPr>
            <p:nvPr/>
          </p:nvSpPr>
          <p:spPr bwMode="auto">
            <a:xfrm>
              <a:off x="74136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2" name="Freeform 426">
              <a:extLst>
                <a:ext uri="{FF2B5EF4-FFF2-40B4-BE49-F238E27FC236}">
                  <a16:creationId xmlns:a16="http://schemas.microsoft.com/office/drawing/2014/main" id="{38CF3297-A74E-C637-1881-BA2CDD141F8C}"/>
                </a:ext>
              </a:extLst>
            </p:cNvPr>
            <p:cNvSpPr>
              <a:spLocks noChangeArrowheads="1"/>
            </p:cNvSpPr>
            <p:nvPr/>
          </p:nvSpPr>
          <p:spPr bwMode="auto">
            <a:xfrm>
              <a:off x="762000" y="1485900"/>
              <a:ext cx="23813" cy="22225"/>
            </a:xfrm>
            <a:custGeom>
              <a:avLst/>
              <a:gdLst>
                <a:gd name="T0" fmla="*/ 65 w 66"/>
                <a:gd name="T1" fmla="*/ 59 h 60"/>
                <a:gd name="T2" fmla="*/ 0 w 66"/>
                <a:gd name="T3" fmla="*/ 59 h 60"/>
                <a:gd name="T4" fmla="*/ 0 w 66"/>
                <a:gd name="T5" fmla="*/ 0 h 60"/>
                <a:gd name="T6" fmla="*/ 65 w 66"/>
                <a:gd name="T7" fmla="*/ 0 h 60"/>
                <a:gd name="T8" fmla="*/ 65 w 66"/>
                <a:gd name="T9" fmla="*/ 59 h 60"/>
              </a:gdLst>
              <a:ahLst/>
              <a:cxnLst>
                <a:cxn ang="0">
                  <a:pos x="T0" y="T1"/>
                </a:cxn>
                <a:cxn ang="0">
                  <a:pos x="T2" y="T3"/>
                </a:cxn>
                <a:cxn ang="0">
                  <a:pos x="T4" y="T5"/>
                </a:cxn>
                <a:cxn ang="0">
                  <a:pos x="T6" y="T7"/>
                </a:cxn>
                <a:cxn ang="0">
                  <a:pos x="T8" y="T9"/>
                </a:cxn>
              </a:cxnLst>
              <a:rect l="0" t="0" r="r" b="b"/>
              <a:pathLst>
                <a:path w="66" h="60">
                  <a:moveTo>
                    <a:pt x="65" y="59"/>
                  </a:moveTo>
                  <a:lnTo>
                    <a:pt x="0" y="59"/>
                  </a:lnTo>
                  <a:lnTo>
                    <a:pt x="0" y="0"/>
                  </a:lnTo>
                  <a:lnTo>
                    <a:pt x="65" y="0"/>
                  </a:lnTo>
                  <a:lnTo>
                    <a:pt x="65"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3" name="Freeform 427">
              <a:extLst>
                <a:ext uri="{FF2B5EF4-FFF2-40B4-BE49-F238E27FC236}">
                  <a16:creationId xmlns:a16="http://schemas.microsoft.com/office/drawing/2014/main" id="{32DC2633-BB35-83B9-B2F4-D906BCA97C7C}"/>
                </a:ext>
              </a:extLst>
            </p:cNvPr>
            <p:cNvSpPr>
              <a:spLocks noChangeArrowheads="1"/>
            </p:cNvSpPr>
            <p:nvPr/>
          </p:nvSpPr>
          <p:spPr bwMode="auto">
            <a:xfrm>
              <a:off x="785813" y="1485900"/>
              <a:ext cx="22225" cy="22225"/>
            </a:xfrm>
            <a:custGeom>
              <a:avLst/>
              <a:gdLst>
                <a:gd name="T0" fmla="*/ 59 w 60"/>
                <a:gd name="T1" fmla="*/ 59 h 60"/>
                <a:gd name="T2" fmla="*/ 0 w 60"/>
                <a:gd name="T3" fmla="*/ 59 h 60"/>
                <a:gd name="T4" fmla="*/ 0 w 60"/>
                <a:gd name="T5" fmla="*/ 0 h 60"/>
                <a:gd name="T6" fmla="*/ 59 w 60"/>
                <a:gd name="T7" fmla="*/ 0 h 60"/>
                <a:gd name="T8" fmla="*/ 59 w 60"/>
                <a:gd name="T9" fmla="*/ 59 h 60"/>
              </a:gdLst>
              <a:ahLst/>
              <a:cxnLst>
                <a:cxn ang="0">
                  <a:pos x="T0" y="T1"/>
                </a:cxn>
                <a:cxn ang="0">
                  <a:pos x="T2" y="T3"/>
                </a:cxn>
                <a:cxn ang="0">
                  <a:pos x="T4" y="T5"/>
                </a:cxn>
                <a:cxn ang="0">
                  <a:pos x="T6" y="T7"/>
                </a:cxn>
                <a:cxn ang="0">
                  <a:pos x="T8" y="T9"/>
                </a:cxn>
              </a:cxnLst>
              <a:rect l="0" t="0" r="r" b="b"/>
              <a:pathLst>
                <a:path w="60" h="60">
                  <a:moveTo>
                    <a:pt x="59" y="59"/>
                  </a:moveTo>
                  <a:lnTo>
                    <a:pt x="0" y="59"/>
                  </a:lnTo>
                  <a:lnTo>
                    <a:pt x="0" y="0"/>
                  </a:lnTo>
                  <a:lnTo>
                    <a:pt x="59" y="0"/>
                  </a:lnTo>
                  <a:lnTo>
                    <a:pt x="59"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4" name="Freeform 428">
              <a:extLst>
                <a:ext uri="{FF2B5EF4-FFF2-40B4-BE49-F238E27FC236}">
                  <a16:creationId xmlns:a16="http://schemas.microsoft.com/office/drawing/2014/main" id="{8379DA33-4CCC-35CB-8BCD-BC943E4AD41B}"/>
                </a:ext>
              </a:extLst>
            </p:cNvPr>
            <p:cNvSpPr>
              <a:spLocks noChangeArrowheads="1"/>
            </p:cNvSpPr>
            <p:nvPr/>
          </p:nvSpPr>
          <p:spPr bwMode="auto">
            <a:xfrm>
              <a:off x="806450" y="1485900"/>
              <a:ext cx="23813" cy="22225"/>
            </a:xfrm>
            <a:custGeom>
              <a:avLst/>
              <a:gdLst>
                <a:gd name="T0" fmla="*/ 66 w 67"/>
                <a:gd name="T1" fmla="*/ 59 h 60"/>
                <a:gd name="T2" fmla="*/ 0 w 67"/>
                <a:gd name="T3" fmla="*/ 59 h 60"/>
                <a:gd name="T4" fmla="*/ 0 w 67"/>
                <a:gd name="T5" fmla="*/ 0 h 60"/>
                <a:gd name="T6" fmla="*/ 66 w 67"/>
                <a:gd name="T7" fmla="*/ 0 h 60"/>
                <a:gd name="T8" fmla="*/ 66 w 67"/>
                <a:gd name="T9" fmla="*/ 59 h 60"/>
              </a:gdLst>
              <a:ahLst/>
              <a:cxnLst>
                <a:cxn ang="0">
                  <a:pos x="T0" y="T1"/>
                </a:cxn>
                <a:cxn ang="0">
                  <a:pos x="T2" y="T3"/>
                </a:cxn>
                <a:cxn ang="0">
                  <a:pos x="T4" y="T5"/>
                </a:cxn>
                <a:cxn ang="0">
                  <a:pos x="T6" y="T7"/>
                </a:cxn>
                <a:cxn ang="0">
                  <a:pos x="T8" y="T9"/>
                </a:cxn>
              </a:cxnLst>
              <a:rect l="0" t="0" r="r" b="b"/>
              <a:pathLst>
                <a:path w="67" h="60">
                  <a:moveTo>
                    <a:pt x="66" y="59"/>
                  </a:moveTo>
                  <a:lnTo>
                    <a:pt x="0" y="59"/>
                  </a:lnTo>
                  <a:lnTo>
                    <a:pt x="0" y="0"/>
                  </a:lnTo>
                  <a:lnTo>
                    <a:pt x="66" y="0"/>
                  </a:lnTo>
                  <a:lnTo>
                    <a:pt x="66" y="59"/>
                  </a:lnTo>
                </a:path>
              </a:pathLst>
            </a:custGeom>
            <a:solidFill>
              <a:srgbClr val="00AB69"/>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55" name="Freeform 429">
              <a:extLst>
                <a:ext uri="{FF2B5EF4-FFF2-40B4-BE49-F238E27FC236}">
                  <a16:creationId xmlns:a16="http://schemas.microsoft.com/office/drawing/2014/main" id="{FA52A182-BD2C-4227-3F54-316EBCD28C6E}"/>
                </a:ext>
              </a:extLst>
            </p:cNvPr>
            <p:cNvSpPr>
              <a:spLocks noChangeArrowheads="1"/>
            </p:cNvSpPr>
            <p:nvPr/>
          </p:nvSpPr>
          <p:spPr bwMode="auto">
            <a:xfrm>
              <a:off x="830263" y="1485900"/>
              <a:ext cx="22225" cy="22225"/>
            </a:xfrm>
            <a:custGeom>
              <a:avLst/>
              <a:gdLst>
                <a:gd name="T0" fmla="*/ 61 w 62"/>
                <a:gd name="T1" fmla="*/ 59 h 60"/>
                <a:gd name="T2" fmla="*/ 0 w 62"/>
                <a:gd name="T3" fmla="*/ 59 h 60"/>
                <a:gd name="T4" fmla="*/ 0 w 62"/>
                <a:gd name="T5" fmla="*/ 0 h 60"/>
                <a:gd name="T6" fmla="*/ 61 w 62"/>
                <a:gd name="T7" fmla="*/ 0 h 60"/>
                <a:gd name="T8" fmla="*/ 61 w 62"/>
                <a:gd name="T9" fmla="*/ 59 h 60"/>
              </a:gdLst>
              <a:ahLst/>
              <a:cxnLst>
                <a:cxn ang="0">
                  <a:pos x="T0" y="T1"/>
                </a:cxn>
                <a:cxn ang="0">
                  <a:pos x="T2" y="T3"/>
                </a:cxn>
                <a:cxn ang="0">
                  <a:pos x="T4" y="T5"/>
                </a:cxn>
                <a:cxn ang="0">
                  <a:pos x="T6" y="T7"/>
                </a:cxn>
                <a:cxn ang="0">
                  <a:pos x="T8" y="T9"/>
                </a:cxn>
              </a:cxnLst>
              <a:rect l="0" t="0" r="r" b="b"/>
              <a:pathLst>
                <a:path w="62" h="60">
                  <a:moveTo>
                    <a:pt x="61" y="59"/>
                  </a:moveTo>
                  <a:lnTo>
                    <a:pt x="0" y="59"/>
                  </a:lnTo>
                  <a:lnTo>
                    <a:pt x="0" y="0"/>
                  </a:lnTo>
                  <a:lnTo>
                    <a:pt x="61" y="0"/>
                  </a:lnTo>
                  <a:lnTo>
                    <a:pt x="61" y="59"/>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66" name="Freeform 5011">
            <a:extLst>
              <a:ext uri="{FF2B5EF4-FFF2-40B4-BE49-F238E27FC236}">
                <a16:creationId xmlns:a16="http://schemas.microsoft.com/office/drawing/2014/main" id="{68BF50BB-CB4D-F364-07EE-6CFBFE8B786F}"/>
              </a:ext>
            </a:extLst>
          </p:cNvPr>
          <p:cNvSpPr>
            <a:spLocks noChangeArrowheads="1"/>
          </p:cNvSpPr>
          <p:nvPr userDrawn="1"/>
        </p:nvSpPr>
        <p:spPr bwMode="auto">
          <a:xfrm rot="16200000">
            <a:off x="9757369" y="-3"/>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p:spPr>
        <p:txBody>
          <a:bodyPr wrap="none" anchor="ctr"/>
          <a:lstStyle/>
          <a:p>
            <a:endParaRPr lang="en-US" sz="900" dirty="0"/>
          </a:p>
        </p:txBody>
      </p:sp>
    </p:spTree>
    <p:extLst>
      <p:ext uri="{BB962C8B-B14F-4D97-AF65-F5344CB8AC3E}">
        <p14:creationId xmlns:p14="http://schemas.microsoft.com/office/powerpoint/2010/main" val="25999897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nk with Tiles Left">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DB8AA1AB-A0C3-4744-C580-A0F83E0DC424}"/>
              </a:ext>
            </a:extLst>
          </p:cNvPr>
          <p:cNvGrpSpPr/>
          <p:nvPr userDrawn="1"/>
        </p:nvGrpSpPr>
        <p:grpSpPr>
          <a:xfrm rot="10800000">
            <a:off x="-1" y="6022327"/>
            <a:ext cx="835668" cy="835673"/>
            <a:chOff x="2198688" y="1670050"/>
            <a:chExt cx="157162" cy="157163"/>
          </a:xfrm>
        </p:grpSpPr>
        <p:sp>
          <p:nvSpPr>
            <p:cNvPr id="10" name="Freeform 5010">
              <a:extLst>
                <a:ext uri="{FF2B5EF4-FFF2-40B4-BE49-F238E27FC236}">
                  <a16:creationId xmlns:a16="http://schemas.microsoft.com/office/drawing/2014/main" id="{D518DD20-F0C5-9887-AD4A-184A0E3A654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1" name="Freeform 5011">
              <a:extLst>
                <a:ext uri="{FF2B5EF4-FFF2-40B4-BE49-F238E27FC236}">
                  <a16:creationId xmlns:a16="http://schemas.microsoft.com/office/drawing/2014/main" id="{F7978458-C28A-6F47-A50F-8DCBE698BF80}"/>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dirty="0"/>
            </a:p>
          </p:txBody>
        </p:sp>
      </p:grpSp>
      <p:grpSp>
        <p:nvGrpSpPr>
          <p:cNvPr id="12" name="Group 11">
            <a:extLst>
              <a:ext uri="{FF2B5EF4-FFF2-40B4-BE49-F238E27FC236}">
                <a16:creationId xmlns:a16="http://schemas.microsoft.com/office/drawing/2014/main" id="{9D702493-819B-3A76-E2CF-413EA831C16F}"/>
              </a:ext>
            </a:extLst>
          </p:cNvPr>
          <p:cNvGrpSpPr/>
          <p:nvPr userDrawn="1"/>
        </p:nvGrpSpPr>
        <p:grpSpPr>
          <a:xfrm>
            <a:off x="835668" y="6036947"/>
            <a:ext cx="829186" cy="821054"/>
            <a:chOff x="11055114" y="10673124"/>
            <a:chExt cx="1910284" cy="1891549"/>
          </a:xfrm>
          <a:solidFill>
            <a:schemeClr val="accent1"/>
          </a:solidFill>
        </p:grpSpPr>
        <p:sp>
          <p:nvSpPr>
            <p:cNvPr id="13" name="Freeform 18">
              <a:extLst>
                <a:ext uri="{FF2B5EF4-FFF2-40B4-BE49-F238E27FC236}">
                  <a16:creationId xmlns:a16="http://schemas.microsoft.com/office/drawing/2014/main" id="{B63C226E-4601-F144-65E6-09F8BB24C7A0}"/>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2"/>
            </a:solidFill>
            <a:ln>
              <a:noFill/>
            </a:ln>
            <a:effectLst/>
          </p:spPr>
          <p:txBody>
            <a:bodyPr wrap="none" anchor="ctr"/>
            <a:lstStyle/>
            <a:p>
              <a:endParaRPr lang="en-US" sz="900"/>
            </a:p>
          </p:txBody>
        </p:sp>
        <p:sp>
          <p:nvSpPr>
            <p:cNvPr id="14" name="Freeform 19">
              <a:extLst>
                <a:ext uri="{FF2B5EF4-FFF2-40B4-BE49-F238E27FC236}">
                  <a16:creationId xmlns:a16="http://schemas.microsoft.com/office/drawing/2014/main" id="{A93438BC-A3C7-3122-88D2-1238D2C011D7}"/>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accent5"/>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15" name="Group 14">
            <a:extLst>
              <a:ext uri="{FF2B5EF4-FFF2-40B4-BE49-F238E27FC236}">
                <a16:creationId xmlns:a16="http://schemas.microsoft.com/office/drawing/2014/main" id="{87F581D8-B465-F032-21E8-E87D857904C6}"/>
              </a:ext>
            </a:extLst>
          </p:cNvPr>
          <p:cNvGrpSpPr/>
          <p:nvPr userDrawn="1"/>
        </p:nvGrpSpPr>
        <p:grpSpPr>
          <a:xfrm rot="10800000" flipH="1" flipV="1">
            <a:off x="0" y="5178300"/>
            <a:ext cx="835668" cy="844028"/>
            <a:chOff x="1481138" y="1035049"/>
            <a:chExt cx="2557462" cy="2583045"/>
          </a:xfrm>
        </p:grpSpPr>
        <p:sp>
          <p:nvSpPr>
            <p:cNvPr id="16" name="Freeform 250">
              <a:extLst>
                <a:ext uri="{FF2B5EF4-FFF2-40B4-BE49-F238E27FC236}">
                  <a16:creationId xmlns:a16="http://schemas.microsoft.com/office/drawing/2014/main" id="{65AAA6C3-6140-879E-E498-81C04AB11710}"/>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1">
              <a:extLst>
                <a:ext uri="{FF2B5EF4-FFF2-40B4-BE49-F238E27FC236}">
                  <a16:creationId xmlns:a16="http://schemas.microsoft.com/office/drawing/2014/main" id="{37F368B7-C6CA-2014-569E-9EFE9718B570}"/>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2">
              <a:extLst>
                <a:ext uri="{FF2B5EF4-FFF2-40B4-BE49-F238E27FC236}">
                  <a16:creationId xmlns:a16="http://schemas.microsoft.com/office/drawing/2014/main" id="{E45DE75C-8CC4-4F8D-EFDF-B8AA7B84D951}"/>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3">
              <a:extLst>
                <a:ext uri="{FF2B5EF4-FFF2-40B4-BE49-F238E27FC236}">
                  <a16:creationId xmlns:a16="http://schemas.microsoft.com/office/drawing/2014/main" id="{B09F2830-2995-1875-DA58-3A6030BBBA70}"/>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4">
              <a:extLst>
                <a:ext uri="{FF2B5EF4-FFF2-40B4-BE49-F238E27FC236}">
                  <a16:creationId xmlns:a16="http://schemas.microsoft.com/office/drawing/2014/main" id="{3850DB76-BBB0-2307-42D5-59AE460B5EB7}"/>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5">
              <a:extLst>
                <a:ext uri="{FF2B5EF4-FFF2-40B4-BE49-F238E27FC236}">
                  <a16:creationId xmlns:a16="http://schemas.microsoft.com/office/drawing/2014/main" id="{537271A4-6435-039C-8C6B-6006FAB7F3E7}"/>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6">
              <a:extLst>
                <a:ext uri="{FF2B5EF4-FFF2-40B4-BE49-F238E27FC236}">
                  <a16:creationId xmlns:a16="http://schemas.microsoft.com/office/drawing/2014/main" id="{B58F4E25-87AB-B45A-200D-C5CE30F7375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7">
              <a:extLst>
                <a:ext uri="{FF2B5EF4-FFF2-40B4-BE49-F238E27FC236}">
                  <a16:creationId xmlns:a16="http://schemas.microsoft.com/office/drawing/2014/main" id="{41B7D664-A353-00B5-6124-AA62E8D6D7F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258">
              <a:extLst>
                <a:ext uri="{FF2B5EF4-FFF2-40B4-BE49-F238E27FC236}">
                  <a16:creationId xmlns:a16="http://schemas.microsoft.com/office/drawing/2014/main" id="{F3A4A95C-DCB5-CCD2-1BCD-53463AA3F0C8}"/>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25475293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lank with Bold Head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F46C6-EC0B-0442-8578-87AC7B16A51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56835405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with Light Headin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83FE3BE-DEB6-FE4E-936D-E13D5676D55D}"/>
              </a:ext>
            </a:extLst>
          </p:cNvPr>
          <p:cNvSpPr>
            <a:spLocks noGrp="1"/>
          </p:cNvSpPr>
          <p:nvPr>
            <p:ph type="title"/>
          </p:nvPr>
        </p:nvSpPr>
        <p:spPr>
          <a:xfrm>
            <a:off x="1028700" y="1428564"/>
            <a:ext cx="9563100" cy="511679"/>
          </a:xfrm>
        </p:spPr>
        <p:txBody>
          <a:bodyPr wrap="square">
            <a:spAutoFit/>
          </a:bodyPr>
          <a:lstStyle>
            <a:lvl1pPr>
              <a:defRPr sz="3000" b="0" i="0" baseline="0">
                <a:latin typeface="Poppins Light" pitchFamily="2" charset="77"/>
                <a:cs typeface="Poppins Light" pitchFamily="2" charset="77"/>
              </a:defRPr>
            </a:lvl1pPr>
          </a:lstStyle>
          <a:p>
            <a:r>
              <a:rPr lang="en-US"/>
              <a:t>Click to edit Master title style</a:t>
            </a:r>
            <a:endParaRPr lang="en-US" dirty="0"/>
          </a:p>
        </p:txBody>
      </p:sp>
    </p:spTree>
    <p:extLst>
      <p:ext uri="{BB962C8B-B14F-4D97-AF65-F5344CB8AC3E}">
        <p14:creationId xmlns:p14="http://schemas.microsoft.com/office/powerpoint/2010/main" val="14869280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77CBA3-745A-4A44-B1A4-50100E62DFBC}" type="datetimeFigureOut">
              <a:rPr lang="en-US" smtClean="0">
                <a:solidFill>
                  <a:prstClr val="black">
                    <a:tint val="75000"/>
                  </a:prstClr>
                </a:solidFill>
              </a:rPr>
              <a:pPr/>
              <a:t>8/7/2025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7FB9FD4-A66D-9949-964B-2A3C4B390D25}"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9450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991703"/>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685800" y="2206873"/>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oup 6">
            <a:extLst>
              <a:ext uri="{FF2B5EF4-FFF2-40B4-BE49-F238E27FC236}">
                <a16:creationId xmlns:a16="http://schemas.microsoft.com/office/drawing/2014/main" id="{AAFBCC98-BB79-8E49-30AF-14D8AD0DE2AB}"/>
              </a:ext>
            </a:extLst>
          </p:cNvPr>
          <p:cNvGrpSpPr/>
          <p:nvPr userDrawn="1"/>
        </p:nvGrpSpPr>
        <p:grpSpPr>
          <a:xfrm rot="10800000">
            <a:off x="11385958" y="1606723"/>
            <a:ext cx="811984" cy="820189"/>
            <a:chOff x="9166522" y="4957273"/>
            <a:chExt cx="1959618" cy="1979418"/>
          </a:xfrm>
        </p:grpSpPr>
        <p:sp>
          <p:nvSpPr>
            <p:cNvPr id="9" name="Freeform 432">
              <a:extLst>
                <a:ext uri="{FF2B5EF4-FFF2-40B4-BE49-F238E27FC236}">
                  <a16:creationId xmlns:a16="http://schemas.microsoft.com/office/drawing/2014/main" id="{10CA665A-FC37-FC01-1BCA-F220869BB262}"/>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2"/>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433">
              <a:extLst>
                <a:ext uri="{FF2B5EF4-FFF2-40B4-BE49-F238E27FC236}">
                  <a16:creationId xmlns:a16="http://schemas.microsoft.com/office/drawing/2014/main" id="{B00AA227-F54D-0FD4-5278-FECD34B23B98}"/>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5"/>
            </a:solidFill>
            <a:ln>
              <a:noFill/>
            </a:ln>
            <a:effectLst/>
          </p:spPr>
          <p:txBody>
            <a:bodyPr wrap="none" anchor="ctr"/>
            <a:lstStyle/>
            <a:p>
              <a:endParaRPr lang="en-US" sz="900"/>
            </a:p>
          </p:txBody>
        </p:sp>
      </p:grpSp>
      <p:grpSp>
        <p:nvGrpSpPr>
          <p:cNvPr id="14" name="Group 13">
            <a:extLst>
              <a:ext uri="{FF2B5EF4-FFF2-40B4-BE49-F238E27FC236}">
                <a16:creationId xmlns:a16="http://schemas.microsoft.com/office/drawing/2014/main" id="{A48D0F83-CF18-3C95-4505-1C4179F2C9C8}"/>
              </a:ext>
            </a:extLst>
          </p:cNvPr>
          <p:cNvGrpSpPr/>
          <p:nvPr userDrawn="1"/>
        </p:nvGrpSpPr>
        <p:grpSpPr>
          <a:xfrm>
            <a:off x="11397343" y="796637"/>
            <a:ext cx="800100" cy="808104"/>
            <a:chOff x="1481138" y="1035049"/>
            <a:chExt cx="2557462" cy="2583045"/>
          </a:xfrm>
        </p:grpSpPr>
        <p:sp>
          <p:nvSpPr>
            <p:cNvPr id="15" name="Freeform 250">
              <a:extLst>
                <a:ext uri="{FF2B5EF4-FFF2-40B4-BE49-F238E27FC236}">
                  <a16:creationId xmlns:a16="http://schemas.microsoft.com/office/drawing/2014/main" id="{468929FF-2A0F-33BF-0EB6-45AC565F2D3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251">
              <a:extLst>
                <a:ext uri="{FF2B5EF4-FFF2-40B4-BE49-F238E27FC236}">
                  <a16:creationId xmlns:a16="http://schemas.microsoft.com/office/drawing/2014/main" id="{13AF1C96-8273-AB9C-2E12-0B75AECAFD9B}"/>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252">
              <a:extLst>
                <a:ext uri="{FF2B5EF4-FFF2-40B4-BE49-F238E27FC236}">
                  <a16:creationId xmlns:a16="http://schemas.microsoft.com/office/drawing/2014/main" id="{374A5F86-3915-0DC1-BC23-5ED5B532A185}"/>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253">
              <a:extLst>
                <a:ext uri="{FF2B5EF4-FFF2-40B4-BE49-F238E27FC236}">
                  <a16:creationId xmlns:a16="http://schemas.microsoft.com/office/drawing/2014/main" id="{D3AECD7A-26D1-82CF-3F2C-089F8EE0CECD}"/>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254">
              <a:extLst>
                <a:ext uri="{FF2B5EF4-FFF2-40B4-BE49-F238E27FC236}">
                  <a16:creationId xmlns:a16="http://schemas.microsoft.com/office/drawing/2014/main" id="{092A7188-6CFD-6B48-F5E4-3106E5A44058}"/>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255">
              <a:extLst>
                <a:ext uri="{FF2B5EF4-FFF2-40B4-BE49-F238E27FC236}">
                  <a16:creationId xmlns:a16="http://schemas.microsoft.com/office/drawing/2014/main" id="{14381635-359D-4B45-A476-60156037A2B9}"/>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256">
              <a:extLst>
                <a:ext uri="{FF2B5EF4-FFF2-40B4-BE49-F238E27FC236}">
                  <a16:creationId xmlns:a16="http://schemas.microsoft.com/office/drawing/2014/main" id="{20D6F2A5-C1DC-FECB-4B9E-9F83447A95B2}"/>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257">
              <a:extLst>
                <a:ext uri="{FF2B5EF4-FFF2-40B4-BE49-F238E27FC236}">
                  <a16:creationId xmlns:a16="http://schemas.microsoft.com/office/drawing/2014/main" id="{E91A7A4B-11E4-2F27-9707-C4B585413C2C}"/>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8">
              <a:extLst>
                <a:ext uri="{FF2B5EF4-FFF2-40B4-BE49-F238E27FC236}">
                  <a16:creationId xmlns:a16="http://schemas.microsoft.com/office/drawing/2014/main" id="{95049C7E-D151-64E9-22E3-18C0229E7F89}"/>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4" name="Group 23">
            <a:extLst>
              <a:ext uri="{FF2B5EF4-FFF2-40B4-BE49-F238E27FC236}">
                <a16:creationId xmlns:a16="http://schemas.microsoft.com/office/drawing/2014/main" id="{680AA111-E792-3143-F7B5-9FAA386F329B}"/>
              </a:ext>
            </a:extLst>
          </p:cNvPr>
          <p:cNvGrpSpPr/>
          <p:nvPr userDrawn="1"/>
        </p:nvGrpSpPr>
        <p:grpSpPr>
          <a:xfrm>
            <a:off x="11391900" y="-3469"/>
            <a:ext cx="800100" cy="800105"/>
            <a:chOff x="2198688" y="1670050"/>
            <a:chExt cx="157162" cy="157163"/>
          </a:xfrm>
        </p:grpSpPr>
        <p:sp>
          <p:nvSpPr>
            <p:cNvPr id="25" name="Freeform 5010">
              <a:extLst>
                <a:ext uri="{FF2B5EF4-FFF2-40B4-BE49-F238E27FC236}">
                  <a16:creationId xmlns:a16="http://schemas.microsoft.com/office/drawing/2014/main" id="{C2364213-C684-D9CB-BEB2-FBB814400D7F}"/>
                </a:ext>
              </a:extLst>
            </p:cNvPr>
            <p:cNvSpPr>
              <a:spLocks noChangeArrowheads="1"/>
            </p:cNvSpPr>
            <p:nvPr/>
          </p:nvSpPr>
          <p:spPr bwMode="auto">
            <a:xfrm>
              <a:off x="2198688" y="1670050"/>
              <a:ext cx="157162" cy="157163"/>
            </a:xfrm>
            <a:custGeom>
              <a:avLst/>
              <a:gdLst>
                <a:gd name="T0" fmla="*/ 0 w 436"/>
                <a:gd name="T1" fmla="*/ 0 h 436"/>
                <a:gd name="T2" fmla="*/ 0 w 436"/>
                <a:gd name="T3" fmla="*/ 435 h 436"/>
                <a:gd name="T4" fmla="*/ 435 w 436"/>
                <a:gd name="T5" fmla="*/ 0 h 436"/>
                <a:gd name="T6" fmla="*/ 0 w 436"/>
                <a:gd name="T7" fmla="*/ 0 h 436"/>
              </a:gdLst>
              <a:ahLst/>
              <a:cxnLst>
                <a:cxn ang="0">
                  <a:pos x="T0" y="T1"/>
                </a:cxn>
                <a:cxn ang="0">
                  <a:pos x="T2" y="T3"/>
                </a:cxn>
                <a:cxn ang="0">
                  <a:pos x="T4" y="T5"/>
                </a:cxn>
                <a:cxn ang="0">
                  <a:pos x="T6" y="T7"/>
                </a:cxn>
              </a:cxnLst>
              <a:rect l="0" t="0" r="r" b="b"/>
              <a:pathLst>
                <a:path w="436" h="436">
                  <a:moveTo>
                    <a:pt x="0" y="0"/>
                  </a:moveTo>
                  <a:lnTo>
                    <a:pt x="0" y="435"/>
                  </a:lnTo>
                  <a:lnTo>
                    <a:pt x="435" y="0"/>
                  </a:lnTo>
                  <a:lnTo>
                    <a:pt x="0" y="0"/>
                  </a:lnTo>
                </a:path>
              </a:pathLst>
            </a:custGeom>
            <a:solidFill>
              <a:schemeClr val="accent5"/>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5011">
              <a:extLst>
                <a:ext uri="{FF2B5EF4-FFF2-40B4-BE49-F238E27FC236}">
                  <a16:creationId xmlns:a16="http://schemas.microsoft.com/office/drawing/2014/main" id="{1CD8D08A-E894-CFBF-D069-1553B505A7FC}"/>
                </a:ext>
              </a:extLst>
            </p:cNvPr>
            <p:cNvSpPr>
              <a:spLocks noChangeArrowheads="1"/>
            </p:cNvSpPr>
            <p:nvPr/>
          </p:nvSpPr>
          <p:spPr bwMode="auto">
            <a:xfrm>
              <a:off x="2198688" y="1670050"/>
              <a:ext cx="157162" cy="157163"/>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3"/>
            </a:solidFill>
            <a:ln>
              <a:noFill/>
            </a:ln>
            <a:effectLst/>
            <a:extLst>
              <a:ext uri="{91240B29-F687-4F45-9708-019B960494DF}">
                <a14:hiddenLine xmlns:a14="http://schemas.microsoft.com/office/drawing/2010/main" w="9525" cap="flat">
                  <a:solidFill>
                    <a:srgbClr val="FFF45C"/>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165055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02265" y="1169959"/>
            <a:ext cx="5029200" cy="1094210"/>
          </a:xfrm>
          <a:prstGeom prst="rect">
            <a:avLst/>
          </a:prstGeom>
        </p:spPr>
        <p:txBody>
          <a:bodyPr anchor="b">
            <a:spAutoFit/>
          </a:bodyPr>
          <a:lstStyle>
            <a:lvl1pPr>
              <a:defRPr sz="3600" b="1" i="0">
                <a:latin typeface="+mj-lt"/>
                <a:cs typeface="Poppins" pitchFamily="2" charset="77"/>
              </a:defRPr>
            </a:lvl1pPr>
          </a:lstStyle>
          <a:p>
            <a:r>
              <a:rPr lang="en-US"/>
              <a:t>CLICK TO EDIT MASTER TITLE STYLE</a:t>
            </a:r>
          </a:p>
        </p:txBody>
      </p:sp>
      <p:sp>
        <p:nvSpPr>
          <p:cNvPr id="3" name="Picture Placeholder 2"/>
          <p:cNvSpPr>
            <a:spLocks noGrp="1"/>
          </p:cNvSpPr>
          <p:nvPr>
            <p:ph type="pic" idx="1"/>
          </p:nvPr>
        </p:nvSpPr>
        <p:spPr>
          <a:xfrm>
            <a:off x="8420100" y="1650910"/>
            <a:ext cx="3775617" cy="3775617"/>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1" name="Text Placeholder 2">
            <a:extLst>
              <a:ext uri="{FF2B5EF4-FFF2-40B4-BE49-F238E27FC236}">
                <a16:creationId xmlns:a16="http://schemas.microsoft.com/office/drawing/2014/main" id="{8EA31E52-8983-D940-A62D-E17AEFFD9A04}"/>
              </a:ext>
            </a:extLst>
          </p:cNvPr>
          <p:cNvSpPr>
            <a:spLocks noGrp="1"/>
          </p:cNvSpPr>
          <p:nvPr>
            <p:ph type="body" idx="10"/>
          </p:nvPr>
        </p:nvSpPr>
        <p:spPr>
          <a:xfrm>
            <a:off x="802265" y="2385130"/>
            <a:ext cx="5029200"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4" name="Freeform 5011">
            <a:extLst>
              <a:ext uri="{FF2B5EF4-FFF2-40B4-BE49-F238E27FC236}">
                <a16:creationId xmlns:a16="http://schemas.microsoft.com/office/drawing/2014/main" id="{0577529D-3BF6-670F-0B49-34A7E6BD47A6}"/>
              </a:ext>
            </a:extLst>
          </p:cNvPr>
          <p:cNvSpPr>
            <a:spLocks noChangeArrowheads="1"/>
          </p:cNvSpPr>
          <p:nvPr/>
        </p:nvSpPr>
        <p:spPr bwMode="auto">
          <a:xfrm rot="16200000">
            <a:off x="10552322" y="-4718"/>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4"/>
          </a:solidFill>
          <a:ln>
            <a:noFill/>
          </a:ln>
          <a:effectLst/>
        </p:spPr>
        <p:txBody>
          <a:bodyPr wrap="none" anchor="ctr"/>
          <a:lstStyle/>
          <a:p>
            <a:endParaRPr lang="en-US" sz="900"/>
          </a:p>
        </p:txBody>
      </p:sp>
      <p:grpSp>
        <p:nvGrpSpPr>
          <p:cNvPr id="15" name="Group 14">
            <a:extLst>
              <a:ext uri="{FF2B5EF4-FFF2-40B4-BE49-F238E27FC236}">
                <a16:creationId xmlns:a16="http://schemas.microsoft.com/office/drawing/2014/main" id="{2437FB5D-4CAC-1CAA-08EE-CA5BDE01FA39}"/>
              </a:ext>
            </a:extLst>
          </p:cNvPr>
          <p:cNvGrpSpPr/>
          <p:nvPr userDrawn="1"/>
        </p:nvGrpSpPr>
        <p:grpSpPr>
          <a:xfrm>
            <a:off x="11380016" y="-1"/>
            <a:ext cx="811984" cy="820189"/>
            <a:chOff x="9166522" y="4957273"/>
            <a:chExt cx="1959618" cy="1979418"/>
          </a:xfrm>
        </p:grpSpPr>
        <p:sp>
          <p:nvSpPr>
            <p:cNvPr id="16" name="Freeform 432">
              <a:extLst>
                <a:ext uri="{FF2B5EF4-FFF2-40B4-BE49-F238E27FC236}">
                  <a16:creationId xmlns:a16="http://schemas.microsoft.com/office/drawing/2014/main" id="{94EBCB80-4CFB-F5C3-1FF6-EF04928A1E4B}"/>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6"/>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433">
              <a:extLst>
                <a:ext uri="{FF2B5EF4-FFF2-40B4-BE49-F238E27FC236}">
                  <a16:creationId xmlns:a16="http://schemas.microsoft.com/office/drawing/2014/main" id="{4E2FABB4-BFFB-F81A-5648-04BE73290C3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18" name="Group 17">
            <a:extLst>
              <a:ext uri="{FF2B5EF4-FFF2-40B4-BE49-F238E27FC236}">
                <a16:creationId xmlns:a16="http://schemas.microsoft.com/office/drawing/2014/main" id="{6EEDB59D-8830-9012-B78F-A9698D980F08}"/>
              </a:ext>
            </a:extLst>
          </p:cNvPr>
          <p:cNvGrpSpPr/>
          <p:nvPr userDrawn="1"/>
        </p:nvGrpSpPr>
        <p:grpSpPr>
          <a:xfrm>
            <a:off x="11391895" y="822146"/>
            <a:ext cx="800105" cy="816274"/>
            <a:chOff x="696913" y="1035050"/>
            <a:chExt cx="157162" cy="160338"/>
          </a:xfrm>
        </p:grpSpPr>
        <p:sp>
          <p:nvSpPr>
            <p:cNvPr id="19" name="Freeform 372">
              <a:extLst>
                <a:ext uri="{FF2B5EF4-FFF2-40B4-BE49-F238E27FC236}">
                  <a16:creationId xmlns:a16="http://schemas.microsoft.com/office/drawing/2014/main" id="{0778E449-5E41-D234-EB1E-9217B73176C5}"/>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373">
              <a:extLst>
                <a:ext uri="{FF2B5EF4-FFF2-40B4-BE49-F238E27FC236}">
                  <a16:creationId xmlns:a16="http://schemas.microsoft.com/office/drawing/2014/main" id="{CAAC843B-EA57-FDB9-CA09-95B4075F88B8}"/>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1" name="Freeform 374">
              <a:extLst>
                <a:ext uri="{FF2B5EF4-FFF2-40B4-BE49-F238E27FC236}">
                  <a16:creationId xmlns:a16="http://schemas.microsoft.com/office/drawing/2014/main" id="{73A8D3CB-9A12-333A-4DF0-CC166019116D}"/>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375">
              <a:extLst>
                <a:ext uri="{FF2B5EF4-FFF2-40B4-BE49-F238E27FC236}">
                  <a16:creationId xmlns:a16="http://schemas.microsoft.com/office/drawing/2014/main" id="{D962DE2A-EBA4-F228-E371-3C10459511F9}"/>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376">
              <a:extLst>
                <a:ext uri="{FF2B5EF4-FFF2-40B4-BE49-F238E27FC236}">
                  <a16:creationId xmlns:a16="http://schemas.microsoft.com/office/drawing/2014/main" id="{0A5811CB-6BDA-E460-B762-F5E36FBE17AB}"/>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4" name="Freeform 377">
              <a:extLst>
                <a:ext uri="{FF2B5EF4-FFF2-40B4-BE49-F238E27FC236}">
                  <a16:creationId xmlns:a16="http://schemas.microsoft.com/office/drawing/2014/main" id="{B6D49BB0-A4C9-6DFB-026A-D07CD3D4DFAB}"/>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5" name="Freeform 378">
              <a:extLst>
                <a:ext uri="{FF2B5EF4-FFF2-40B4-BE49-F238E27FC236}">
                  <a16:creationId xmlns:a16="http://schemas.microsoft.com/office/drawing/2014/main" id="{BBE4F263-D6CA-1E96-68B0-0FAB394EA1E2}"/>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379">
              <a:extLst>
                <a:ext uri="{FF2B5EF4-FFF2-40B4-BE49-F238E27FC236}">
                  <a16:creationId xmlns:a16="http://schemas.microsoft.com/office/drawing/2014/main" id="{8D6BE084-605F-CC16-3FF8-CA4622F1D801}"/>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7" name="Freeform 380">
              <a:extLst>
                <a:ext uri="{FF2B5EF4-FFF2-40B4-BE49-F238E27FC236}">
                  <a16:creationId xmlns:a16="http://schemas.microsoft.com/office/drawing/2014/main" id="{0BCE16ED-396F-9CD8-BFCA-F301D42A15B2}"/>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3573560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at the top">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286000" y="3839725"/>
            <a:ext cx="7315200" cy="511679"/>
          </a:xfrm>
          <a:prstGeom prst="rect">
            <a:avLst/>
          </a:prstGeom>
        </p:spPr>
        <p:txBody>
          <a:bodyPr wrap="square" anchor="b">
            <a:spAutoFit/>
          </a:bodyPr>
          <a:lstStyle>
            <a:lvl1pPr>
              <a:defRPr sz="3000" b="0" i="0" baseline="0">
                <a:latin typeface="Poppins Light" pitchFamily="2" charset="77"/>
                <a:cs typeface="Poppins Light" pitchFamily="2" charset="77"/>
              </a:defRPr>
            </a:lvl1pPr>
          </a:lstStyle>
          <a:p>
            <a:r>
              <a:rPr lang="en-US"/>
              <a:t>CLICK TO EDIT MASTER TITLE STYLE</a:t>
            </a:r>
          </a:p>
        </p:txBody>
      </p:sp>
      <p:sp>
        <p:nvSpPr>
          <p:cNvPr id="3" name="Picture Placeholder 2"/>
          <p:cNvSpPr>
            <a:spLocks noGrp="1"/>
          </p:cNvSpPr>
          <p:nvPr>
            <p:ph type="pic" idx="1"/>
          </p:nvPr>
        </p:nvSpPr>
        <p:spPr>
          <a:xfrm>
            <a:off x="0" y="0"/>
            <a:ext cx="12192000" cy="27432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8" name="Text Placeholder 2">
            <a:extLst>
              <a:ext uri="{FF2B5EF4-FFF2-40B4-BE49-F238E27FC236}">
                <a16:creationId xmlns:a16="http://schemas.microsoft.com/office/drawing/2014/main" id="{1853435A-3D9D-D746-87A1-59585B26AC11}"/>
              </a:ext>
            </a:extLst>
          </p:cNvPr>
          <p:cNvSpPr>
            <a:spLocks noGrp="1"/>
          </p:cNvSpPr>
          <p:nvPr>
            <p:ph type="body" idx="10"/>
          </p:nvPr>
        </p:nvSpPr>
        <p:spPr>
          <a:xfrm>
            <a:off x="2292927" y="4358331"/>
            <a:ext cx="7308273" cy="313932"/>
          </a:xfrm>
        </p:spPr>
        <p:txBody>
          <a:bodyPr wrap="square">
            <a:spAutoFit/>
          </a:bodyPr>
          <a:lstStyle>
            <a:lvl1pPr marL="0" indent="0">
              <a:buNone/>
              <a:defRPr sz="1600" b="0" i="0" cap="none" baseline="0">
                <a:solidFill>
                  <a:schemeClr val="tx2"/>
                </a:solidFill>
                <a:latin typeface="+mn-lt"/>
                <a:ea typeface="Roboto Light" panose="02000000000000000000" pitchFamily="2" charset="0"/>
                <a:cs typeface="Roboto Light"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37914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9789" y="758825"/>
            <a:ext cx="4054329" cy="1298575"/>
          </a:xfrm>
        </p:spPr>
        <p:txBody>
          <a:bodyPr wrap="square" anchor="b">
            <a:spAutoFit/>
          </a:bodyPr>
          <a:lstStyle>
            <a:lvl1pPr>
              <a:lnSpc>
                <a:spcPct val="70000"/>
              </a:lnSpc>
              <a:defRPr sz="3600" b="1" i="0" cap="all" baseline="0">
                <a:latin typeface="+mj-lt"/>
                <a:cs typeface="Poppins" pitchFamily="2" charset="77"/>
              </a:defRPr>
            </a:lvl1pPr>
          </a:lstStyle>
          <a:p>
            <a:r>
              <a:rPr lang="en-US"/>
              <a:t>CLICK TO EDIT MASTER TITLE STYLE</a:t>
            </a:r>
          </a:p>
        </p:txBody>
      </p:sp>
      <p:sp>
        <p:nvSpPr>
          <p:cNvPr id="4" name="Text Placeholder 3"/>
          <p:cNvSpPr>
            <a:spLocks noGrp="1"/>
          </p:cNvSpPr>
          <p:nvPr>
            <p:ph type="body" sz="half" idx="2" hasCustomPrompt="1"/>
          </p:nvPr>
        </p:nvSpPr>
        <p:spPr>
          <a:xfrm>
            <a:off x="839787" y="2074284"/>
            <a:ext cx="4054331" cy="900246"/>
          </a:xfrm>
        </p:spPr>
        <p:txBody>
          <a:bodyPr wrap="square">
            <a:spAutoFit/>
          </a:bodyPr>
          <a:lstStyle>
            <a:lvl1pPr marL="0" indent="0">
              <a:lnSpc>
                <a:spcPct val="70000"/>
              </a:lnSpc>
              <a:buNone/>
              <a:defRPr sz="3600" b="1" i="0" cap="all" baseline="0">
                <a:latin typeface="Poppins Light" pitchFamily="2" charset="77"/>
                <a:cs typeface="Poppins Light" pitchFamily="2" charset="77"/>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Text Placeholder 5">
            <a:extLst>
              <a:ext uri="{FF2B5EF4-FFF2-40B4-BE49-F238E27FC236}">
                <a16:creationId xmlns:a16="http://schemas.microsoft.com/office/drawing/2014/main" id="{D1275906-89D1-4A40-B6E6-4598B4008931}"/>
              </a:ext>
            </a:extLst>
          </p:cNvPr>
          <p:cNvSpPr>
            <a:spLocks noGrp="1"/>
          </p:cNvSpPr>
          <p:nvPr>
            <p:ph type="body" sz="quarter" idx="10"/>
          </p:nvPr>
        </p:nvSpPr>
        <p:spPr>
          <a:xfrm>
            <a:off x="857106" y="3050743"/>
            <a:ext cx="4037013" cy="338554"/>
          </a:xfrm>
        </p:spPr>
        <p:txBody>
          <a:bodyPr/>
          <a:lstStyle>
            <a:lvl1pPr marL="0" indent="0">
              <a:lnSpc>
                <a:spcPct val="100000"/>
              </a:lnSpc>
              <a:spcBef>
                <a:spcPts val="100"/>
              </a:spcBef>
              <a:buNone/>
              <a:defRPr sz="1600" cap="none" baseline="0">
                <a:latin typeface="+mn-lt"/>
              </a:defRPr>
            </a:lvl1pPr>
            <a:lvl2pPr>
              <a:buNone/>
              <a:defRPr/>
            </a:lvl2pPr>
          </a:lstStyle>
          <a:p>
            <a:pPr lvl="0"/>
            <a:r>
              <a:rPr lang="en-US"/>
              <a:t>Click to edit Master text styles</a:t>
            </a:r>
          </a:p>
        </p:txBody>
      </p:sp>
      <p:sp>
        <p:nvSpPr>
          <p:cNvPr id="7" name="Content Placeholder 6">
            <a:extLst>
              <a:ext uri="{FF2B5EF4-FFF2-40B4-BE49-F238E27FC236}">
                <a16:creationId xmlns:a16="http://schemas.microsoft.com/office/drawing/2014/main" id="{1884ACEC-00D2-4543-A862-C76336050594}"/>
              </a:ext>
            </a:extLst>
          </p:cNvPr>
          <p:cNvSpPr>
            <a:spLocks noGrp="1"/>
          </p:cNvSpPr>
          <p:nvPr>
            <p:ph sz="quarter" idx="11"/>
          </p:nvPr>
        </p:nvSpPr>
        <p:spPr>
          <a:xfrm>
            <a:off x="5334000" y="801687"/>
            <a:ext cx="5867400" cy="1410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606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Header &amp; Bo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F819C-9297-8F4D-A917-6DFD26C9F5A3}"/>
              </a:ext>
            </a:extLst>
          </p:cNvPr>
          <p:cNvSpPr>
            <a:spLocks noGrp="1"/>
          </p:cNvSpPr>
          <p:nvPr>
            <p:ph type="title" hasCustomPrompt="1"/>
          </p:nvPr>
        </p:nvSpPr>
        <p:spPr>
          <a:xfrm>
            <a:off x="1066800" y="898072"/>
            <a:ext cx="5263210" cy="936104"/>
          </a:xfrm>
          <a:prstGeom prst="rect">
            <a:avLst/>
          </a:prstGeom>
        </p:spPr>
        <p:txBody>
          <a:bodyPr/>
          <a:lstStyle>
            <a:lvl1pPr>
              <a:lnSpc>
                <a:spcPct val="70000"/>
              </a:lnSpc>
              <a:defRPr spc="0" normalizeH="0" baseline="0">
                <a:latin typeface="+mj-lt"/>
              </a:defRPr>
            </a:lvl1pPr>
          </a:lstStyle>
          <a:p>
            <a:r>
              <a:rPr lang="en-US"/>
              <a:t>CLICK TO EDIT MASTER TITLE STYLE</a:t>
            </a:r>
          </a:p>
        </p:txBody>
      </p:sp>
      <p:sp>
        <p:nvSpPr>
          <p:cNvPr id="4" name="Text Placeholder 3">
            <a:extLst>
              <a:ext uri="{FF2B5EF4-FFF2-40B4-BE49-F238E27FC236}">
                <a16:creationId xmlns:a16="http://schemas.microsoft.com/office/drawing/2014/main" id="{8232254F-FE64-3C48-AEE6-4DA4FD2EFF2F}"/>
              </a:ext>
            </a:extLst>
          </p:cNvPr>
          <p:cNvSpPr>
            <a:spLocks noGrp="1"/>
          </p:cNvSpPr>
          <p:nvPr>
            <p:ph type="body" sz="quarter" idx="12"/>
          </p:nvPr>
        </p:nvSpPr>
        <p:spPr>
          <a:xfrm>
            <a:off x="1137591" y="1751534"/>
            <a:ext cx="5263210" cy="313932"/>
          </a:xfrm>
        </p:spPr>
        <p:txBody>
          <a:bodyPr/>
          <a:lstStyle>
            <a:lvl1pPr marL="0" indent="0">
              <a:buNone/>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grpSp>
        <p:nvGrpSpPr>
          <p:cNvPr id="8" name="Group 7">
            <a:extLst>
              <a:ext uri="{FF2B5EF4-FFF2-40B4-BE49-F238E27FC236}">
                <a16:creationId xmlns:a16="http://schemas.microsoft.com/office/drawing/2014/main" id="{7E242B20-E401-E16F-4A4B-EBA6C12F142B}"/>
              </a:ext>
            </a:extLst>
          </p:cNvPr>
          <p:cNvGrpSpPr/>
          <p:nvPr userDrawn="1"/>
        </p:nvGrpSpPr>
        <p:grpSpPr>
          <a:xfrm>
            <a:off x="11391895" y="-3044"/>
            <a:ext cx="800105" cy="816274"/>
            <a:chOff x="696913" y="1035050"/>
            <a:chExt cx="157162" cy="160338"/>
          </a:xfrm>
        </p:grpSpPr>
        <p:sp>
          <p:nvSpPr>
            <p:cNvPr id="10" name="Freeform 372">
              <a:extLst>
                <a:ext uri="{FF2B5EF4-FFF2-40B4-BE49-F238E27FC236}">
                  <a16:creationId xmlns:a16="http://schemas.microsoft.com/office/drawing/2014/main" id="{467C62D5-A212-4F4D-557F-A9479F9A6156}"/>
                </a:ext>
              </a:extLst>
            </p:cNvPr>
            <p:cNvSpPr>
              <a:spLocks noChangeArrowheads="1"/>
            </p:cNvSpPr>
            <p:nvPr/>
          </p:nvSpPr>
          <p:spPr bwMode="auto">
            <a:xfrm>
              <a:off x="696913"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2" name="Freeform 373">
              <a:extLst>
                <a:ext uri="{FF2B5EF4-FFF2-40B4-BE49-F238E27FC236}">
                  <a16:creationId xmlns:a16="http://schemas.microsoft.com/office/drawing/2014/main" id="{4B7105B4-7C1C-023B-81CC-9170AD1559B6}"/>
                </a:ext>
              </a:extLst>
            </p:cNvPr>
            <p:cNvSpPr>
              <a:spLocks noChangeArrowheads="1"/>
            </p:cNvSpPr>
            <p:nvPr/>
          </p:nvSpPr>
          <p:spPr bwMode="auto">
            <a:xfrm>
              <a:off x="747713" y="1035050"/>
              <a:ext cx="53975" cy="53975"/>
            </a:xfrm>
            <a:custGeom>
              <a:avLst/>
              <a:gdLst>
                <a:gd name="T0" fmla="*/ 147 w 148"/>
                <a:gd name="T1" fmla="*/ 148 h 149"/>
                <a:gd name="T2" fmla="*/ 0 w 148"/>
                <a:gd name="T3" fmla="*/ 148 h 149"/>
                <a:gd name="T4" fmla="*/ 0 w 148"/>
                <a:gd name="T5" fmla="*/ 0 h 149"/>
                <a:gd name="T6" fmla="*/ 147 w 148"/>
                <a:gd name="T7" fmla="*/ 0 h 149"/>
                <a:gd name="T8" fmla="*/ 147 w 148"/>
                <a:gd name="T9" fmla="*/ 148 h 149"/>
              </a:gdLst>
              <a:ahLst/>
              <a:cxnLst>
                <a:cxn ang="0">
                  <a:pos x="T0" y="T1"/>
                </a:cxn>
                <a:cxn ang="0">
                  <a:pos x="T2" y="T3"/>
                </a:cxn>
                <a:cxn ang="0">
                  <a:pos x="T4" y="T5"/>
                </a:cxn>
                <a:cxn ang="0">
                  <a:pos x="T6" y="T7"/>
                </a:cxn>
                <a:cxn ang="0">
                  <a:pos x="T8" y="T9"/>
                </a:cxn>
              </a:cxnLst>
              <a:rect l="0" t="0" r="r" b="b"/>
              <a:pathLst>
                <a:path w="148" h="149">
                  <a:moveTo>
                    <a:pt x="147" y="148"/>
                  </a:moveTo>
                  <a:lnTo>
                    <a:pt x="0" y="148"/>
                  </a:lnTo>
                  <a:lnTo>
                    <a:pt x="0" y="0"/>
                  </a:lnTo>
                  <a:lnTo>
                    <a:pt x="147" y="0"/>
                  </a:lnTo>
                  <a:lnTo>
                    <a:pt x="147" y="148"/>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3" name="Freeform 374">
              <a:extLst>
                <a:ext uri="{FF2B5EF4-FFF2-40B4-BE49-F238E27FC236}">
                  <a16:creationId xmlns:a16="http://schemas.microsoft.com/office/drawing/2014/main" id="{57604ECD-C5A1-5260-4B51-403B5AEBCDB1}"/>
                </a:ext>
              </a:extLst>
            </p:cNvPr>
            <p:cNvSpPr>
              <a:spLocks noChangeArrowheads="1"/>
            </p:cNvSpPr>
            <p:nvPr/>
          </p:nvSpPr>
          <p:spPr bwMode="auto">
            <a:xfrm>
              <a:off x="801688" y="1035050"/>
              <a:ext cx="52387" cy="53975"/>
            </a:xfrm>
            <a:custGeom>
              <a:avLst/>
              <a:gdLst>
                <a:gd name="T0" fmla="*/ 144 w 145"/>
                <a:gd name="T1" fmla="*/ 148 h 149"/>
                <a:gd name="T2" fmla="*/ 0 w 145"/>
                <a:gd name="T3" fmla="*/ 148 h 149"/>
                <a:gd name="T4" fmla="*/ 0 w 145"/>
                <a:gd name="T5" fmla="*/ 0 h 149"/>
                <a:gd name="T6" fmla="*/ 144 w 145"/>
                <a:gd name="T7" fmla="*/ 0 h 149"/>
                <a:gd name="T8" fmla="*/ 144 w 145"/>
                <a:gd name="T9" fmla="*/ 148 h 149"/>
              </a:gdLst>
              <a:ahLst/>
              <a:cxnLst>
                <a:cxn ang="0">
                  <a:pos x="T0" y="T1"/>
                </a:cxn>
                <a:cxn ang="0">
                  <a:pos x="T2" y="T3"/>
                </a:cxn>
                <a:cxn ang="0">
                  <a:pos x="T4" y="T5"/>
                </a:cxn>
                <a:cxn ang="0">
                  <a:pos x="T6" y="T7"/>
                </a:cxn>
                <a:cxn ang="0">
                  <a:pos x="T8" y="T9"/>
                </a:cxn>
              </a:cxnLst>
              <a:rect l="0" t="0" r="r" b="b"/>
              <a:pathLst>
                <a:path w="145" h="149">
                  <a:moveTo>
                    <a:pt x="144" y="148"/>
                  </a:moveTo>
                  <a:lnTo>
                    <a:pt x="0" y="148"/>
                  </a:lnTo>
                  <a:lnTo>
                    <a:pt x="0" y="0"/>
                  </a:lnTo>
                  <a:lnTo>
                    <a:pt x="144" y="0"/>
                  </a:lnTo>
                  <a:lnTo>
                    <a:pt x="144" y="148"/>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4" name="Freeform 375">
              <a:extLst>
                <a:ext uri="{FF2B5EF4-FFF2-40B4-BE49-F238E27FC236}">
                  <a16:creationId xmlns:a16="http://schemas.microsoft.com/office/drawing/2014/main" id="{824A6FB5-2EA0-A3B4-B05F-77E1CB55612C}"/>
                </a:ext>
              </a:extLst>
            </p:cNvPr>
            <p:cNvSpPr>
              <a:spLocks noChangeArrowheads="1"/>
            </p:cNvSpPr>
            <p:nvPr/>
          </p:nvSpPr>
          <p:spPr bwMode="auto">
            <a:xfrm>
              <a:off x="696913"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5" name="Freeform 376">
              <a:extLst>
                <a:ext uri="{FF2B5EF4-FFF2-40B4-BE49-F238E27FC236}">
                  <a16:creationId xmlns:a16="http://schemas.microsoft.com/office/drawing/2014/main" id="{F33318B8-F737-E115-4B79-3AF5F46D9A0F}"/>
                </a:ext>
              </a:extLst>
            </p:cNvPr>
            <p:cNvSpPr>
              <a:spLocks noChangeArrowheads="1"/>
            </p:cNvSpPr>
            <p:nvPr/>
          </p:nvSpPr>
          <p:spPr bwMode="auto">
            <a:xfrm>
              <a:off x="747713" y="1089025"/>
              <a:ext cx="53975" cy="52388"/>
            </a:xfrm>
            <a:custGeom>
              <a:avLst/>
              <a:gdLst>
                <a:gd name="T0" fmla="*/ 147 w 148"/>
                <a:gd name="T1" fmla="*/ 144 h 145"/>
                <a:gd name="T2" fmla="*/ 0 w 148"/>
                <a:gd name="T3" fmla="*/ 144 h 145"/>
                <a:gd name="T4" fmla="*/ 0 w 148"/>
                <a:gd name="T5" fmla="*/ 0 h 145"/>
                <a:gd name="T6" fmla="*/ 147 w 148"/>
                <a:gd name="T7" fmla="*/ 0 h 145"/>
                <a:gd name="T8" fmla="*/ 147 w 148"/>
                <a:gd name="T9" fmla="*/ 144 h 145"/>
              </a:gdLst>
              <a:ahLst/>
              <a:cxnLst>
                <a:cxn ang="0">
                  <a:pos x="T0" y="T1"/>
                </a:cxn>
                <a:cxn ang="0">
                  <a:pos x="T2" y="T3"/>
                </a:cxn>
                <a:cxn ang="0">
                  <a:pos x="T4" y="T5"/>
                </a:cxn>
                <a:cxn ang="0">
                  <a:pos x="T6" y="T7"/>
                </a:cxn>
                <a:cxn ang="0">
                  <a:pos x="T8" y="T9"/>
                </a:cxn>
              </a:cxnLst>
              <a:rect l="0" t="0" r="r" b="b"/>
              <a:pathLst>
                <a:path w="148" h="145">
                  <a:moveTo>
                    <a:pt x="147" y="144"/>
                  </a:moveTo>
                  <a:lnTo>
                    <a:pt x="0" y="144"/>
                  </a:lnTo>
                  <a:lnTo>
                    <a:pt x="0" y="0"/>
                  </a:lnTo>
                  <a:lnTo>
                    <a:pt x="147" y="0"/>
                  </a:lnTo>
                  <a:lnTo>
                    <a:pt x="147" y="144"/>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6" name="Freeform 377">
              <a:extLst>
                <a:ext uri="{FF2B5EF4-FFF2-40B4-BE49-F238E27FC236}">
                  <a16:creationId xmlns:a16="http://schemas.microsoft.com/office/drawing/2014/main" id="{2CEE8931-E225-7248-C84C-ECB95E40F062}"/>
                </a:ext>
              </a:extLst>
            </p:cNvPr>
            <p:cNvSpPr>
              <a:spLocks noChangeArrowheads="1"/>
            </p:cNvSpPr>
            <p:nvPr/>
          </p:nvSpPr>
          <p:spPr bwMode="auto">
            <a:xfrm>
              <a:off x="801688" y="1089025"/>
              <a:ext cx="52387" cy="52388"/>
            </a:xfrm>
            <a:custGeom>
              <a:avLst/>
              <a:gdLst>
                <a:gd name="T0" fmla="*/ 144 w 145"/>
                <a:gd name="T1" fmla="*/ 144 h 145"/>
                <a:gd name="T2" fmla="*/ 0 w 145"/>
                <a:gd name="T3" fmla="*/ 144 h 145"/>
                <a:gd name="T4" fmla="*/ 0 w 145"/>
                <a:gd name="T5" fmla="*/ 0 h 145"/>
                <a:gd name="T6" fmla="*/ 144 w 145"/>
                <a:gd name="T7" fmla="*/ 0 h 145"/>
                <a:gd name="T8" fmla="*/ 144 w 145"/>
                <a:gd name="T9" fmla="*/ 144 h 145"/>
              </a:gdLst>
              <a:ahLst/>
              <a:cxnLst>
                <a:cxn ang="0">
                  <a:pos x="T0" y="T1"/>
                </a:cxn>
                <a:cxn ang="0">
                  <a:pos x="T2" y="T3"/>
                </a:cxn>
                <a:cxn ang="0">
                  <a:pos x="T4" y="T5"/>
                </a:cxn>
                <a:cxn ang="0">
                  <a:pos x="T6" y="T7"/>
                </a:cxn>
                <a:cxn ang="0">
                  <a:pos x="T8" y="T9"/>
                </a:cxn>
              </a:cxnLst>
              <a:rect l="0" t="0" r="r" b="b"/>
              <a:pathLst>
                <a:path w="145" h="145">
                  <a:moveTo>
                    <a:pt x="144" y="144"/>
                  </a:moveTo>
                  <a:lnTo>
                    <a:pt x="0" y="144"/>
                  </a:lnTo>
                  <a:lnTo>
                    <a:pt x="0" y="0"/>
                  </a:lnTo>
                  <a:lnTo>
                    <a:pt x="144" y="0"/>
                  </a:lnTo>
                  <a:lnTo>
                    <a:pt x="144" y="144"/>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7" name="Freeform 378">
              <a:extLst>
                <a:ext uri="{FF2B5EF4-FFF2-40B4-BE49-F238E27FC236}">
                  <a16:creationId xmlns:a16="http://schemas.microsoft.com/office/drawing/2014/main" id="{43FA220F-D56E-33B7-4087-03B90F5CEFE4}"/>
                </a:ext>
              </a:extLst>
            </p:cNvPr>
            <p:cNvSpPr>
              <a:spLocks noChangeArrowheads="1"/>
            </p:cNvSpPr>
            <p:nvPr/>
          </p:nvSpPr>
          <p:spPr bwMode="auto">
            <a:xfrm>
              <a:off x="696913"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8" name="Freeform 379">
              <a:extLst>
                <a:ext uri="{FF2B5EF4-FFF2-40B4-BE49-F238E27FC236}">
                  <a16:creationId xmlns:a16="http://schemas.microsoft.com/office/drawing/2014/main" id="{1642167C-B3A1-7E3C-CC38-C2789D636780}"/>
                </a:ext>
              </a:extLst>
            </p:cNvPr>
            <p:cNvSpPr>
              <a:spLocks noChangeArrowheads="1"/>
            </p:cNvSpPr>
            <p:nvPr/>
          </p:nvSpPr>
          <p:spPr bwMode="auto">
            <a:xfrm>
              <a:off x="747713" y="1141413"/>
              <a:ext cx="53975" cy="53975"/>
            </a:xfrm>
            <a:custGeom>
              <a:avLst/>
              <a:gdLst>
                <a:gd name="T0" fmla="*/ 147 w 148"/>
                <a:gd name="T1" fmla="*/ 147 h 148"/>
                <a:gd name="T2" fmla="*/ 0 w 148"/>
                <a:gd name="T3" fmla="*/ 147 h 148"/>
                <a:gd name="T4" fmla="*/ 0 w 148"/>
                <a:gd name="T5" fmla="*/ 0 h 148"/>
                <a:gd name="T6" fmla="*/ 147 w 148"/>
                <a:gd name="T7" fmla="*/ 0 h 148"/>
                <a:gd name="T8" fmla="*/ 147 w 148"/>
                <a:gd name="T9" fmla="*/ 147 h 148"/>
              </a:gdLst>
              <a:ahLst/>
              <a:cxnLst>
                <a:cxn ang="0">
                  <a:pos x="T0" y="T1"/>
                </a:cxn>
                <a:cxn ang="0">
                  <a:pos x="T2" y="T3"/>
                </a:cxn>
                <a:cxn ang="0">
                  <a:pos x="T4" y="T5"/>
                </a:cxn>
                <a:cxn ang="0">
                  <a:pos x="T6" y="T7"/>
                </a:cxn>
                <a:cxn ang="0">
                  <a:pos x="T8" y="T9"/>
                </a:cxn>
              </a:cxnLst>
              <a:rect l="0" t="0" r="r" b="b"/>
              <a:pathLst>
                <a:path w="148" h="148">
                  <a:moveTo>
                    <a:pt x="147" y="147"/>
                  </a:moveTo>
                  <a:lnTo>
                    <a:pt x="0" y="147"/>
                  </a:lnTo>
                  <a:lnTo>
                    <a:pt x="0" y="0"/>
                  </a:lnTo>
                  <a:lnTo>
                    <a:pt x="147" y="0"/>
                  </a:lnTo>
                  <a:lnTo>
                    <a:pt x="147" y="147"/>
                  </a:lnTo>
                </a:path>
              </a:pathLst>
            </a:custGeom>
            <a:solidFill>
              <a:srgbClr val="FDF06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19" name="Freeform 380">
              <a:extLst>
                <a:ext uri="{FF2B5EF4-FFF2-40B4-BE49-F238E27FC236}">
                  <a16:creationId xmlns:a16="http://schemas.microsoft.com/office/drawing/2014/main" id="{1D9103D4-D3C0-2F1D-738E-48F37EAF102C}"/>
                </a:ext>
              </a:extLst>
            </p:cNvPr>
            <p:cNvSpPr>
              <a:spLocks noChangeArrowheads="1"/>
            </p:cNvSpPr>
            <p:nvPr/>
          </p:nvSpPr>
          <p:spPr bwMode="auto">
            <a:xfrm>
              <a:off x="801688" y="1141413"/>
              <a:ext cx="52387" cy="53975"/>
            </a:xfrm>
            <a:custGeom>
              <a:avLst/>
              <a:gdLst>
                <a:gd name="T0" fmla="*/ 144 w 145"/>
                <a:gd name="T1" fmla="*/ 147 h 148"/>
                <a:gd name="T2" fmla="*/ 0 w 145"/>
                <a:gd name="T3" fmla="*/ 147 h 148"/>
                <a:gd name="T4" fmla="*/ 0 w 145"/>
                <a:gd name="T5" fmla="*/ 0 h 148"/>
                <a:gd name="T6" fmla="*/ 144 w 145"/>
                <a:gd name="T7" fmla="*/ 0 h 148"/>
                <a:gd name="T8" fmla="*/ 144 w 145"/>
                <a:gd name="T9" fmla="*/ 147 h 148"/>
              </a:gdLst>
              <a:ahLst/>
              <a:cxnLst>
                <a:cxn ang="0">
                  <a:pos x="T0" y="T1"/>
                </a:cxn>
                <a:cxn ang="0">
                  <a:pos x="T2" y="T3"/>
                </a:cxn>
                <a:cxn ang="0">
                  <a:pos x="T4" y="T5"/>
                </a:cxn>
                <a:cxn ang="0">
                  <a:pos x="T6" y="T7"/>
                </a:cxn>
                <a:cxn ang="0">
                  <a:pos x="T8" y="T9"/>
                </a:cxn>
              </a:cxnLst>
              <a:rect l="0" t="0" r="r" b="b"/>
              <a:pathLst>
                <a:path w="145" h="148">
                  <a:moveTo>
                    <a:pt x="144" y="147"/>
                  </a:moveTo>
                  <a:lnTo>
                    <a:pt x="0" y="147"/>
                  </a:lnTo>
                  <a:lnTo>
                    <a:pt x="0" y="0"/>
                  </a:lnTo>
                  <a:lnTo>
                    <a:pt x="144" y="0"/>
                  </a:lnTo>
                  <a:lnTo>
                    <a:pt x="144" y="147"/>
                  </a:lnTo>
                </a:path>
              </a:pathLst>
            </a:custGeom>
            <a:solidFill>
              <a:srgbClr val="90C9C8"/>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grpSp>
        <p:nvGrpSpPr>
          <p:cNvPr id="20" name="Group 19">
            <a:extLst>
              <a:ext uri="{FF2B5EF4-FFF2-40B4-BE49-F238E27FC236}">
                <a16:creationId xmlns:a16="http://schemas.microsoft.com/office/drawing/2014/main" id="{E16297F8-52F6-7D03-6355-90A501AD4A6E}"/>
              </a:ext>
            </a:extLst>
          </p:cNvPr>
          <p:cNvGrpSpPr/>
          <p:nvPr userDrawn="1"/>
        </p:nvGrpSpPr>
        <p:grpSpPr>
          <a:xfrm>
            <a:off x="11385096" y="816274"/>
            <a:ext cx="846399" cy="854951"/>
            <a:chOff x="9166522" y="4957273"/>
            <a:chExt cx="1959618" cy="1979418"/>
          </a:xfrm>
        </p:grpSpPr>
        <p:sp>
          <p:nvSpPr>
            <p:cNvPr id="21" name="Freeform 432">
              <a:extLst>
                <a:ext uri="{FF2B5EF4-FFF2-40B4-BE49-F238E27FC236}">
                  <a16:creationId xmlns:a16="http://schemas.microsoft.com/office/drawing/2014/main" id="{EDAD2684-0BEA-2A02-4CD2-B4F3C4C9C689}"/>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2" name="Freeform 433">
              <a:extLst>
                <a:ext uri="{FF2B5EF4-FFF2-40B4-BE49-F238E27FC236}">
                  <a16:creationId xmlns:a16="http://schemas.microsoft.com/office/drawing/2014/main" id="{03F4001F-9FDE-C7F3-095B-D05D3038F5AD}"/>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23" name="Group 22">
            <a:extLst>
              <a:ext uri="{FF2B5EF4-FFF2-40B4-BE49-F238E27FC236}">
                <a16:creationId xmlns:a16="http://schemas.microsoft.com/office/drawing/2014/main" id="{EABA3FF7-A827-F377-2D16-B8C6FA448986}"/>
              </a:ext>
            </a:extLst>
          </p:cNvPr>
          <p:cNvGrpSpPr/>
          <p:nvPr userDrawn="1"/>
        </p:nvGrpSpPr>
        <p:grpSpPr>
          <a:xfrm>
            <a:off x="10564524" y="0"/>
            <a:ext cx="829186" cy="821054"/>
            <a:chOff x="11055114" y="10673124"/>
            <a:chExt cx="1910284" cy="1891549"/>
          </a:xfrm>
          <a:solidFill>
            <a:schemeClr val="accent1"/>
          </a:solidFill>
        </p:grpSpPr>
        <p:sp>
          <p:nvSpPr>
            <p:cNvPr id="24" name="Freeform 18">
              <a:extLst>
                <a:ext uri="{FF2B5EF4-FFF2-40B4-BE49-F238E27FC236}">
                  <a16:creationId xmlns:a16="http://schemas.microsoft.com/office/drawing/2014/main" id="{39309098-0CB6-4865-5E2C-EA2939BAF173}"/>
                </a:ext>
              </a:extLst>
            </p:cNvPr>
            <p:cNvSpPr>
              <a:spLocks noChangeArrowheads="1"/>
            </p:cNvSpPr>
            <p:nvPr/>
          </p:nvSpPr>
          <p:spPr bwMode="auto">
            <a:xfrm>
              <a:off x="11055114" y="10673124"/>
              <a:ext cx="955147" cy="1891549"/>
            </a:xfrm>
            <a:custGeom>
              <a:avLst/>
              <a:gdLst>
                <a:gd name="T0" fmla="*/ 0 w 225"/>
                <a:gd name="T1" fmla="*/ 445 h 446"/>
                <a:gd name="T2" fmla="*/ 224 w 225"/>
                <a:gd name="T3" fmla="*/ 222 h 446"/>
                <a:gd name="T4" fmla="*/ 0 w 225"/>
                <a:gd name="T5" fmla="*/ 0 h 446"/>
                <a:gd name="T6" fmla="*/ 0 w 225"/>
                <a:gd name="T7" fmla="*/ 445 h 446"/>
              </a:gdLst>
              <a:ahLst/>
              <a:cxnLst>
                <a:cxn ang="0">
                  <a:pos x="T0" y="T1"/>
                </a:cxn>
                <a:cxn ang="0">
                  <a:pos x="T2" y="T3"/>
                </a:cxn>
                <a:cxn ang="0">
                  <a:pos x="T4" y="T5"/>
                </a:cxn>
                <a:cxn ang="0">
                  <a:pos x="T6" y="T7"/>
                </a:cxn>
              </a:cxnLst>
              <a:rect l="0" t="0" r="r" b="b"/>
              <a:pathLst>
                <a:path w="225" h="446">
                  <a:moveTo>
                    <a:pt x="0" y="445"/>
                  </a:moveTo>
                  <a:lnTo>
                    <a:pt x="224" y="222"/>
                  </a:lnTo>
                  <a:lnTo>
                    <a:pt x="0" y="0"/>
                  </a:lnTo>
                  <a:lnTo>
                    <a:pt x="0" y="445"/>
                  </a:lnTo>
                </a:path>
              </a:pathLst>
            </a:custGeom>
            <a:solidFill>
              <a:schemeClr val="accent4"/>
            </a:solidFill>
            <a:ln>
              <a:noFill/>
            </a:ln>
            <a:effectLst/>
          </p:spPr>
          <p:txBody>
            <a:bodyPr wrap="none" anchor="ctr"/>
            <a:lstStyle/>
            <a:p>
              <a:endParaRPr lang="en-US" sz="900"/>
            </a:p>
          </p:txBody>
        </p:sp>
        <p:sp>
          <p:nvSpPr>
            <p:cNvPr id="25" name="Freeform 19">
              <a:extLst>
                <a:ext uri="{FF2B5EF4-FFF2-40B4-BE49-F238E27FC236}">
                  <a16:creationId xmlns:a16="http://schemas.microsoft.com/office/drawing/2014/main" id="{781F48E8-0BC8-67D9-EE13-003A4114FE4B}"/>
                </a:ext>
              </a:extLst>
            </p:cNvPr>
            <p:cNvSpPr>
              <a:spLocks noChangeArrowheads="1"/>
            </p:cNvSpPr>
            <p:nvPr/>
          </p:nvSpPr>
          <p:spPr bwMode="auto">
            <a:xfrm>
              <a:off x="12010261" y="10673124"/>
              <a:ext cx="955137" cy="1891549"/>
            </a:xfrm>
            <a:custGeom>
              <a:avLst/>
              <a:gdLst>
                <a:gd name="T0" fmla="*/ 0 w 223"/>
                <a:gd name="T1" fmla="*/ 222 h 446"/>
                <a:gd name="T2" fmla="*/ 222 w 223"/>
                <a:gd name="T3" fmla="*/ 445 h 446"/>
                <a:gd name="T4" fmla="*/ 222 w 223"/>
                <a:gd name="T5" fmla="*/ 0 h 446"/>
                <a:gd name="T6" fmla="*/ 0 w 223"/>
                <a:gd name="T7" fmla="*/ 222 h 446"/>
              </a:gdLst>
              <a:ahLst/>
              <a:cxnLst>
                <a:cxn ang="0">
                  <a:pos x="T0" y="T1"/>
                </a:cxn>
                <a:cxn ang="0">
                  <a:pos x="T2" y="T3"/>
                </a:cxn>
                <a:cxn ang="0">
                  <a:pos x="T4" y="T5"/>
                </a:cxn>
                <a:cxn ang="0">
                  <a:pos x="T6" y="T7"/>
                </a:cxn>
              </a:cxnLst>
              <a:rect l="0" t="0" r="r" b="b"/>
              <a:pathLst>
                <a:path w="223" h="446">
                  <a:moveTo>
                    <a:pt x="0" y="222"/>
                  </a:moveTo>
                  <a:lnTo>
                    <a:pt x="222" y="445"/>
                  </a:lnTo>
                  <a:lnTo>
                    <a:pt x="222" y="0"/>
                  </a:lnTo>
                  <a:lnTo>
                    <a:pt x="0" y="222"/>
                  </a:lnTo>
                </a:path>
              </a:pathLst>
            </a:custGeom>
            <a:solidFill>
              <a:schemeClr val="tx2"/>
            </a:solidFill>
            <a:ln w="9525" cap="flat">
              <a:noFill/>
              <a:bevel/>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Tree>
    <p:extLst>
      <p:ext uri="{BB962C8B-B14F-4D97-AF65-F5344CB8AC3E}">
        <p14:creationId xmlns:p14="http://schemas.microsoft.com/office/powerpoint/2010/main" val="417554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tist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17CCF-3D83-984A-93E3-1DEAEE324160}"/>
              </a:ext>
            </a:extLst>
          </p:cNvPr>
          <p:cNvSpPr>
            <a:spLocks noGrp="1"/>
          </p:cNvSpPr>
          <p:nvPr>
            <p:ph type="title" hasCustomPrompt="1"/>
          </p:nvPr>
        </p:nvSpPr>
        <p:spPr>
          <a:xfrm>
            <a:off x="1030109" y="695715"/>
            <a:ext cx="5099843" cy="1094210"/>
          </a:xfrm>
          <a:prstGeom prst="rect">
            <a:avLst/>
          </a:prstGeom>
        </p:spPr>
        <p:txBody>
          <a:bodyPr/>
          <a:lstStyle>
            <a:lvl1pPr>
              <a:defRPr>
                <a:latin typeface="+mj-lt"/>
              </a:defRPr>
            </a:lvl1pPr>
          </a:lstStyle>
          <a:p>
            <a:r>
              <a:rPr lang="en-US"/>
              <a:t>CLICK TO EDIT MASTER TITLE</a:t>
            </a:r>
          </a:p>
        </p:txBody>
      </p:sp>
      <p:sp>
        <p:nvSpPr>
          <p:cNvPr id="11" name="Text Placeholder 10">
            <a:extLst>
              <a:ext uri="{FF2B5EF4-FFF2-40B4-BE49-F238E27FC236}">
                <a16:creationId xmlns:a16="http://schemas.microsoft.com/office/drawing/2014/main" id="{4E1992CF-7214-CB48-86F3-27EB768074D7}"/>
              </a:ext>
            </a:extLst>
          </p:cNvPr>
          <p:cNvSpPr>
            <a:spLocks noGrp="1"/>
          </p:cNvSpPr>
          <p:nvPr>
            <p:ph type="body" sz="quarter" idx="13"/>
          </p:nvPr>
        </p:nvSpPr>
        <p:spPr>
          <a:xfrm>
            <a:off x="1030109" y="1729072"/>
            <a:ext cx="5099844" cy="313932"/>
          </a:xfrm>
        </p:spPr>
        <p:txBody>
          <a:bodyPr>
            <a:spAutoFit/>
          </a:bodyPr>
          <a:lstStyle>
            <a:lvl1pPr marL="0" indent="0">
              <a:buNone/>
              <a:defRPr sz="1600" cap="none" baseline="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Click to edit Master text styles</a:t>
            </a:r>
          </a:p>
        </p:txBody>
      </p:sp>
      <p:sp>
        <p:nvSpPr>
          <p:cNvPr id="4" name="Text Placeholder 3">
            <a:extLst>
              <a:ext uri="{FF2B5EF4-FFF2-40B4-BE49-F238E27FC236}">
                <a16:creationId xmlns:a16="http://schemas.microsoft.com/office/drawing/2014/main" id="{11E45309-756C-C340-B826-6DBF1E406B97}"/>
              </a:ext>
            </a:extLst>
          </p:cNvPr>
          <p:cNvSpPr>
            <a:spLocks noGrp="1"/>
          </p:cNvSpPr>
          <p:nvPr>
            <p:ph type="body" sz="quarter" idx="14"/>
          </p:nvPr>
        </p:nvSpPr>
        <p:spPr>
          <a:xfrm>
            <a:off x="2522497" y="2925810"/>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4" name="Text Placeholder 3">
            <a:extLst>
              <a:ext uri="{FF2B5EF4-FFF2-40B4-BE49-F238E27FC236}">
                <a16:creationId xmlns:a16="http://schemas.microsoft.com/office/drawing/2014/main" id="{17AF0CB1-33C8-1E47-A77E-D17D6D0821F4}"/>
              </a:ext>
            </a:extLst>
          </p:cNvPr>
          <p:cNvSpPr>
            <a:spLocks noGrp="1"/>
          </p:cNvSpPr>
          <p:nvPr>
            <p:ph type="body" sz="quarter" idx="15"/>
          </p:nvPr>
        </p:nvSpPr>
        <p:spPr>
          <a:xfrm>
            <a:off x="2539815" y="3940655"/>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5" name="Text Placeholder 3">
            <a:extLst>
              <a:ext uri="{FF2B5EF4-FFF2-40B4-BE49-F238E27FC236}">
                <a16:creationId xmlns:a16="http://schemas.microsoft.com/office/drawing/2014/main" id="{D3649FDF-AD8E-E34F-865C-543971BDF802}"/>
              </a:ext>
            </a:extLst>
          </p:cNvPr>
          <p:cNvSpPr>
            <a:spLocks noGrp="1"/>
          </p:cNvSpPr>
          <p:nvPr>
            <p:ph type="body" sz="quarter" idx="16"/>
          </p:nvPr>
        </p:nvSpPr>
        <p:spPr>
          <a:xfrm>
            <a:off x="2539815" y="4955502"/>
            <a:ext cx="3607455" cy="286232"/>
          </a:xfrm>
        </p:spPr>
        <p:txBody>
          <a:bodyPr wrap="square">
            <a:spAutoFit/>
          </a:bodyPr>
          <a:lstStyle>
            <a:lvl1pPr marL="0" indent="0">
              <a:buNone/>
              <a:defRPr sz="1400" cap="none" baseline="0">
                <a:latin typeface="+mn-lt"/>
              </a:defRPr>
            </a:lvl1pPr>
            <a:lvl2pPr>
              <a:defRPr sz="1400" baseline="0">
                <a:latin typeface="+mn-lt"/>
              </a:defRPr>
            </a:lvl2pPr>
            <a:lvl3pPr>
              <a:defRPr sz="1400" baseline="0">
                <a:latin typeface="+mn-lt"/>
              </a:defRPr>
            </a:lvl3pPr>
            <a:lvl4pPr>
              <a:defRPr sz="1400" baseline="0">
                <a:latin typeface="+mn-lt"/>
              </a:defRPr>
            </a:lvl4pPr>
            <a:lvl5pPr>
              <a:defRPr sz="1400" baseline="0">
                <a:latin typeface="+mn-lt"/>
              </a:defRPr>
            </a:lvl5pPr>
          </a:lstStyle>
          <a:p>
            <a:pPr lvl="0"/>
            <a:r>
              <a:rPr lang="en-US"/>
              <a:t>Click to edit Master text styles</a:t>
            </a:r>
          </a:p>
        </p:txBody>
      </p:sp>
      <p:sp>
        <p:nvSpPr>
          <p:cNvPr id="27" name="Text Placeholder 26">
            <a:extLst>
              <a:ext uri="{FF2B5EF4-FFF2-40B4-BE49-F238E27FC236}">
                <a16:creationId xmlns:a16="http://schemas.microsoft.com/office/drawing/2014/main" id="{E3E0DB1D-6486-F941-A7F9-7A5A2DF9F171}"/>
              </a:ext>
            </a:extLst>
          </p:cNvPr>
          <p:cNvSpPr>
            <a:spLocks noGrp="1"/>
          </p:cNvSpPr>
          <p:nvPr>
            <p:ph type="body" sz="quarter" idx="17"/>
          </p:nvPr>
        </p:nvSpPr>
        <p:spPr>
          <a:xfrm>
            <a:off x="1030110" y="2925810"/>
            <a:ext cx="1479984" cy="4048801"/>
          </a:xfrm>
        </p:spPr>
        <p:txBody>
          <a:bodyPr/>
          <a:lstStyle>
            <a:lvl1pPr marL="0" indent="0">
              <a:buNone/>
              <a:defRPr sz="3600" b="1" i="0" baseline="0">
                <a:latin typeface="+mj-lt"/>
              </a:defRPr>
            </a:lvl1pPr>
          </a:lstStyle>
          <a:p>
            <a:pPr lvl="0"/>
            <a:r>
              <a:rPr lang="en-US"/>
              <a:t>Click to edit Master text styles</a:t>
            </a:r>
          </a:p>
        </p:txBody>
      </p:sp>
      <p:sp>
        <p:nvSpPr>
          <p:cNvPr id="28" name="Text Placeholder 26">
            <a:extLst>
              <a:ext uri="{FF2B5EF4-FFF2-40B4-BE49-F238E27FC236}">
                <a16:creationId xmlns:a16="http://schemas.microsoft.com/office/drawing/2014/main" id="{5A118A83-7AF3-1240-944E-F6611338E596}"/>
              </a:ext>
            </a:extLst>
          </p:cNvPr>
          <p:cNvSpPr>
            <a:spLocks noGrp="1"/>
          </p:cNvSpPr>
          <p:nvPr>
            <p:ph type="body" sz="quarter" idx="18" hasCustomPrompt="1"/>
          </p:nvPr>
        </p:nvSpPr>
        <p:spPr>
          <a:xfrm>
            <a:off x="1030110" y="3940656"/>
            <a:ext cx="1479984" cy="595612"/>
          </a:xfrm>
        </p:spPr>
        <p:txBody>
          <a:bodyPr/>
          <a:lstStyle>
            <a:lvl1pPr marL="0" indent="0">
              <a:buNone/>
              <a:defRPr sz="3600" b="1" i="0" baseline="0">
                <a:latin typeface="+mj-lt"/>
              </a:defRPr>
            </a:lvl1pPr>
          </a:lstStyle>
          <a:p>
            <a:pPr lvl="0"/>
            <a:r>
              <a:rPr lang="en-US"/>
              <a:t>click</a:t>
            </a:r>
          </a:p>
        </p:txBody>
      </p:sp>
      <p:sp>
        <p:nvSpPr>
          <p:cNvPr id="29" name="Text Placeholder 26">
            <a:extLst>
              <a:ext uri="{FF2B5EF4-FFF2-40B4-BE49-F238E27FC236}">
                <a16:creationId xmlns:a16="http://schemas.microsoft.com/office/drawing/2014/main" id="{EDAD647F-1D52-0046-AB4C-87E19147F2E1}"/>
              </a:ext>
            </a:extLst>
          </p:cNvPr>
          <p:cNvSpPr>
            <a:spLocks noGrp="1"/>
          </p:cNvSpPr>
          <p:nvPr>
            <p:ph type="body" sz="quarter" idx="19"/>
          </p:nvPr>
        </p:nvSpPr>
        <p:spPr>
          <a:xfrm>
            <a:off x="1030109" y="4955502"/>
            <a:ext cx="1479984" cy="4048801"/>
          </a:xfrm>
        </p:spPr>
        <p:txBody>
          <a:bodyPr/>
          <a:lstStyle>
            <a:lvl1pPr marL="0" indent="0">
              <a:buNone/>
              <a:defRPr sz="3600" b="1" i="0" baseline="0">
                <a:latin typeface="+mj-lt"/>
              </a:defRPr>
            </a:lvl1pPr>
          </a:lstStyle>
          <a:p>
            <a:pPr lvl="0"/>
            <a:r>
              <a:rPr lang="en-US"/>
              <a:t>Click to edit Master text styles</a:t>
            </a:r>
          </a:p>
        </p:txBody>
      </p:sp>
      <p:sp>
        <p:nvSpPr>
          <p:cNvPr id="17" name="Picture Placeholder 2">
            <a:extLst>
              <a:ext uri="{FF2B5EF4-FFF2-40B4-BE49-F238E27FC236}">
                <a16:creationId xmlns:a16="http://schemas.microsoft.com/office/drawing/2014/main" id="{1E7B807F-5356-9F43-9179-A67DE663D7A5}"/>
              </a:ext>
            </a:extLst>
          </p:cNvPr>
          <p:cNvSpPr>
            <a:spLocks noGrp="1"/>
          </p:cNvSpPr>
          <p:nvPr>
            <p:ph type="pic" idx="1"/>
          </p:nvPr>
        </p:nvSpPr>
        <p:spPr>
          <a:xfrm>
            <a:off x="7620000" y="1654656"/>
            <a:ext cx="4572000" cy="4572000"/>
          </a:xfrm>
        </p:spPr>
        <p:txBody>
          <a:bodyPr anchor="t">
            <a:normAutofit/>
          </a:bodyPr>
          <a:lstStyle>
            <a:lvl1pPr marL="0" indent="0">
              <a:buNone/>
              <a:defRPr sz="1600" b="0" i="0">
                <a:latin typeface="Roboto Light" panose="02000000000000000000" pitchFamily="2" charset="0"/>
                <a:ea typeface="Roboto Light" panose="02000000000000000000" pitchFamily="2" charset="0"/>
                <a:cs typeface="Roboto Light" panose="020000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grpSp>
        <p:nvGrpSpPr>
          <p:cNvPr id="18" name="Group 17">
            <a:extLst>
              <a:ext uri="{FF2B5EF4-FFF2-40B4-BE49-F238E27FC236}">
                <a16:creationId xmlns:a16="http://schemas.microsoft.com/office/drawing/2014/main" id="{3AA8ED8F-E876-6336-C293-AA2F6CDAAC7D}"/>
              </a:ext>
            </a:extLst>
          </p:cNvPr>
          <p:cNvGrpSpPr/>
          <p:nvPr userDrawn="1"/>
        </p:nvGrpSpPr>
        <p:grpSpPr>
          <a:xfrm rot="16200000">
            <a:off x="10513507" y="808589"/>
            <a:ext cx="846399" cy="854951"/>
            <a:chOff x="9166522" y="4957273"/>
            <a:chExt cx="1959618" cy="1979418"/>
          </a:xfrm>
        </p:grpSpPr>
        <p:sp>
          <p:nvSpPr>
            <p:cNvPr id="19" name="Freeform 432">
              <a:extLst>
                <a:ext uri="{FF2B5EF4-FFF2-40B4-BE49-F238E27FC236}">
                  <a16:creationId xmlns:a16="http://schemas.microsoft.com/office/drawing/2014/main" id="{35C349DA-AE2E-AA6C-5F5E-689DE2A4FCA1}"/>
                </a:ext>
              </a:extLst>
            </p:cNvPr>
            <p:cNvSpPr>
              <a:spLocks noChangeArrowheads="1"/>
            </p:cNvSpPr>
            <p:nvPr userDrawn="1"/>
          </p:nvSpPr>
          <p:spPr bwMode="auto">
            <a:xfrm rot="10800000">
              <a:off x="10156231" y="5946982"/>
              <a:ext cx="969909" cy="989709"/>
            </a:xfrm>
            <a:custGeom>
              <a:avLst/>
              <a:gdLst>
                <a:gd name="T0" fmla="*/ 0 w 218"/>
                <a:gd name="T1" fmla="*/ 218 h 219"/>
                <a:gd name="T2" fmla="*/ 217 w 218"/>
                <a:gd name="T3" fmla="*/ 218 h 219"/>
                <a:gd name="T4" fmla="*/ 217 w 218"/>
                <a:gd name="T5" fmla="*/ 0 h 219"/>
                <a:gd name="T6" fmla="*/ 0 w 218"/>
                <a:gd name="T7" fmla="*/ 0 h 219"/>
                <a:gd name="T8" fmla="*/ 0 w 218"/>
                <a:gd name="T9" fmla="*/ 218 h 219"/>
              </a:gdLst>
              <a:ahLst/>
              <a:cxnLst>
                <a:cxn ang="0">
                  <a:pos x="T0" y="T1"/>
                </a:cxn>
                <a:cxn ang="0">
                  <a:pos x="T2" y="T3"/>
                </a:cxn>
                <a:cxn ang="0">
                  <a:pos x="T4" y="T5"/>
                </a:cxn>
                <a:cxn ang="0">
                  <a:pos x="T6" y="T7"/>
                </a:cxn>
                <a:cxn ang="0">
                  <a:pos x="T8" y="T9"/>
                </a:cxn>
              </a:cxnLst>
              <a:rect l="0" t="0" r="r" b="b"/>
              <a:pathLst>
                <a:path w="218" h="219">
                  <a:moveTo>
                    <a:pt x="0" y="218"/>
                  </a:moveTo>
                  <a:lnTo>
                    <a:pt x="217" y="218"/>
                  </a:lnTo>
                  <a:lnTo>
                    <a:pt x="217" y="0"/>
                  </a:lnTo>
                  <a:lnTo>
                    <a:pt x="0" y="0"/>
                  </a:lnTo>
                  <a:lnTo>
                    <a:pt x="0" y="218"/>
                  </a:lnTo>
                </a:path>
              </a:pathLst>
            </a:custGeom>
            <a:solidFill>
              <a:schemeClr val="accent5"/>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0" name="Freeform 433">
              <a:extLst>
                <a:ext uri="{FF2B5EF4-FFF2-40B4-BE49-F238E27FC236}">
                  <a16:creationId xmlns:a16="http://schemas.microsoft.com/office/drawing/2014/main" id="{FDA26F42-29A6-B9B7-104F-95BFE053720B}"/>
                </a:ext>
              </a:extLst>
            </p:cNvPr>
            <p:cNvSpPr>
              <a:spLocks noChangeArrowheads="1"/>
            </p:cNvSpPr>
            <p:nvPr userDrawn="1"/>
          </p:nvSpPr>
          <p:spPr bwMode="auto">
            <a:xfrm rot="10800000">
              <a:off x="9166522" y="4957273"/>
              <a:ext cx="989709" cy="989709"/>
            </a:xfrm>
            <a:custGeom>
              <a:avLst/>
              <a:gdLst>
                <a:gd name="T0" fmla="*/ 0 w 219"/>
                <a:gd name="T1" fmla="*/ 221 h 222"/>
                <a:gd name="T2" fmla="*/ 218 w 219"/>
                <a:gd name="T3" fmla="*/ 221 h 222"/>
                <a:gd name="T4" fmla="*/ 218 w 219"/>
                <a:gd name="T5" fmla="*/ 0 h 222"/>
                <a:gd name="T6" fmla="*/ 0 w 219"/>
                <a:gd name="T7" fmla="*/ 0 h 222"/>
                <a:gd name="T8" fmla="*/ 0 w 219"/>
                <a:gd name="T9" fmla="*/ 221 h 222"/>
              </a:gdLst>
              <a:ahLst/>
              <a:cxnLst>
                <a:cxn ang="0">
                  <a:pos x="T0" y="T1"/>
                </a:cxn>
                <a:cxn ang="0">
                  <a:pos x="T2" y="T3"/>
                </a:cxn>
                <a:cxn ang="0">
                  <a:pos x="T4" y="T5"/>
                </a:cxn>
                <a:cxn ang="0">
                  <a:pos x="T6" y="T7"/>
                </a:cxn>
                <a:cxn ang="0">
                  <a:pos x="T8" y="T9"/>
                </a:cxn>
              </a:cxnLst>
              <a:rect l="0" t="0" r="r" b="b"/>
              <a:pathLst>
                <a:path w="219" h="222">
                  <a:moveTo>
                    <a:pt x="0" y="221"/>
                  </a:moveTo>
                  <a:lnTo>
                    <a:pt x="218" y="221"/>
                  </a:lnTo>
                  <a:lnTo>
                    <a:pt x="218" y="0"/>
                  </a:lnTo>
                  <a:lnTo>
                    <a:pt x="0" y="0"/>
                  </a:lnTo>
                  <a:lnTo>
                    <a:pt x="0" y="221"/>
                  </a:lnTo>
                </a:path>
              </a:pathLst>
            </a:custGeom>
            <a:solidFill>
              <a:schemeClr val="accent3"/>
            </a:solidFill>
            <a:ln>
              <a:noFill/>
            </a:ln>
            <a:effectLst/>
          </p:spPr>
          <p:txBody>
            <a:bodyPr wrap="none" anchor="ctr"/>
            <a:lstStyle/>
            <a:p>
              <a:endParaRPr lang="en-US" sz="900"/>
            </a:p>
          </p:txBody>
        </p:sp>
      </p:grpSp>
      <p:grpSp>
        <p:nvGrpSpPr>
          <p:cNvPr id="21" name="Group 20">
            <a:extLst>
              <a:ext uri="{FF2B5EF4-FFF2-40B4-BE49-F238E27FC236}">
                <a16:creationId xmlns:a16="http://schemas.microsoft.com/office/drawing/2014/main" id="{C7BBAF35-CEDF-4CB6-3686-7F3B1267C627}"/>
              </a:ext>
            </a:extLst>
          </p:cNvPr>
          <p:cNvGrpSpPr/>
          <p:nvPr userDrawn="1"/>
        </p:nvGrpSpPr>
        <p:grpSpPr>
          <a:xfrm>
            <a:off x="11375025" y="804784"/>
            <a:ext cx="835668" cy="844028"/>
            <a:chOff x="1481138" y="1035049"/>
            <a:chExt cx="2557462" cy="2583045"/>
          </a:xfrm>
        </p:grpSpPr>
        <p:sp>
          <p:nvSpPr>
            <p:cNvPr id="22" name="Freeform 250">
              <a:extLst>
                <a:ext uri="{FF2B5EF4-FFF2-40B4-BE49-F238E27FC236}">
                  <a16:creationId xmlns:a16="http://schemas.microsoft.com/office/drawing/2014/main" id="{53C4C4B8-3210-3277-FB8E-3C59A109A373}"/>
                </a:ext>
              </a:extLst>
            </p:cNvPr>
            <p:cNvSpPr>
              <a:spLocks noChangeArrowheads="1"/>
            </p:cNvSpPr>
            <p:nvPr/>
          </p:nvSpPr>
          <p:spPr bwMode="auto">
            <a:xfrm>
              <a:off x="1481138"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3" name="Freeform 251">
              <a:extLst>
                <a:ext uri="{FF2B5EF4-FFF2-40B4-BE49-F238E27FC236}">
                  <a16:creationId xmlns:a16="http://schemas.microsoft.com/office/drawing/2014/main" id="{A62C150D-757F-1277-EA65-0A97540ED61C}"/>
                </a:ext>
              </a:extLst>
            </p:cNvPr>
            <p:cNvSpPr>
              <a:spLocks noChangeArrowheads="1"/>
            </p:cNvSpPr>
            <p:nvPr/>
          </p:nvSpPr>
          <p:spPr bwMode="auto">
            <a:xfrm>
              <a:off x="2350675" y="1035049"/>
              <a:ext cx="843954" cy="869537"/>
            </a:xfrm>
            <a:custGeom>
              <a:avLst/>
              <a:gdLst>
                <a:gd name="T0" fmla="*/ 0 w 144"/>
                <a:gd name="T1" fmla="*/ 148 h 149"/>
                <a:gd name="T2" fmla="*/ 143 w 144"/>
                <a:gd name="T3" fmla="*/ 148 h 149"/>
                <a:gd name="T4" fmla="*/ 0 w 144"/>
                <a:gd name="T5" fmla="*/ 0 h 149"/>
                <a:gd name="T6" fmla="*/ 0 w 144"/>
                <a:gd name="T7" fmla="*/ 148 h 149"/>
              </a:gdLst>
              <a:ahLst/>
              <a:cxnLst>
                <a:cxn ang="0">
                  <a:pos x="T0" y="T1"/>
                </a:cxn>
                <a:cxn ang="0">
                  <a:pos x="T2" y="T3"/>
                </a:cxn>
                <a:cxn ang="0">
                  <a:pos x="T4" y="T5"/>
                </a:cxn>
                <a:cxn ang="0">
                  <a:pos x="T6" y="T7"/>
                </a:cxn>
              </a:cxnLst>
              <a:rect l="0" t="0" r="r" b="b"/>
              <a:pathLst>
                <a:path w="144" h="149">
                  <a:moveTo>
                    <a:pt x="0" y="148"/>
                  </a:moveTo>
                  <a:lnTo>
                    <a:pt x="143" y="148"/>
                  </a:lnTo>
                  <a:lnTo>
                    <a:pt x="0" y="0"/>
                  </a:lnTo>
                  <a:lnTo>
                    <a:pt x="0" y="148"/>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26" name="Freeform 252">
              <a:extLst>
                <a:ext uri="{FF2B5EF4-FFF2-40B4-BE49-F238E27FC236}">
                  <a16:creationId xmlns:a16="http://schemas.microsoft.com/office/drawing/2014/main" id="{BA9EA052-210A-2B4B-8CF8-5260C2007FFA}"/>
                </a:ext>
              </a:extLst>
            </p:cNvPr>
            <p:cNvSpPr>
              <a:spLocks noChangeArrowheads="1"/>
            </p:cNvSpPr>
            <p:nvPr/>
          </p:nvSpPr>
          <p:spPr bwMode="auto">
            <a:xfrm>
              <a:off x="3169063" y="1035049"/>
              <a:ext cx="869537" cy="869537"/>
            </a:xfrm>
            <a:custGeom>
              <a:avLst/>
              <a:gdLst>
                <a:gd name="T0" fmla="*/ 0 w 149"/>
                <a:gd name="T1" fmla="*/ 148 h 149"/>
                <a:gd name="T2" fmla="*/ 148 w 149"/>
                <a:gd name="T3" fmla="*/ 148 h 149"/>
                <a:gd name="T4" fmla="*/ 0 w 149"/>
                <a:gd name="T5" fmla="*/ 0 h 149"/>
                <a:gd name="T6" fmla="*/ 0 w 149"/>
                <a:gd name="T7" fmla="*/ 148 h 149"/>
              </a:gdLst>
              <a:ahLst/>
              <a:cxnLst>
                <a:cxn ang="0">
                  <a:pos x="T0" y="T1"/>
                </a:cxn>
                <a:cxn ang="0">
                  <a:pos x="T2" y="T3"/>
                </a:cxn>
                <a:cxn ang="0">
                  <a:pos x="T4" y="T5"/>
                </a:cxn>
                <a:cxn ang="0">
                  <a:pos x="T6" y="T7"/>
                </a:cxn>
              </a:cxnLst>
              <a:rect l="0" t="0" r="r" b="b"/>
              <a:pathLst>
                <a:path w="149" h="149">
                  <a:moveTo>
                    <a:pt x="0" y="148"/>
                  </a:moveTo>
                  <a:lnTo>
                    <a:pt x="148" y="148"/>
                  </a:lnTo>
                  <a:lnTo>
                    <a:pt x="0" y="0"/>
                  </a:lnTo>
                  <a:lnTo>
                    <a:pt x="0" y="148"/>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0" name="Freeform 253">
              <a:extLst>
                <a:ext uri="{FF2B5EF4-FFF2-40B4-BE49-F238E27FC236}">
                  <a16:creationId xmlns:a16="http://schemas.microsoft.com/office/drawing/2014/main" id="{C4436BD8-BEB9-D8A9-3C80-AB5036C84826}"/>
                </a:ext>
              </a:extLst>
            </p:cNvPr>
            <p:cNvSpPr>
              <a:spLocks noChangeArrowheads="1"/>
            </p:cNvSpPr>
            <p:nvPr/>
          </p:nvSpPr>
          <p:spPr bwMode="auto">
            <a:xfrm>
              <a:off x="1481138" y="1904586"/>
              <a:ext cx="869537" cy="843971"/>
            </a:xfrm>
            <a:custGeom>
              <a:avLst/>
              <a:gdLst>
                <a:gd name="T0" fmla="*/ 0 w 149"/>
                <a:gd name="T1" fmla="*/ 144 h 145"/>
                <a:gd name="T2" fmla="*/ 148 w 149"/>
                <a:gd name="T3" fmla="*/ 144 h 145"/>
                <a:gd name="T4" fmla="*/ 0 w 149"/>
                <a:gd name="T5" fmla="*/ 0 h 145"/>
                <a:gd name="T6" fmla="*/ 0 w 149"/>
                <a:gd name="T7" fmla="*/ 144 h 145"/>
              </a:gdLst>
              <a:ahLst/>
              <a:cxnLst>
                <a:cxn ang="0">
                  <a:pos x="T0" y="T1"/>
                </a:cxn>
                <a:cxn ang="0">
                  <a:pos x="T2" y="T3"/>
                </a:cxn>
                <a:cxn ang="0">
                  <a:pos x="T4" y="T5"/>
                </a:cxn>
                <a:cxn ang="0">
                  <a:pos x="T6" y="T7"/>
                </a:cxn>
              </a:cxnLst>
              <a:rect l="0" t="0" r="r" b="b"/>
              <a:pathLst>
                <a:path w="149" h="145">
                  <a:moveTo>
                    <a:pt x="0" y="144"/>
                  </a:moveTo>
                  <a:lnTo>
                    <a:pt x="148" y="144"/>
                  </a:lnTo>
                  <a:lnTo>
                    <a:pt x="0" y="0"/>
                  </a:lnTo>
                  <a:lnTo>
                    <a:pt x="0" y="144"/>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1" name="Freeform 254">
              <a:extLst>
                <a:ext uri="{FF2B5EF4-FFF2-40B4-BE49-F238E27FC236}">
                  <a16:creationId xmlns:a16="http://schemas.microsoft.com/office/drawing/2014/main" id="{79B5FE30-F4F1-5E1C-155C-E651AB3D2D16}"/>
                </a:ext>
              </a:extLst>
            </p:cNvPr>
            <p:cNvSpPr>
              <a:spLocks noChangeArrowheads="1"/>
            </p:cNvSpPr>
            <p:nvPr/>
          </p:nvSpPr>
          <p:spPr bwMode="auto">
            <a:xfrm>
              <a:off x="2350675" y="1904586"/>
              <a:ext cx="843954" cy="843971"/>
            </a:xfrm>
            <a:custGeom>
              <a:avLst/>
              <a:gdLst>
                <a:gd name="T0" fmla="*/ 0 w 144"/>
                <a:gd name="T1" fmla="*/ 0 h 145"/>
                <a:gd name="T2" fmla="*/ 0 w 144"/>
                <a:gd name="T3" fmla="*/ 144 h 145"/>
                <a:gd name="T4" fmla="*/ 143 w 144"/>
                <a:gd name="T5" fmla="*/ 144 h 145"/>
                <a:gd name="T6" fmla="*/ 0 w 144"/>
                <a:gd name="T7" fmla="*/ 0 h 145"/>
              </a:gdLst>
              <a:ahLst/>
              <a:cxnLst>
                <a:cxn ang="0">
                  <a:pos x="T0" y="T1"/>
                </a:cxn>
                <a:cxn ang="0">
                  <a:pos x="T2" y="T3"/>
                </a:cxn>
                <a:cxn ang="0">
                  <a:pos x="T4" y="T5"/>
                </a:cxn>
                <a:cxn ang="0">
                  <a:pos x="T6" y="T7"/>
                </a:cxn>
              </a:cxnLst>
              <a:rect l="0" t="0" r="r" b="b"/>
              <a:pathLst>
                <a:path w="144" h="145">
                  <a:moveTo>
                    <a:pt x="0" y="0"/>
                  </a:moveTo>
                  <a:lnTo>
                    <a:pt x="0" y="144"/>
                  </a:lnTo>
                  <a:lnTo>
                    <a:pt x="143" y="144"/>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2" name="Freeform 255">
              <a:extLst>
                <a:ext uri="{FF2B5EF4-FFF2-40B4-BE49-F238E27FC236}">
                  <a16:creationId xmlns:a16="http://schemas.microsoft.com/office/drawing/2014/main" id="{74157F5C-AEA6-DD73-D642-CB044DFD6171}"/>
                </a:ext>
              </a:extLst>
            </p:cNvPr>
            <p:cNvSpPr>
              <a:spLocks noChangeArrowheads="1"/>
            </p:cNvSpPr>
            <p:nvPr/>
          </p:nvSpPr>
          <p:spPr bwMode="auto">
            <a:xfrm>
              <a:off x="3169063" y="1904586"/>
              <a:ext cx="869537" cy="843971"/>
            </a:xfrm>
            <a:custGeom>
              <a:avLst/>
              <a:gdLst>
                <a:gd name="T0" fmla="*/ 0 w 149"/>
                <a:gd name="T1" fmla="*/ 0 h 145"/>
                <a:gd name="T2" fmla="*/ 0 w 149"/>
                <a:gd name="T3" fmla="*/ 144 h 145"/>
                <a:gd name="T4" fmla="*/ 148 w 149"/>
                <a:gd name="T5" fmla="*/ 144 h 145"/>
                <a:gd name="T6" fmla="*/ 0 w 149"/>
                <a:gd name="T7" fmla="*/ 0 h 145"/>
              </a:gdLst>
              <a:ahLst/>
              <a:cxnLst>
                <a:cxn ang="0">
                  <a:pos x="T0" y="T1"/>
                </a:cxn>
                <a:cxn ang="0">
                  <a:pos x="T2" y="T3"/>
                </a:cxn>
                <a:cxn ang="0">
                  <a:pos x="T4" y="T5"/>
                </a:cxn>
                <a:cxn ang="0">
                  <a:pos x="T6" y="T7"/>
                </a:cxn>
              </a:cxnLst>
              <a:rect l="0" t="0" r="r" b="b"/>
              <a:pathLst>
                <a:path w="149" h="145">
                  <a:moveTo>
                    <a:pt x="0" y="0"/>
                  </a:moveTo>
                  <a:lnTo>
                    <a:pt x="0" y="144"/>
                  </a:lnTo>
                  <a:lnTo>
                    <a:pt x="148" y="144"/>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3" name="Freeform 256">
              <a:extLst>
                <a:ext uri="{FF2B5EF4-FFF2-40B4-BE49-F238E27FC236}">
                  <a16:creationId xmlns:a16="http://schemas.microsoft.com/office/drawing/2014/main" id="{58984A31-33B1-A956-A70F-C2293FEB236A}"/>
                </a:ext>
              </a:extLst>
            </p:cNvPr>
            <p:cNvSpPr>
              <a:spLocks noChangeArrowheads="1"/>
            </p:cNvSpPr>
            <p:nvPr/>
          </p:nvSpPr>
          <p:spPr bwMode="auto">
            <a:xfrm>
              <a:off x="1481138" y="2748557"/>
              <a:ext cx="869537" cy="869537"/>
            </a:xfrm>
            <a:custGeom>
              <a:avLst/>
              <a:gdLst>
                <a:gd name="T0" fmla="*/ 0 w 149"/>
                <a:gd name="T1" fmla="*/ 147 h 148"/>
                <a:gd name="T2" fmla="*/ 148 w 149"/>
                <a:gd name="T3" fmla="*/ 147 h 148"/>
                <a:gd name="T4" fmla="*/ 0 w 149"/>
                <a:gd name="T5" fmla="*/ 0 h 148"/>
                <a:gd name="T6" fmla="*/ 0 w 149"/>
                <a:gd name="T7" fmla="*/ 147 h 148"/>
              </a:gdLst>
              <a:ahLst/>
              <a:cxnLst>
                <a:cxn ang="0">
                  <a:pos x="T0" y="T1"/>
                </a:cxn>
                <a:cxn ang="0">
                  <a:pos x="T2" y="T3"/>
                </a:cxn>
                <a:cxn ang="0">
                  <a:pos x="T4" y="T5"/>
                </a:cxn>
                <a:cxn ang="0">
                  <a:pos x="T6" y="T7"/>
                </a:cxn>
              </a:cxnLst>
              <a:rect l="0" t="0" r="r" b="b"/>
              <a:pathLst>
                <a:path w="149" h="148">
                  <a:moveTo>
                    <a:pt x="0" y="147"/>
                  </a:moveTo>
                  <a:lnTo>
                    <a:pt x="148" y="147"/>
                  </a:lnTo>
                  <a:lnTo>
                    <a:pt x="0" y="0"/>
                  </a:lnTo>
                  <a:lnTo>
                    <a:pt x="0" y="147"/>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4" name="Freeform 257">
              <a:extLst>
                <a:ext uri="{FF2B5EF4-FFF2-40B4-BE49-F238E27FC236}">
                  <a16:creationId xmlns:a16="http://schemas.microsoft.com/office/drawing/2014/main" id="{7C3ADCA8-7B1E-2732-F24A-81B7418E5A85}"/>
                </a:ext>
              </a:extLst>
            </p:cNvPr>
            <p:cNvSpPr>
              <a:spLocks noChangeArrowheads="1"/>
            </p:cNvSpPr>
            <p:nvPr/>
          </p:nvSpPr>
          <p:spPr bwMode="auto">
            <a:xfrm>
              <a:off x="2350675" y="2748557"/>
              <a:ext cx="843954" cy="869537"/>
            </a:xfrm>
            <a:custGeom>
              <a:avLst/>
              <a:gdLst>
                <a:gd name="T0" fmla="*/ 0 w 144"/>
                <a:gd name="T1" fmla="*/ 0 h 148"/>
                <a:gd name="T2" fmla="*/ 0 w 144"/>
                <a:gd name="T3" fmla="*/ 147 h 148"/>
                <a:gd name="T4" fmla="*/ 143 w 144"/>
                <a:gd name="T5" fmla="*/ 147 h 148"/>
                <a:gd name="T6" fmla="*/ 0 w 144"/>
                <a:gd name="T7" fmla="*/ 0 h 148"/>
              </a:gdLst>
              <a:ahLst/>
              <a:cxnLst>
                <a:cxn ang="0">
                  <a:pos x="T0" y="T1"/>
                </a:cxn>
                <a:cxn ang="0">
                  <a:pos x="T2" y="T3"/>
                </a:cxn>
                <a:cxn ang="0">
                  <a:pos x="T4" y="T5"/>
                </a:cxn>
                <a:cxn ang="0">
                  <a:pos x="T6" y="T7"/>
                </a:cxn>
              </a:cxnLst>
              <a:rect l="0" t="0" r="r" b="b"/>
              <a:pathLst>
                <a:path w="144" h="148">
                  <a:moveTo>
                    <a:pt x="0" y="0"/>
                  </a:moveTo>
                  <a:lnTo>
                    <a:pt x="0" y="147"/>
                  </a:lnTo>
                  <a:lnTo>
                    <a:pt x="143" y="147"/>
                  </a:lnTo>
                  <a:lnTo>
                    <a:pt x="0" y="0"/>
                  </a:lnTo>
                </a:path>
              </a:pathLst>
            </a:custGeom>
            <a:solidFill>
              <a:srgbClr val="231F20"/>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sp>
          <p:nvSpPr>
            <p:cNvPr id="35" name="Freeform 258">
              <a:extLst>
                <a:ext uri="{FF2B5EF4-FFF2-40B4-BE49-F238E27FC236}">
                  <a16:creationId xmlns:a16="http://schemas.microsoft.com/office/drawing/2014/main" id="{E2DE50A1-E8DB-BEA9-5EAC-42742699E871}"/>
                </a:ext>
              </a:extLst>
            </p:cNvPr>
            <p:cNvSpPr>
              <a:spLocks noChangeArrowheads="1"/>
            </p:cNvSpPr>
            <p:nvPr/>
          </p:nvSpPr>
          <p:spPr bwMode="auto">
            <a:xfrm>
              <a:off x="3169063" y="2748557"/>
              <a:ext cx="869537" cy="869537"/>
            </a:xfrm>
            <a:custGeom>
              <a:avLst/>
              <a:gdLst>
                <a:gd name="T0" fmla="*/ 0 w 149"/>
                <a:gd name="T1" fmla="*/ 0 h 148"/>
                <a:gd name="T2" fmla="*/ 0 w 149"/>
                <a:gd name="T3" fmla="*/ 147 h 148"/>
                <a:gd name="T4" fmla="*/ 148 w 149"/>
                <a:gd name="T5" fmla="*/ 147 h 148"/>
                <a:gd name="T6" fmla="*/ 0 w 149"/>
                <a:gd name="T7" fmla="*/ 0 h 148"/>
              </a:gdLst>
              <a:ahLst/>
              <a:cxnLst>
                <a:cxn ang="0">
                  <a:pos x="T0" y="T1"/>
                </a:cxn>
                <a:cxn ang="0">
                  <a:pos x="T2" y="T3"/>
                </a:cxn>
                <a:cxn ang="0">
                  <a:pos x="T4" y="T5"/>
                </a:cxn>
                <a:cxn ang="0">
                  <a:pos x="T6" y="T7"/>
                </a:cxn>
              </a:cxnLst>
              <a:rect l="0" t="0" r="r" b="b"/>
              <a:pathLst>
                <a:path w="149" h="148">
                  <a:moveTo>
                    <a:pt x="0" y="0"/>
                  </a:moveTo>
                  <a:lnTo>
                    <a:pt x="0" y="147"/>
                  </a:lnTo>
                  <a:lnTo>
                    <a:pt x="148" y="147"/>
                  </a:lnTo>
                  <a:lnTo>
                    <a:pt x="0" y="0"/>
                  </a:lnTo>
                </a:path>
              </a:pathLst>
            </a:custGeom>
            <a:solidFill>
              <a:schemeClr val="accent4"/>
            </a:solidFill>
            <a:ln>
              <a:noFill/>
            </a:ln>
            <a:effectLst/>
            <a:extLst>
              <a:ext uri="{91240B29-F687-4F45-9708-019B960494DF}">
                <a14:hiddenLine xmlns:a14="http://schemas.microsoft.com/office/drawing/2010/main" w="9525" cap="flat">
                  <a:solidFill>
                    <a:srgbClr val="80808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sz="900"/>
            </a:p>
          </p:txBody>
        </p:sp>
      </p:grpSp>
      <p:sp>
        <p:nvSpPr>
          <p:cNvPr id="36" name="Freeform 5011">
            <a:extLst>
              <a:ext uri="{FF2B5EF4-FFF2-40B4-BE49-F238E27FC236}">
                <a16:creationId xmlns:a16="http://schemas.microsoft.com/office/drawing/2014/main" id="{0908FE95-B872-1B1C-6C73-490DCD9D77A5}"/>
              </a:ext>
            </a:extLst>
          </p:cNvPr>
          <p:cNvSpPr>
            <a:spLocks noChangeArrowheads="1"/>
          </p:cNvSpPr>
          <p:nvPr userDrawn="1"/>
        </p:nvSpPr>
        <p:spPr bwMode="auto">
          <a:xfrm>
            <a:off x="11375026" y="-7437"/>
            <a:ext cx="824904" cy="824909"/>
          </a:xfrm>
          <a:custGeom>
            <a:avLst/>
            <a:gdLst>
              <a:gd name="T0" fmla="*/ 0 w 436"/>
              <a:gd name="T1" fmla="*/ 435 h 436"/>
              <a:gd name="T2" fmla="*/ 435 w 436"/>
              <a:gd name="T3" fmla="*/ 435 h 436"/>
              <a:gd name="T4" fmla="*/ 435 w 436"/>
              <a:gd name="T5" fmla="*/ 0 h 436"/>
              <a:gd name="T6" fmla="*/ 0 w 436"/>
              <a:gd name="T7" fmla="*/ 435 h 436"/>
            </a:gdLst>
            <a:ahLst/>
            <a:cxnLst>
              <a:cxn ang="0">
                <a:pos x="T0" y="T1"/>
              </a:cxn>
              <a:cxn ang="0">
                <a:pos x="T2" y="T3"/>
              </a:cxn>
              <a:cxn ang="0">
                <a:pos x="T4" y="T5"/>
              </a:cxn>
              <a:cxn ang="0">
                <a:pos x="T6" y="T7"/>
              </a:cxn>
            </a:cxnLst>
            <a:rect l="0" t="0" r="r" b="b"/>
            <a:pathLst>
              <a:path w="436" h="436">
                <a:moveTo>
                  <a:pt x="0" y="435"/>
                </a:moveTo>
                <a:lnTo>
                  <a:pt x="435" y="435"/>
                </a:lnTo>
                <a:lnTo>
                  <a:pt x="435" y="0"/>
                </a:lnTo>
                <a:lnTo>
                  <a:pt x="0" y="435"/>
                </a:lnTo>
              </a:path>
            </a:pathLst>
          </a:custGeom>
          <a:solidFill>
            <a:schemeClr val="accent2"/>
          </a:solidFill>
          <a:ln>
            <a:noFill/>
          </a:ln>
          <a:effectLst/>
        </p:spPr>
        <p:txBody>
          <a:bodyPr wrap="none" anchor="ctr"/>
          <a:lstStyle/>
          <a:p>
            <a:endParaRPr lang="en-US" sz="900"/>
          </a:p>
        </p:txBody>
      </p:sp>
    </p:spTree>
    <p:extLst>
      <p:ext uri="{BB962C8B-B14F-4D97-AF65-F5344CB8AC3E}">
        <p14:creationId xmlns:p14="http://schemas.microsoft.com/office/powerpoint/2010/main" val="20432171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theme" Target="../theme/theme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9119"/>
            <a:ext cx="10515600" cy="595612"/>
          </a:xfrm>
          <a:prstGeom prst="rect">
            <a:avLst/>
          </a:prstGeom>
        </p:spPr>
        <p:txBody>
          <a:bodyPr vert="horz" wrap="square" lIns="91440" tIns="45720" rIns="91440" bIns="45720" rtlCol="0" anchor="ctr">
            <a:spAutoFit/>
          </a:bodyPr>
          <a:lstStyle/>
          <a:p>
            <a:r>
              <a:rPr lang="en-US"/>
              <a:t>Click to edit Master title style</a:t>
            </a:r>
          </a:p>
        </p:txBody>
      </p:sp>
      <p:sp>
        <p:nvSpPr>
          <p:cNvPr id="3" name="Text Placeholder 2"/>
          <p:cNvSpPr>
            <a:spLocks noGrp="1"/>
          </p:cNvSpPr>
          <p:nvPr>
            <p:ph type="body" idx="1"/>
          </p:nvPr>
        </p:nvSpPr>
        <p:spPr>
          <a:xfrm>
            <a:off x="838200" y="1825625"/>
            <a:ext cx="10515600" cy="1410130"/>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81775139"/>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Lst>
  <p:hf hdr="0" ftr="0" dt="0"/>
  <p:txStyles>
    <p:titleStyle>
      <a:lvl1pPr algn="l" defTabSz="914400" rtl="0" eaLnBrk="1" latinLnBrk="0" hangingPunct="1">
        <a:lnSpc>
          <a:spcPct val="90000"/>
        </a:lnSpc>
        <a:spcBef>
          <a:spcPct val="0"/>
        </a:spcBef>
        <a:buNone/>
        <a:defRPr sz="3600" b="1" i="0" kern="1200" cap="all" baseline="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
        </a:spcBef>
        <a:spcAft>
          <a:spcPts val="500"/>
        </a:spcAft>
        <a:buFont typeface="Arial" panose="020B0604020202020204" pitchFamily="34" charset="0"/>
        <a:buChar char="•"/>
        <a:defRPr sz="1600" b="0" i="0" kern="1200" cap="none" baseline="0">
          <a:solidFill>
            <a:schemeClr val="tx1"/>
          </a:solidFill>
          <a:latin typeface="+mn-lt"/>
          <a:ea typeface="Roboto Light" panose="02000000000000000000" pitchFamily="2" charset="0"/>
          <a:cs typeface="Poppins Light"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2pPr>
      <a:lvl3pPr marL="1200150" indent="-28575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1229151"/>
            <a:ext cx="10515600" cy="595548"/>
          </a:xfrm>
          <a:prstGeom prst="rect">
            <a:avLst/>
          </a:prstGeom>
        </p:spPr>
        <p:txBody>
          <a:bodyPr vert="horz" wrap="square" lIns="91440" tIns="45720" rIns="91440" bIns="4572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1410130"/>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2303899"/>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 id="2147483785" r:id="rId13"/>
    <p:sldLayoutId id="2147483786" r:id="rId14"/>
    <p:sldLayoutId id="2147483787" r:id="rId15"/>
    <p:sldLayoutId id="2147483788" r:id="rId16"/>
    <p:sldLayoutId id="2147483789" r:id="rId17"/>
    <p:sldLayoutId id="2147483790" r:id="rId18"/>
    <p:sldLayoutId id="2147483791" r:id="rId19"/>
  </p:sldLayoutIdLst>
  <p:hf hdr="0" ftr="0" dt="0"/>
  <p:txStyles>
    <p:titleStyle>
      <a:lvl1pPr algn="l" defTabSz="914400" rtl="0" eaLnBrk="1" latinLnBrk="0" hangingPunct="1">
        <a:lnSpc>
          <a:spcPct val="90000"/>
        </a:lnSpc>
        <a:spcBef>
          <a:spcPct val="0"/>
        </a:spcBef>
        <a:buNone/>
        <a:defRPr sz="3600" b="1" i="0" kern="1200" cap="all" baseline="0">
          <a:solidFill>
            <a:schemeClr val="tx1"/>
          </a:solidFill>
          <a:latin typeface="+mj-lt"/>
          <a:ea typeface="+mj-ea"/>
          <a:cs typeface="Poppins" pitchFamily="2" charset="77"/>
        </a:defRPr>
      </a:lvl1pPr>
    </p:titleStyle>
    <p:bodyStyle>
      <a:lvl1pPr marL="228600" indent="-228600" algn="l" defTabSz="914400" rtl="0" eaLnBrk="1" latinLnBrk="0" hangingPunct="1">
        <a:lnSpc>
          <a:spcPct val="90000"/>
        </a:lnSpc>
        <a:spcBef>
          <a:spcPts val="100"/>
        </a:spcBef>
        <a:spcAft>
          <a:spcPts val="500"/>
        </a:spcAft>
        <a:buFont typeface="Arial" panose="020B0604020202020204" pitchFamily="34" charset="0"/>
        <a:buChar char="•"/>
        <a:defRPr sz="1600" b="0" i="0" kern="1200" cap="none" baseline="0">
          <a:solidFill>
            <a:schemeClr val="tx1"/>
          </a:solidFill>
          <a:latin typeface="+mn-lt"/>
          <a:ea typeface="Roboto Light" panose="02000000000000000000" pitchFamily="2" charset="0"/>
          <a:cs typeface="Poppins Light" pitchFamily="2" charset="77"/>
        </a:defRPr>
      </a:lvl1pPr>
      <a:lvl2pPr marL="6858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2pPr>
      <a:lvl3pPr marL="1200150" indent="-28575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400" b="0" i="0" kern="1200" baseline="0" dirty="0" smtClean="0">
          <a:solidFill>
            <a:schemeClr val="tx1"/>
          </a:solidFill>
          <a:latin typeface="+mn-lt"/>
          <a:ea typeface="Roboto Light" panose="02000000000000000000" pitchFamily="2" charset="0"/>
          <a:cs typeface="Roboto Light"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3.jpeg"/><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16.xml"/><Relationship Id="rId6" Type="http://schemas.openxmlformats.org/officeDocument/2006/relationships/image" Target="../media/image5.emf"/><Relationship Id="rId5" Type="http://schemas.openxmlformats.org/officeDocument/2006/relationships/image" Target="../media/image2.emf"/><Relationship Id="rId10" Type="http://schemas.openxmlformats.org/officeDocument/2006/relationships/image" Target="../media/image9.png"/><Relationship Id="rId4" Type="http://schemas.openxmlformats.org/officeDocument/2006/relationships/image" Target="../media/image4.emf"/><Relationship Id="rId9" Type="http://schemas.openxmlformats.org/officeDocument/2006/relationships/image" Target="../media/image8.emf"/></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11.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14.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1.xml"/><Relationship Id="rId4" Type="http://schemas.openxmlformats.org/officeDocument/2006/relationships/image" Target="../media/image21.svg"/></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7.sv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766DD6AE-89A9-6024-5B10-FCE462A0BED0}"/>
              </a:ext>
            </a:extLst>
          </p:cNvPr>
          <p:cNvSpPr/>
          <p:nvPr/>
        </p:nvSpPr>
        <p:spPr>
          <a:xfrm>
            <a:off x="705218" y="5203232"/>
            <a:ext cx="6953351" cy="584775"/>
          </a:xfrm>
          <a:prstGeom prst="rect">
            <a:avLst/>
          </a:prstGeom>
        </p:spPr>
        <p:txBody>
          <a:bodyPr wrap="square">
            <a:spAutoFit/>
          </a:bodyPr>
          <a:lstStyle/>
          <a:p>
            <a:pPr defTabSz="228600"/>
            <a:r>
              <a:rPr lang="en-US" sz="3200" dirty="0">
                <a:solidFill>
                  <a:srgbClr val="000000"/>
                </a:solidFill>
                <a:ea typeface="Roboto" charset="0"/>
                <a:cs typeface="Poppins Light" pitchFamily="2" charset="77"/>
              </a:rPr>
              <a:t>Qualitative Data Collection</a:t>
            </a:r>
          </a:p>
        </p:txBody>
      </p:sp>
      <p:pic>
        <p:nvPicPr>
          <p:cNvPr id="26" name="Picture 25">
            <a:extLst>
              <a:ext uri="{FF2B5EF4-FFF2-40B4-BE49-F238E27FC236}">
                <a16:creationId xmlns:a16="http://schemas.microsoft.com/office/drawing/2014/main" id="{FF0E6D7E-C795-905B-5E6D-233C6839A3A4}"/>
              </a:ext>
            </a:extLst>
          </p:cNvPr>
          <p:cNvPicPr>
            <a:picLocks/>
          </p:cNvPicPr>
          <p:nvPr/>
        </p:nvPicPr>
        <p:blipFill>
          <a:blip r:embed="rId3" cstate="print">
            <a:extLst>
              <a:ext uri="{28A0092B-C50C-407E-A947-70E740481C1C}">
                <a14:useLocalDpi xmlns:a14="http://schemas.microsoft.com/office/drawing/2010/main" val="0"/>
              </a:ext>
            </a:extLst>
          </a:blip>
          <a:srcRect/>
          <a:stretch/>
        </p:blipFill>
        <p:spPr>
          <a:xfrm>
            <a:off x="6703070" y="11613"/>
            <a:ext cx="4114649" cy="2743099"/>
          </a:xfrm>
          <a:prstGeom prst="rect">
            <a:avLst/>
          </a:prstGeom>
        </p:spPr>
      </p:pic>
      <p:pic>
        <p:nvPicPr>
          <p:cNvPr id="27" name="Picture 26">
            <a:extLst>
              <a:ext uri="{FF2B5EF4-FFF2-40B4-BE49-F238E27FC236}">
                <a16:creationId xmlns:a16="http://schemas.microsoft.com/office/drawing/2014/main" id="{6F67D481-D644-2194-607A-9B84D4609868}"/>
              </a:ext>
            </a:extLst>
          </p:cNvPr>
          <p:cNvPicPr>
            <a:picLocks noChangeAspect="1"/>
          </p:cNvPicPr>
          <p:nvPr/>
        </p:nvPicPr>
        <p:blipFill>
          <a:blip r:embed="rId4"/>
          <a:stretch>
            <a:fillRect/>
          </a:stretch>
        </p:blipFill>
        <p:spPr>
          <a:xfrm>
            <a:off x="6713278" y="5481472"/>
            <a:ext cx="1372132" cy="1372132"/>
          </a:xfrm>
          <a:prstGeom prst="rect">
            <a:avLst/>
          </a:prstGeom>
        </p:spPr>
      </p:pic>
      <p:pic>
        <p:nvPicPr>
          <p:cNvPr id="28" name="Picture 27">
            <a:extLst>
              <a:ext uri="{FF2B5EF4-FFF2-40B4-BE49-F238E27FC236}">
                <a16:creationId xmlns:a16="http://schemas.microsoft.com/office/drawing/2014/main" id="{F2CF497C-739F-C646-DABA-C6CCBD67C6F5}"/>
              </a:ext>
            </a:extLst>
          </p:cNvPr>
          <p:cNvPicPr>
            <a:picLocks noChangeAspect="1"/>
          </p:cNvPicPr>
          <p:nvPr/>
        </p:nvPicPr>
        <p:blipFill>
          <a:blip r:embed="rId5"/>
          <a:stretch>
            <a:fillRect/>
          </a:stretch>
        </p:blipFill>
        <p:spPr>
          <a:xfrm rot="10800000">
            <a:off x="6667149" y="2780588"/>
            <a:ext cx="1372132" cy="1372132"/>
          </a:xfrm>
          <a:prstGeom prst="rect">
            <a:avLst/>
          </a:prstGeom>
        </p:spPr>
      </p:pic>
      <p:pic>
        <p:nvPicPr>
          <p:cNvPr id="30" name="Picture 29">
            <a:extLst>
              <a:ext uri="{FF2B5EF4-FFF2-40B4-BE49-F238E27FC236}">
                <a16:creationId xmlns:a16="http://schemas.microsoft.com/office/drawing/2014/main" id="{0CF72C7D-F20E-E7E1-616D-87C4063B3E49}"/>
              </a:ext>
            </a:extLst>
          </p:cNvPr>
          <p:cNvPicPr>
            <a:picLocks noChangeAspect="1"/>
          </p:cNvPicPr>
          <p:nvPr/>
        </p:nvPicPr>
        <p:blipFill>
          <a:blip r:embed="rId6"/>
          <a:stretch>
            <a:fillRect/>
          </a:stretch>
        </p:blipFill>
        <p:spPr>
          <a:xfrm>
            <a:off x="9452639" y="4139297"/>
            <a:ext cx="1372132" cy="1372132"/>
          </a:xfrm>
          <a:prstGeom prst="rect">
            <a:avLst/>
          </a:prstGeom>
        </p:spPr>
      </p:pic>
      <p:pic>
        <p:nvPicPr>
          <p:cNvPr id="31" name="Picture 30">
            <a:extLst>
              <a:ext uri="{FF2B5EF4-FFF2-40B4-BE49-F238E27FC236}">
                <a16:creationId xmlns:a16="http://schemas.microsoft.com/office/drawing/2014/main" id="{E154A98B-133C-B342-F87B-F6A7DB0C2B83}"/>
              </a:ext>
            </a:extLst>
          </p:cNvPr>
          <p:cNvPicPr>
            <a:picLocks noChangeAspect="1"/>
          </p:cNvPicPr>
          <p:nvPr/>
        </p:nvPicPr>
        <p:blipFill>
          <a:blip r:embed="rId7"/>
          <a:stretch>
            <a:fillRect/>
          </a:stretch>
        </p:blipFill>
        <p:spPr>
          <a:xfrm>
            <a:off x="10819868" y="4138572"/>
            <a:ext cx="1372132" cy="1372132"/>
          </a:xfrm>
          <a:prstGeom prst="rect">
            <a:avLst/>
          </a:prstGeom>
        </p:spPr>
      </p:pic>
      <p:pic>
        <p:nvPicPr>
          <p:cNvPr id="32" name="Picture 31">
            <a:extLst>
              <a:ext uri="{FF2B5EF4-FFF2-40B4-BE49-F238E27FC236}">
                <a16:creationId xmlns:a16="http://schemas.microsoft.com/office/drawing/2014/main" id="{95FB0377-B3EC-B510-98FC-E973582FFA85}"/>
              </a:ext>
            </a:extLst>
          </p:cNvPr>
          <p:cNvPicPr>
            <a:picLocks/>
          </p:cNvPicPr>
          <p:nvPr/>
        </p:nvPicPr>
        <p:blipFill>
          <a:blip r:embed="rId8"/>
          <a:stretch>
            <a:fillRect/>
          </a:stretch>
        </p:blipFill>
        <p:spPr>
          <a:xfrm>
            <a:off x="8077033" y="4125929"/>
            <a:ext cx="1372132" cy="1372132"/>
          </a:xfrm>
          <a:prstGeom prst="rect">
            <a:avLst/>
          </a:prstGeom>
        </p:spPr>
      </p:pic>
      <p:pic>
        <p:nvPicPr>
          <p:cNvPr id="33" name="Picture 32">
            <a:extLst>
              <a:ext uri="{FF2B5EF4-FFF2-40B4-BE49-F238E27FC236}">
                <a16:creationId xmlns:a16="http://schemas.microsoft.com/office/drawing/2014/main" id="{82E3B8F6-3360-56C6-5BA1-23FDE497C049}"/>
              </a:ext>
            </a:extLst>
          </p:cNvPr>
          <p:cNvPicPr>
            <a:picLocks noChangeAspect="1"/>
          </p:cNvPicPr>
          <p:nvPr/>
        </p:nvPicPr>
        <p:blipFill>
          <a:blip r:embed="rId9"/>
          <a:stretch>
            <a:fillRect/>
          </a:stretch>
        </p:blipFill>
        <p:spPr>
          <a:xfrm>
            <a:off x="6711801" y="4103288"/>
            <a:ext cx="1372132" cy="1372132"/>
          </a:xfrm>
          <a:prstGeom prst="rect">
            <a:avLst/>
          </a:prstGeom>
        </p:spPr>
      </p:pic>
      <p:sp>
        <p:nvSpPr>
          <p:cNvPr id="3" name="Rectangle 12">
            <a:extLst>
              <a:ext uri="{FF2B5EF4-FFF2-40B4-BE49-F238E27FC236}">
                <a16:creationId xmlns:a16="http://schemas.microsoft.com/office/drawing/2014/main" id="{4C534C9C-19B7-CD64-0597-138CF177A576}"/>
              </a:ext>
            </a:extLst>
          </p:cNvPr>
          <p:cNvSpPr>
            <a:spLocks noChangeAspect="1"/>
          </p:cNvSpPr>
          <p:nvPr/>
        </p:nvSpPr>
        <p:spPr>
          <a:xfrm flipV="1">
            <a:off x="8070148" y="23772"/>
            <a:ext cx="4114800" cy="4114800"/>
          </a:xfrm>
          <a:custGeom>
            <a:avLst/>
            <a:gdLst>
              <a:gd name="connsiteX0" fmla="*/ 0 w 12212728"/>
              <a:gd name="connsiteY0" fmla="*/ 0 h 10471338"/>
              <a:gd name="connsiteX1" fmla="*/ 12212728 w 12212728"/>
              <a:gd name="connsiteY1" fmla="*/ 0 h 10471338"/>
              <a:gd name="connsiteX2" fmla="*/ 12212728 w 12212728"/>
              <a:gd name="connsiteY2" fmla="*/ 10471338 h 10471338"/>
              <a:gd name="connsiteX3" fmla="*/ 0 w 12212728"/>
              <a:gd name="connsiteY3" fmla="*/ 10471338 h 10471338"/>
              <a:gd name="connsiteX4" fmla="*/ 0 w 12212728"/>
              <a:gd name="connsiteY4" fmla="*/ 0 h 10471338"/>
              <a:gd name="connsiteX0" fmla="*/ 0 w 12212728"/>
              <a:gd name="connsiteY0" fmla="*/ 0 h 10471338"/>
              <a:gd name="connsiteX1" fmla="*/ 12212728 w 12212728"/>
              <a:gd name="connsiteY1" fmla="*/ 0 h 10471338"/>
              <a:gd name="connsiteX2" fmla="*/ 12212728 w 12212728"/>
              <a:gd name="connsiteY2" fmla="*/ 10471338 h 10471338"/>
              <a:gd name="connsiteX3" fmla="*/ 5569527 w 12212728"/>
              <a:gd name="connsiteY3" fmla="*/ 4777120 h 10471338"/>
              <a:gd name="connsiteX4" fmla="*/ 0 w 12212728"/>
              <a:gd name="connsiteY4" fmla="*/ 0 h 104713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2728" h="10471338">
                <a:moveTo>
                  <a:pt x="0" y="0"/>
                </a:moveTo>
                <a:lnTo>
                  <a:pt x="12212728" y="0"/>
                </a:lnTo>
                <a:lnTo>
                  <a:pt x="12212728" y="10471338"/>
                </a:lnTo>
                <a:lnTo>
                  <a:pt x="5569527" y="4777120"/>
                </a:lnTo>
                <a:lnTo>
                  <a:pt x="0" y="0"/>
                </a:lnTo>
                <a:close/>
              </a:path>
            </a:pathLst>
          </a:custGeom>
          <a:solidFill>
            <a:schemeClr val="accent5">
              <a:alpha val="60000"/>
            </a:schemeClr>
          </a:solidFill>
          <a:ln>
            <a:noFill/>
          </a:ln>
          <a:effectLst>
            <a:outerShdw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900" b="1" i="1" dirty="0">
                <a:solidFill>
                  <a:srgbClr val="00AC68"/>
                </a:solidFill>
                <a:latin typeface="Poppins Black" pitchFamily="2" charset="77"/>
              </a:rPr>
              <a:t> </a:t>
            </a:r>
            <a:endParaRPr lang="ru-RU" sz="900">
              <a:solidFill>
                <a:srgbClr val="00AC68"/>
              </a:solidFill>
              <a:latin typeface="Roboto Light" panose="02000000000000000000" pitchFamily="2" charset="0"/>
            </a:endParaRPr>
          </a:p>
        </p:txBody>
      </p:sp>
      <p:pic>
        <p:nvPicPr>
          <p:cNvPr id="2" name="Picture 1" descr="A group of pink and blue logos&#10;&#10;Description automatically generated">
            <a:extLst>
              <a:ext uri="{FF2B5EF4-FFF2-40B4-BE49-F238E27FC236}">
                <a16:creationId xmlns:a16="http://schemas.microsoft.com/office/drawing/2014/main" id="{6C000BA3-A7E6-E095-CCD0-726244FCEFBA}"/>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98864" y="1543762"/>
            <a:ext cx="3404964" cy="1074820"/>
          </a:xfrm>
          <a:prstGeom prst="rect">
            <a:avLst/>
          </a:prstGeom>
        </p:spPr>
      </p:pic>
      <p:sp>
        <p:nvSpPr>
          <p:cNvPr id="7" name="TextBox 6">
            <a:extLst>
              <a:ext uri="{FF2B5EF4-FFF2-40B4-BE49-F238E27FC236}">
                <a16:creationId xmlns:a16="http://schemas.microsoft.com/office/drawing/2014/main" id="{5F6E909C-8B0F-6CAE-9573-DFBAFD0E088F}"/>
              </a:ext>
            </a:extLst>
          </p:cNvPr>
          <p:cNvSpPr txBox="1"/>
          <p:nvPr/>
        </p:nvSpPr>
        <p:spPr>
          <a:xfrm>
            <a:off x="705218" y="2915980"/>
            <a:ext cx="4516654" cy="1323439"/>
          </a:xfrm>
          <a:prstGeom prst="rect">
            <a:avLst/>
          </a:prstGeom>
          <a:noFill/>
        </p:spPr>
        <p:txBody>
          <a:bodyPr wrap="square">
            <a:spAutoFit/>
          </a:bodyPr>
          <a:lstStyle/>
          <a:p>
            <a:pPr defTabSz="228600"/>
            <a:r>
              <a:rPr lang="en-US" sz="4000" b="1" dirty="0">
                <a:solidFill>
                  <a:srgbClr val="C00000"/>
                </a:solidFill>
                <a:highlight>
                  <a:srgbClr val="FFFF00"/>
                </a:highlight>
                <a:latin typeface="Poppins" pitchFamily="2" charset="77"/>
                <a:ea typeface="Roboto Light" charset="0"/>
                <a:cs typeface="Poppins" pitchFamily="2" charset="77"/>
              </a:rPr>
              <a:t>[COUNTRY, YEAR]</a:t>
            </a:r>
          </a:p>
        </p:txBody>
      </p:sp>
    </p:spTree>
    <p:extLst>
      <p:ext uri="{BB962C8B-B14F-4D97-AF65-F5344CB8AC3E}">
        <p14:creationId xmlns:p14="http://schemas.microsoft.com/office/powerpoint/2010/main" val="135248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355060" y="418289"/>
            <a:ext cx="5029200" cy="685130"/>
          </a:xfrm>
        </p:spPr>
        <p:txBody>
          <a:bodyPr>
            <a:normAutofit/>
          </a:bodyPr>
          <a:lstStyle/>
          <a:p>
            <a:r>
              <a:rPr lang="en-US" sz="4000" dirty="0"/>
              <a:t>Activity</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1429748" y="3154309"/>
            <a:ext cx="9332503" cy="549381"/>
          </a:xfrm>
        </p:spPr>
        <p:txBody>
          <a:bodyPr/>
          <a:lstStyle/>
          <a:p>
            <a:r>
              <a:rPr lang="en-US" sz="3200" dirty="0"/>
              <a:t>What are some strategies to show active listening?</a:t>
            </a:r>
          </a:p>
        </p:txBody>
      </p:sp>
      <p:pic>
        <p:nvPicPr>
          <p:cNvPr id="4" name="Graphic 3" descr="Ear with solid fill">
            <a:extLst>
              <a:ext uri="{FF2B5EF4-FFF2-40B4-BE49-F238E27FC236}">
                <a16:creationId xmlns:a16="http://schemas.microsoft.com/office/drawing/2014/main" id="{23276EA4-C141-B78E-A04F-D654B7D439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69660" y="217912"/>
            <a:ext cx="885507" cy="885507"/>
          </a:xfrm>
          <a:prstGeom prst="rect">
            <a:avLst/>
          </a:prstGeom>
        </p:spPr>
      </p:pic>
    </p:spTree>
    <p:extLst>
      <p:ext uri="{BB962C8B-B14F-4D97-AF65-F5344CB8AC3E}">
        <p14:creationId xmlns:p14="http://schemas.microsoft.com/office/powerpoint/2010/main" val="7397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6DB9D-1DC6-724A-FCFA-20BE513DA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07F372-2C38-DDA0-2B26-C79A63EFADF1}"/>
              </a:ext>
            </a:extLst>
          </p:cNvPr>
          <p:cNvSpPr>
            <a:spLocks noGrp="1"/>
          </p:cNvSpPr>
          <p:nvPr>
            <p:ph type="title"/>
          </p:nvPr>
        </p:nvSpPr>
        <p:spPr>
          <a:xfrm>
            <a:off x="192122" y="186120"/>
            <a:ext cx="9545266" cy="794534"/>
          </a:xfrm>
        </p:spPr>
        <p:txBody>
          <a:bodyPr>
            <a:noAutofit/>
          </a:bodyPr>
          <a:lstStyle/>
          <a:p>
            <a:r>
              <a:rPr lang="en-US" sz="4000" dirty="0"/>
              <a:t>2. How to show we are listening​</a:t>
            </a:r>
            <a:endParaRPr lang="en-US" sz="4000" dirty="0">
              <a:cs typeface="Calibri Light"/>
            </a:endParaRPr>
          </a:p>
        </p:txBody>
      </p:sp>
      <p:pic>
        <p:nvPicPr>
          <p:cNvPr id="7" name="Graphic 6" descr="Ear with solid fill">
            <a:extLst>
              <a:ext uri="{FF2B5EF4-FFF2-40B4-BE49-F238E27FC236}">
                <a16:creationId xmlns:a16="http://schemas.microsoft.com/office/drawing/2014/main" id="{D152132D-CC04-1826-4342-D1B69703F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06647" y="140633"/>
            <a:ext cx="885507" cy="885507"/>
          </a:xfrm>
          <a:prstGeom prst="rect">
            <a:avLst/>
          </a:prstGeom>
        </p:spPr>
      </p:pic>
      <p:graphicFrame>
        <p:nvGraphicFramePr>
          <p:cNvPr id="11" name="Table 10">
            <a:extLst>
              <a:ext uri="{FF2B5EF4-FFF2-40B4-BE49-F238E27FC236}">
                <a16:creationId xmlns:a16="http://schemas.microsoft.com/office/drawing/2014/main" id="{B4A51722-6998-EBF9-AFA5-1B0557342B83}"/>
              </a:ext>
            </a:extLst>
          </p:cNvPr>
          <p:cNvGraphicFramePr>
            <a:graphicFrameLocks noGrp="1"/>
          </p:cNvGraphicFramePr>
          <p:nvPr>
            <p:extLst>
              <p:ext uri="{D42A27DB-BD31-4B8C-83A1-F6EECF244321}">
                <p14:modId xmlns:p14="http://schemas.microsoft.com/office/powerpoint/2010/main" val="1652978635"/>
              </p:ext>
            </p:extLst>
          </p:nvPr>
        </p:nvGraphicFramePr>
        <p:xfrm>
          <a:off x="192122" y="1204663"/>
          <a:ext cx="11072508" cy="5382768"/>
        </p:xfrm>
        <a:graphic>
          <a:graphicData uri="http://schemas.openxmlformats.org/drawingml/2006/table">
            <a:tbl>
              <a:tblPr firstRow="1" bandRow="1">
                <a:tableStyleId>{5C22544A-7EE6-4342-B048-85BDC9FD1C3A}</a:tableStyleId>
              </a:tblPr>
              <a:tblGrid>
                <a:gridCol w="3698687">
                  <a:extLst>
                    <a:ext uri="{9D8B030D-6E8A-4147-A177-3AD203B41FA5}">
                      <a16:colId xmlns:a16="http://schemas.microsoft.com/office/drawing/2014/main" val="4012930346"/>
                    </a:ext>
                  </a:extLst>
                </a:gridCol>
                <a:gridCol w="3682985">
                  <a:extLst>
                    <a:ext uri="{9D8B030D-6E8A-4147-A177-3AD203B41FA5}">
                      <a16:colId xmlns:a16="http://schemas.microsoft.com/office/drawing/2014/main" val="4115642838"/>
                    </a:ext>
                  </a:extLst>
                </a:gridCol>
                <a:gridCol w="3690836">
                  <a:extLst>
                    <a:ext uri="{9D8B030D-6E8A-4147-A177-3AD203B41FA5}">
                      <a16:colId xmlns:a16="http://schemas.microsoft.com/office/drawing/2014/main" val="746065239"/>
                    </a:ext>
                  </a:extLst>
                </a:gridCol>
              </a:tblGrid>
              <a:tr h="1167044">
                <a:tc>
                  <a:txBody>
                    <a:bodyPr/>
                    <a:lstStyle/>
                    <a:p>
                      <a:pPr algn="ctr"/>
                      <a:r>
                        <a:rPr lang="en-US" sz="2400" dirty="0"/>
                        <a:t>Make eye contact &amp; have open and relaxed body language​</a:t>
                      </a:r>
                    </a:p>
                  </a:txBody>
                  <a:tcPr/>
                </a:tc>
                <a:tc>
                  <a:txBody>
                    <a:bodyPr/>
                    <a:lstStyle/>
                    <a:p>
                      <a:pPr algn="ctr"/>
                      <a:r>
                        <a:rPr lang="en-US" sz="2400" dirty="0"/>
                        <a:t>Reinforce the speaker</a:t>
                      </a:r>
                    </a:p>
                    <a:p>
                      <a:endParaRPr lang="en-US" dirty="0"/>
                    </a:p>
                  </a:txBody>
                  <a:tcPr/>
                </a:tc>
                <a:tc>
                  <a:txBody>
                    <a:bodyPr/>
                    <a:lstStyle/>
                    <a:p>
                      <a:pPr algn="ctr"/>
                      <a:r>
                        <a:rPr lang="en-US" sz="2400" dirty="0"/>
                        <a:t>Move smoothly between topics​</a:t>
                      </a:r>
                    </a:p>
                    <a:p>
                      <a:endParaRPr lang="en-US" dirty="0"/>
                    </a:p>
                  </a:txBody>
                  <a:tcPr/>
                </a:tc>
                <a:extLst>
                  <a:ext uri="{0D108BD9-81ED-4DB2-BD59-A6C34878D82A}">
                    <a16:rowId xmlns:a16="http://schemas.microsoft.com/office/drawing/2014/main" val="3105706981"/>
                  </a:ext>
                </a:extLst>
              </a:tr>
              <a:tr h="4029093">
                <a:tc>
                  <a:txBody>
                    <a:bodyPr/>
                    <a:lstStyle/>
                    <a:p>
                      <a:pPr>
                        <a:lnSpc>
                          <a:spcPct val="90000"/>
                        </a:lnSpc>
                        <a:spcBef>
                          <a:spcPts val="100"/>
                        </a:spcBef>
                        <a:spcAft>
                          <a:spcPts val="500"/>
                        </a:spcAft>
                      </a:pPr>
                      <a:r>
                        <a:rPr lang="en-US" sz="2400" dirty="0"/>
                        <a:t>Avoid: </a:t>
                      </a: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r>
                        <a:rPr lang="en-US" sz="2400" kern="1200" dirty="0">
                          <a:solidFill>
                            <a:schemeClr val="dk1"/>
                          </a:solidFill>
                        </a:rPr>
                        <a:t>Crossing your arms</a:t>
                      </a: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endParaRPr lang="en-US" sz="2400" kern="1200" dirty="0">
                        <a:solidFill>
                          <a:schemeClr val="dk1"/>
                        </a:solidFill>
                      </a:endParaRP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r>
                        <a:rPr lang="en-US" sz="2400" kern="1200" dirty="0">
                          <a:solidFill>
                            <a:schemeClr val="dk1"/>
                          </a:solidFill>
                        </a:rPr>
                        <a:t>Turning away from the speaker</a:t>
                      </a: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endParaRPr lang="en-US" sz="2400" kern="1200" dirty="0">
                        <a:solidFill>
                          <a:schemeClr val="dk1"/>
                        </a:solidFill>
                      </a:endParaRP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r>
                        <a:rPr lang="en-US" sz="2400" kern="1200" dirty="0">
                          <a:solidFill>
                            <a:schemeClr val="dk1"/>
                          </a:solidFill>
                        </a:rPr>
                        <a:t>Playing with your phone</a:t>
                      </a: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endParaRPr lang="en-US" sz="2400" kern="1200" dirty="0">
                        <a:solidFill>
                          <a:schemeClr val="dk1"/>
                        </a:solidFill>
                      </a:endParaRPr>
                    </a:p>
                    <a:p>
                      <a:pPr marL="285750" indent="-285750" algn="l" defTabSz="914400" rtl="0" eaLnBrk="1" latinLnBrk="0" hangingPunct="1">
                        <a:lnSpc>
                          <a:spcPct val="90000"/>
                        </a:lnSpc>
                        <a:spcBef>
                          <a:spcPts val="100"/>
                        </a:spcBef>
                        <a:spcAft>
                          <a:spcPts val="500"/>
                        </a:spcAft>
                        <a:buFont typeface="Arial" panose="020B0604020202020204" pitchFamily="34" charset="0"/>
                        <a:buChar char="•"/>
                      </a:pPr>
                      <a:r>
                        <a:rPr lang="en-US" sz="2400" kern="1200" dirty="0">
                          <a:solidFill>
                            <a:schemeClr val="dk1"/>
                          </a:solidFill>
                        </a:rPr>
                        <a:t>Fidgeting​</a:t>
                      </a:r>
                      <a:endParaRPr lang="en-US" sz="2400" kern="1200" dirty="0">
                        <a:solidFill>
                          <a:schemeClr val="dk1"/>
                        </a:solidFill>
                        <a:latin typeface="+mn-lt"/>
                        <a:ea typeface="+mn-ea"/>
                        <a:cs typeface="+mn-cs"/>
                      </a:endParaRPr>
                    </a:p>
                  </a:txBody>
                  <a:tcPr/>
                </a:tc>
                <a:tc>
                  <a:txBody>
                    <a:bodyPr/>
                    <a:lstStyle/>
                    <a:p>
                      <a:pPr>
                        <a:lnSpc>
                          <a:spcPct val="90000"/>
                        </a:lnSpc>
                        <a:spcBef>
                          <a:spcPts val="100"/>
                        </a:spcBef>
                        <a:spcAft>
                          <a:spcPts val="500"/>
                        </a:spcAft>
                      </a:pPr>
                      <a:r>
                        <a:rPr lang="en-US" sz="2400" dirty="0"/>
                        <a:t>Repeat key ideas &amp; summarize what has been shared with you.</a:t>
                      </a:r>
                    </a:p>
                    <a:p>
                      <a:pPr>
                        <a:lnSpc>
                          <a:spcPct val="90000"/>
                        </a:lnSpc>
                        <a:spcBef>
                          <a:spcPts val="100"/>
                        </a:spcBef>
                        <a:spcAft>
                          <a:spcPts val="500"/>
                        </a:spcAft>
                      </a:pPr>
                      <a:endParaRPr lang="en-US" sz="2400" dirty="0"/>
                    </a:p>
                    <a:p>
                      <a:pPr marL="285750" indent="-285750">
                        <a:lnSpc>
                          <a:spcPct val="90000"/>
                        </a:lnSpc>
                        <a:spcBef>
                          <a:spcPts val="100"/>
                        </a:spcBef>
                        <a:spcAft>
                          <a:spcPts val="500"/>
                        </a:spcAft>
                        <a:buFont typeface="Arial" panose="020B0604020202020204" pitchFamily="34" charset="0"/>
                        <a:buChar char="•"/>
                      </a:pPr>
                      <a:r>
                        <a:rPr lang="en-US" sz="2400" dirty="0"/>
                        <a:t>Helps clarify what the interviewee is sharing</a:t>
                      </a:r>
                    </a:p>
                    <a:p>
                      <a:pPr marL="285750" indent="-285750">
                        <a:lnSpc>
                          <a:spcPct val="90000"/>
                        </a:lnSpc>
                        <a:spcBef>
                          <a:spcPts val="100"/>
                        </a:spcBef>
                        <a:spcAft>
                          <a:spcPts val="500"/>
                        </a:spcAft>
                        <a:buFont typeface="Arial" panose="020B0604020202020204" pitchFamily="34" charset="0"/>
                        <a:buChar char="•"/>
                      </a:pPr>
                      <a:endParaRPr lang="en-US" sz="2400" dirty="0"/>
                    </a:p>
                    <a:p>
                      <a:pPr marL="285750" indent="-285750">
                        <a:lnSpc>
                          <a:spcPct val="90000"/>
                        </a:lnSpc>
                        <a:spcBef>
                          <a:spcPts val="100"/>
                        </a:spcBef>
                        <a:spcAft>
                          <a:spcPts val="500"/>
                        </a:spcAft>
                        <a:buFont typeface="Arial" panose="020B0604020202020204" pitchFamily="34" charset="0"/>
                        <a:buChar char="•"/>
                      </a:pPr>
                      <a:r>
                        <a:rPr lang="en-US" sz="2400" dirty="0"/>
                        <a:t>Helps them feel heard</a:t>
                      </a:r>
                    </a:p>
                    <a:p>
                      <a:endParaRPr lang="en-US" dirty="0"/>
                    </a:p>
                  </a:txBody>
                  <a:tcPr/>
                </a:tc>
                <a:tc>
                  <a:txBody>
                    <a:bodyPr/>
                    <a:lstStyle/>
                    <a:p>
                      <a:pPr>
                        <a:lnSpc>
                          <a:spcPct val="90000"/>
                        </a:lnSpc>
                        <a:spcBef>
                          <a:spcPts val="100"/>
                        </a:spcBef>
                        <a:spcAft>
                          <a:spcPts val="500"/>
                        </a:spcAft>
                      </a:pPr>
                      <a:r>
                        <a:rPr lang="en-US" sz="2400" dirty="0"/>
                        <a:t>Don’t move the participant forward before she/he is ready.</a:t>
                      </a:r>
                    </a:p>
                    <a:p>
                      <a:pPr>
                        <a:lnSpc>
                          <a:spcPct val="90000"/>
                        </a:lnSpc>
                        <a:spcBef>
                          <a:spcPts val="100"/>
                        </a:spcBef>
                        <a:spcAft>
                          <a:spcPts val="500"/>
                        </a:spcAft>
                      </a:pPr>
                      <a:endParaRPr lang="en-US" sz="2400" dirty="0"/>
                    </a:p>
                    <a:p>
                      <a:pPr>
                        <a:lnSpc>
                          <a:spcPct val="90000"/>
                        </a:lnSpc>
                        <a:spcBef>
                          <a:spcPts val="100"/>
                        </a:spcBef>
                        <a:spcAft>
                          <a:spcPts val="500"/>
                        </a:spcAft>
                      </a:pPr>
                      <a:r>
                        <a:rPr lang="en-US" sz="2400" dirty="0"/>
                        <a:t>If you need to move on for the sake of time ----“Thank you, for what you have been sharing, I’d like to be respectful of your time and would like to keep moving through the interview.” </a:t>
                      </a:r>
                      <a:endParaRPr lang="en-US" sz="2400" i="1" dirty="0"/>
                    </a:p>
                  </a:txBody>
                  <a:tcPr/>
                </a:tc>
                <a:extLst>
                  <a:ext uri="{0D108BD9-81ED-4DB2-BD59-A6C34878D82A}">
                    <a16:rowId xmlns:a16="http://schemas.microsoft.com/office/drawing/2014/main" val="2543992748"/>
                  </a:ext>
                </a:extLst>
              </a:tr>
            </a:tbl>
          </a:graphicData>
        </a:graphic>
      </p:graphicFrame>
    </p:spTree>
    <p:extLst>
      <p:ext uri="{BB962C8B-B14F-4D97-AF65-F5344CB8AC3E}">
        <p14:creationId xmlns:p14="http://schemas.microsoft.com/office/powerpoint/2010/main" val="1590877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030A2-4187-B24E-CF55-FD9C8D29F91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648778E-E3AC-6AC3-3C86-21CDA06475FB}"/>
              </a:ext>
            </a:extLst>
          </p:cNvPr>
          <p:cNvSpPr>
            <a:spLocks noGrp="1"/>
          </p:cNvSpPr>
          <p:nvPr>
            <p:ph type="title"/>
          </p:nvPr>
        </p:nvSpPr>
        <p:spPr>
          <a:xfrm>
            <a:off x="303416" y="445539"/>
            <a:ext cx="5792584" cy="651460"/>
          </a:xfrm>
        </p:spPr>
        <p:txBody>
          <a:bodyPr/>
          <a:lstStyle/>
          <a:p>
            <a:r>
              <a:rPr lang="en-US" sz="4000" dirty="0"/>
              <a:t>IDI Active Listening</a:t>
            </a:r>
            <a:endParaRPr lang="fr-FR" sz="4000" dirty="0"/>
          </a:p>
        </p:txBody>
      </p:sp>
      <p:sp>
        <p:nvSpPr>
          <p:cNvPr id="3" name="Espace réservé du contenu 2">
            <a:extLst>
              <a:ext uri="{FF2B5EF4-FFF2-40B4-BE49-F238E27FC236}">
                <a16:creationId xmlns:a16="http://schemas.microsoft.com/office/drawing/2014/main" id="{13632D76-91B0-E82D-FC62-30343D5A36DB}"/>
              </a:ext>
            </a:extLst>
          </p:cNvPr>
          <p:cNvSpPr>
            <a:spLocks noGrp="1"/>
          </p:cNvSpPr>
          <p:nvPr>
            <p:ph type="body" idx="10"/>
          </p:nvPr>
        </p:nvSpPr>
        <p:spPr>
          <a:xfrm>
            <a:off x="345737" y="1616509"/>
            <a:ext cx="10917862" cy="4674962"/>
          </a:xfrm>
        </p:spPr>
        <p:txBody>
          <a:bodyPr/>
          <a:lstStyle/>
          <a:p>
            <a:r>
              <a:rPr lang="en-US" sz="2400" b="1" dirty="0"/>
              <a:t>Best practices:</a:t>
            </a:r>
          </a:p>
          <a:p>
            <a:endParaRPr lang="en-US" sz="2400" b="1" dirty="0"/>
          </a:p>
          <a:p>
            <a:pPr marL="342900" indent="-342900">
              <a:buFont typeface="Arial" panose="020B0604020202020204" pitchFamily="34" charset="0"/>
              <a:buChar char="•"/>
            </a:pPr>
            <a:r>
              <a:rPr lang="en-US" sz="2400" b="1" dirty="0"/>
              <a:t>Paraphrase and summarize: </a:t>
            </a:r>
            <a:r>
              <a:rPr lang="en-US" sz="2400" dirty="0"/>
              <a:t>Repeat back what you've heard in your own words, ensuring understanding.</a:t>
            </a:r>
          </a:p>
          <a:p>
            <a:endParaRPr lang="en-US" sz="2400" dirty="0"/>
          </a:p>
          <a:p>
            <a:pPr marL="342900" indent="-342900">
              <a:buFont typeface="Arial" panose="020B0604020202020204" pitchFamily="34" charset="0"/>
              <a:buChar char="•"/>
            </a:pPr>
            <a:r>
              <a:rPr lang="en-US" sz="2400" b="1" dirty="0"/>
              <a:t>Reflect emotions: </a:t>
            </a:r>
            <a:r>
              <a:rPr lang="en-US" sz="2400" dirty="0"/>
              <a:t>Acknowledge and validate the participant's emotions.</a:t>
            </a:r>
          </a:p>
          <a:p>
            <a:endParaRPr lang="en-US" sz="2400" dirty="0"/>
          </a:p>
          <a:p>
            <a:pPr marL="342900" indent="-342900">
              <a:buFont typeface="Arial" panose="020B0604020202020204" pitchFamily="34" charset="0"/>
              <a:buChar char="•"/>
            </a:pPr>
            <a:r>
              <a:rPr lang="en-US" sz="2400" b="1" dirty="0"/>
              <a:t>Ask open-ended questions: </a:t>
            </a:r>
            <a:r>
              <a:rPr lang="en-US" sz="2400" dirty="0"/>
              <a:t>Encourage detailed responses with questions starting with what, how, or why.</a:t>
            </a:r>
          </a:p>
          <a:p>
            <a:endParaRPr lang="en-US" sz="2400" dirty="0"/>
          </a:p>
          <a:p>
            <a:pPr marL="342900" indent="-342900">
              <a:buFont typeface="Arial" panose="020B0604020202020204" pitchFamily="34" charset="0"/>
              <a:buChar char="•"/>
            </a:pPr>
            <a:r>
              <a:rPr lang="en-US" sz="2400" b="1" dirty="0"/>
              <a:t>Avoid interrupting: </a:t>
            </a:r>
            <a:r>
              <a:rPr lang="en-US" sz="2400" dirty="0"/>
              <a:t>Let the participant finish speaking before responding.</a:t>
            </a:r>
          </a:p>
          <a:p>
            <a:pPr marL="342900" indent="-342900">
              <a:lnSpc>
                <a:spcPct val="120000"/>
              </a:lnSpc>
              <a:buFont typeface="Arial" panose="020B0604020202020204" pitchFamily="34" charset="0"/>
              <a:buChar char="•"/>
            </a:pPr>
            <a:endParaRPr lang="en-US" sz="2400" dirty="0"/>
          </a:p>
          <a:p>
            <a:pPr>
              <a:lnSpc>
                <a:spcPct val="120000"/>
              </a:lnSpc>
            </a:pPr>
            <a:endParaRPr lang="en-US" sz="2400" dirty="0"/>
          </a:p>
        </p:txBody>
      </p:sp>
      <p:pic>
        <p:nvPicPr>
          <p:cNvPr id="4" name="Graphic 3" descr="Ear with solid fill">
            <a:extLst>
              <a:ext uri="{FF2B5EF4-FFF2-40B4-BE49-F238E27FC236}">
                <a16:creationId xmlns:a16="http://schemas.microsoft.com/office/drawing/2014/main" id="{9F91ECF0-2967-E785-F6BD-9CC66438ED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4668" y="211492"/>
            <a:ext cx="885507" cy="885507"/>
          </a:xfrm>
          <a:prstGeom prst="rect">
            <a:avLst/>
          </a:prstGeom>
        </p:spPr>
      </p:pic>
    </p:spTree>
    <p:extLst>
      <p:ext uri="{BB962C8B-B14F-4D97-AF65-F5344CB8AC3E}">
        <p14:creationId xmlns:p14="http://schemas.microsoft.com/office/powerpoint/2010/main" val="2719512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155CA-22FF-8D63-01A5-B911C62A323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88CB3AA-51FF-48DE-7037-02434F005626}"/>
              </a:ext>
            </a:extLst>
          </p:cNvPr>
          <p:cNvSpPr>
            <a:spLocks noGrp="1"/>
          </p:cNvSpPr>
          <p:nvPr>
            <p:ph type="title"/>
          </p:nvPr>
        </p:nvSpPr>
        <p:spPr>
          <a:xfrm>
            <a:off x="238565" y="294323"/>
            <a:ext cx="5753673" cy="651460"/>
          </a:xfrm>
        </p:spPr>
        <p:txBody>
          <a:bodyPr/>
          <a:lstStyle/>
          <a:p>
            <a:r>
              <a:rPr lang="en-US" sz="4000" dirty="0"/>
              <a:t>IDI Active Listening</a:t>
            </a:r>
            <a:endParaRPr lang="fr-FR" sz="4000" dirty="0"/>
          </a:p>
        </p:txBody>
      </p:sp>
      <p:sp>
        <p:nvSpPr>
          <p:cNvPr id="3" name="Espace réservé du contenu 2">
            <a:extLst>
              <a:ext uri="{FF2B5EF4-FFF2-40B4-BE49-F238E27FC236}">
                <a16:creationId xmlns:a16="http://schemas.microsoft.com/office/drawing/2014/main" id="{1E4B2BEE-DA47-B46C-4269-39413F6A90D9}"/>
              </a:ext>
            </a:extLst>
          </p:cNvPr>
          <p:cNvSpPr>
            <a:spLocks noGrp="1"/>
          </p:cNvSpPr>
          <p:nvPr>
            <p:ph type="body" idx="10"/>
          </p:nvPr>
        </p:nvSpPr>
        <p:spPr>
          <a:xfrm>
            <a:off x="272180" y="1774169"/>
            <a:ext cx="11064975" cy="4364272"/>
          </a:xfrm>
        </p:spPr>
        <p:txBody>
          <a:bodyPr/>
          <a:lstStyle/>
          <a:p>
            <a:r>
              <a:rPr lang="en-US" sz="2400" b="1" dirty="0"/>
              <a:t>Best practices:</a:t>
            </a:r>
          </a:p>
          <a:p>
            <a:endParaRPr lang="en-US" sz="2400" b="1" dirty="0"/>
          </a:p>
          <a:p>
            <a:pPr marL="342900" indent="-342900">
              <a:buFont typeface="Arial" panose="020B0604020202020204" pitchFamily="34" charset="0"/>
              <a:buChar char="•"/>
            </a:pPr>
            <a:r>
              <a:rPr lang="en-US" sz="2400" b="1" dirty="0"/>
              <a:t>Show empathy: </a:t>
            </a:r>
            <a:r>
              <a:rPr lang="en-US" sz="2400" dirty="0"/>
              <a:t>Demonstrate understanding and compassion.</a:t>
            </a:r>
          </a:p>
          <a:p>
            <a:endParaRPr lang="en-US" sz="2400" dirty="0"/>
          </a:p>
          <a:p>
            <a:pPr marL="342900" indent="-342900">
              <a:buFont typeface="Arial" panose="020B0604020202020204" pitchFamily="34" charset="0"/>
              <a:buChar char="•"/>
            </a:pPr>
            <a:r>
              <a:rPr lang="en-US" sz="2400" b="1" dirty="0"/>
              <a:t>Take notes: </a:t>
            </a:r>
            <a:r>
              <a:rPr lang="en-US" sz="2400" dirty="0"/>
              <a:t>Record key points while maintaining eye contact.</a:t>
            </a:r>
          </a:p>
          <a:p>
            <a:endParaRPr lang="en-US" sz="2400" dirty="0"/>
          </a:p>
          <a:p>
            <a:pPr marL="342900" indent="-342900">
              <a:buFont typeface="Arial" panose="020B0604020202020204" pitchFamily="34" charset="0"/>
              <a:buChar char="•"/>
            </a:pPr>
            <a:r>
              <a:rPr lang="en-US" sz="2400" b="1" dirty="0"/>
              <a:t>Use nonverbal cues: </a:t>
            </a:r>
            <a:r>
              <a:rPr lang="en-US" sz="2400" dirty="0"/>
              <a:t>Lean forward, use open body language, and show interest.</a:t>
            </a:r>
          </a:p>
          <a:p>
            <a:endParaRPr lang="en-US" sz="2400" dirty="0"/>
          </a:p>
          <a:p>
            <a:pPr marL="342900" indent="-342900">
              <a:buFont typeface="Arial" panose="020B0604020202020204" pitchFamily="34" charset="0"/>
              <a:buChar char="•"/>
            </a:pPr>
            <a:r>
              <a:rPr lang="en-US" sz="2400" b="1" dirty="0"/>
              <a:t>Clarify and probe: </a:t>
            </a:r>
            <a:r>
              <a:rPr lang="en-US" sz="2400" dirty="0"/>
              <a:t>Seek additional information and clarification when needed.</a:t>
            </a:r>
          </a:p>
        </p:txBody>
      </p:sp>
      <p:pic>
        <p:nvPicPr>
          <p:cNvPr id="4" name="Graphic 3" descr="Ear with solid fill">
            <a:extLst>
              <a:ext uri="{FF2B5EF4-FFF2-40B4-BE49-F238E27FC236}">
                <a16:creationId xmlns:a16="http://schemas.microsoft.com/office/drawing/2014/main" id="{3CB3E2B5-F807-8D9D-2665-9C9FB0F133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04668" y="177299"/>
            <a:ext cx="885507" cy="885507"/>
          </a:xfrm>
          <a:prstGeom prst="rect">
            <a:avLst/>
          </a:prstGeom>
        </p:spPr>
      </p:pic>
    </p:spTree>
    <p:extLst>
      <p:ext uri="{BB962C8B-B14F-4D97-AF65-F5344CB8AC3E}">
        <p14:creationId xmlns:p14="http://schemas.microsoft.com/office/powerpoint/2010/main" val="897112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6E1D2-F7B4-92FC-33E5-855DE689C444}"/>
              </a:ext>
            </a:extLst>
          </p:cNvPr>
          <p:cNvSpPr>
            <a:spLocks noGrp="1"/>
          </p:cNvSpPr>
          <p:nvPr>
            <p:ph type="title"/>
          </p:nvPr>
        </p:nvSpPr>
        <p:spPr>
          <a:xfrm>
            <a:off x="190587" y="316003"/>
            <a:ext cx="5675192" cy="741723"/>
          </a:xfrm>
        </p:spPr>
        <p:txBody>
          <a:bodyPr>
            <a:noAutofit/>
          </a:bodyPr>
          <a:lstStyle/>
          <a:p>
            <a:r>
              <a:rPr lang="en-US" sz="4000" dirty="0"/>
              <a:t>2. Active listening</a:t>
            </a:r>
            <a:endParaRPr lang="en-US" sz="4000" dirty="0">
              <a:cs typeface="Calibri Light"/>
            </a:endParaRPr>
          </a:p>
        </p:txBody>
      </p:sp>
      <p:sp>
        <p:nvSpPr>
          <p:cNvPr id="3" name="Text Placeholder 2">
            <a:extLst>
              <a:ext uri="{FF2B5EF4-FFF2-40B4-BE49-F238E27FC236}">
                <a16:creationId xmlns:a16="http://schemas.microsoft.com/office/drawing/2014/main" id="{178D683A-DE6F-1A81-2716-A53C026EA6C0}"/>
              </a:ext>
            </a:extLst>
          </p:cNvPr>
          <p:cNvSpPr>
            <a:spLocks noGrp="1"/>
          </p:cNvSpPr>
          <p:nvPr>
            <p:ph type="body" idx="10"/>
          </p:nvPr>
        </p:nvSpPr>
        <p:spPr>
          <a:xfrm>
            <a:off x="190587" y="1547907"/>
            <a:ext cx="10947583" cy="4813983"/>
          </a:xfrm>
        </p:spPr>
        <p:txBody>
          <a:bodyPr vert="horz" wrap="square" lIns="91440" tIns="45720" rIns="91440" bIns="45720" rtlCol="0" anchor="t">
            <a:normAutofit/>
          </a:bodyPr>
          <a:lstStyle/>
          <a:p>
            <a:r>
              <a:rPr lang="en-US" sz="2400" b="1" dirty="0">
                <a:solidFill>
                  <a:schemeClr val="tx1"/>
                </a:solidFill>
              </a:rPr>
              <a:t>Without it, you may miss:​</a:t>
            </a:r>
          </a:p>
          <a:p>
            <a:pPr marL="800100" lvl="1" indent="-342900">
              <a:spcBef>
                <a:spcPts val="100"/>
              </a:spcBef>
              <a:spcAft>
                <a:spcPts val="500"/>
              </a:spcAft>
              <a:buFont typeface="Arial" panose="020B0604020202020204" pitchFamily="34" charset="0"/>
              <a:buChar char="•"/>
            </a:pPr>
            <a:r>
              <a:rPr lang="en-US" sz="2400" dirty="0">
                <a:solidFill>
                  <a:schemeClr val="tx1"/>
                </a:solidFill>
              </a:rPr>
              <a:t>Opportunities to probe​</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Arial" panose="020B0604020202020204" pitchFamily="34" charset="0"/>
              <a:buChar char="•"/>
            </a:pPr>
            <a:r>
              <a:rPr lang="en-US" sz="2400" dirty="0">
                <a:solidFill>
                  <a:schemeClr val="tx1"/>
                </a:solidFill>
              </a:rPr>
              <a:t>New ideas that haven’t been discussed in previous interviews​</a:t>
            </a:r>
            <a:endParaRPr lang="en-US" sz="2400" dirty="0">
              <a:solidFill>
                <a:schemeClr val="tx1"/>
              </a:solidFill>
              <a:cs typeface="Calibri"/>
            </a:endParaRPr>
          </a:p>
          <a:p>
            <a:endParaRPr lang="en-US" sz="2400" dirty="0">
              <a:solidFill>
                <a:schemeClr val="tx1"/>
              </a:solidFill>
            </a:endParaRPr>
          </a:p>
          <a:p>
            <a:r>
              <a:rPr lang="en-US" sz="2400" b="1" dirty="0">
                <a:solidFill>
                  <a:schemeClr val="tx1"/>
                </a:solidFill>
              </a:rPr>
              <a:t>Listening is a skill:​</a:t>
            </a:r>
            <a:endParaRPr lang="en-US" sz="2400" b="1" dirty="0">
              <a:solidFill>
                <a:schemeClr val="tx1"/>
              </a:solidFill>
              <a:cs typeface="Calibri"/>
            </a:endParaRPr>
          </a:p>
          <a:p>
            <a:pPr marL="800100" lvl="1" indent="-342900">
              <a:spcBef>
                <a:spcPts val="100"/>
              </a:spcBef>
              <a:spcAft>
                <a:spcPts val="500"/>
              </a:spcAft>
              <a:buFont typeface="Arial" panose="020B0604020202020204" pitchFamily="34" charset="0"/>
              <a:buChar char="•"/>
            </a:pPr>
            <a:r>
              <a:rPr lang="en-US" sz="2400" dirty="0">
                <a:solidFill>
                  <a:schemeClr val="tx1"/>
                </a:solidFill>
              </a:rPr>
              <a:t>Need to train ourselves to listen ​</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Arial" panose="020B0604020202020204" pitchFamily="34" charset="0"/>
              <a:buChar char="•"/>
            </a:pPr>
            <a:r>
              <a:rPr lang="en-US" sz="2400" dirty="0">
                <a:solidFill>
                  <a:schemeClr val="tx1"/>
                </a:solidFill>
              </a:rPr>
              <a:t>Hear what people are saying​</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Arial" panose="020B0604020202020204" pitchFamily="34" charset="0"/>
              <a:buChar char="•"/>
            </a:pPr>
            <a:r>
              <a:rPr lang="en-US" sz="2400" dirty="0">
                <a:solidFill>
                  <a:schemeClr val="tx1"/>
                </a:solidFill>
              </a:rPr>
              <a:t>Don’t make assumptions that you understand what someone is saying​</a:t>
            </a:r>
            <a:endParaRPr lang="en-US" sz="2400" dirty="0">
              <a:solidFill>
                <a:schemeClr val="tx1"/>
              </a:solidFill>
              <a:cs typeface="Calibri"/>
            </a:endParaRPr>
          </a:p>
          <a:p>
            <a:endParaRPr lang="en-US" dirty="0"/>
          </a:p>
          <a:p>
            <a:endParaRPr lang="en-US" dirty="0">
              <a:cs typeface="Calibri"/>
            </a:endParaRPr>
          </a:p>
        </p:txBody>
      </p:sp>
      <p:pic>
        <p:nvPicPr>
          <p:cNvPr id="4" name="Graphic 3" descr="Ear with solid fill">
            <a:extLst>
              <a:ext uri="{FF2B5EF4-FFF2-40B4-BE49-F238E27FC236}">
                <a16:creationId xmlns:a16="http://schemas.microsoft.com/office/drawing/2014/main" id="{82866911-989C-9DED-868E-5BCF8C7F4F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440716" y="244110"/>
            <a:ext cx="885507" cy="885507"/>
          </a:xfrm>
          <a:prstGeom prst="rect">
            <a:avLst/>
          </a:prstGeom>
        </p:spPr>
      </p:pic>
    </p:spTree>
    <p:extLst>
      <p:ext uri="{BB962C8B-B14F-4D97-AF65-F5344CB8AC3E}">
        <p14:creationId xmlns:p14="http://schemas.microsoft.com/office/powerpoint/2010/main" val="39769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277238" y="437744"/>
            <a:ext cx="2750971" cy="694858"/>
          </a:xfrm>
        </p:spPr>
        <p:txBody>
          <a:bodyPr>
            <a:normAutofit/>
          </a:bodyPr>
          <a:lstStyle/>
          <a:p>
            <a:r>
              <a:rPr lang="en-US" sz="4000" dirty="0"/>
              <a:t>Activity</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1351916" y="2893469"/>
            <a:ext cx="9488168" cy="535531"/>
          </a:xfrm>
        </p:spPr>
        <p:txBody>
          <a:bodyPr/>
          <a:lstStyle/>
          <a:p>
            <a:r>
              <a:rPr lang="en-US" sz="3200" dirty="0"/>
              <a:t>What are some phrases to verify unclear responses?</a:t>
            </a:r>
          </a:p>
        </p:txBody>
      </p:sp>
      <p:pic>
        <p:nvPicPr>
          <p:cNvPr id="4" name="Graphic 3" descr="Ear with solid fill">
            <a:extLst>
              <a:ext uri="{FF2B5EF4-FFF2-40B4-BE49-F238E27FC236}">
                <a16:creationId xmlns:a16="http://schemas.microsoft.com/office/drawing/2014/main" id="{9AF021CD-C9B1-DCBD-A2E4-EBDD0D6C93A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33656" y="247095"/>
            <a:ext cx="885507" cy="885507"/>
          </a:xfrm>
          <a:prstGeom prst="rect">
            <a:avLst/>
          </a:prstGeom>
        </p:spPr>
      </p:pic>
    </p:spTree>
    <p:extLst>
      <p:ext uri="{BB962C8B-B14F-4D97-AF65-F5344CB8AC3E}">
        <p14:creationId xmlns:p14="http://schemas.microsoft.com/office/powerpoint/2010/main" val="1697406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277E-1D89-EADC-07F9-E0738FF8F437}"/>
              </a:ext>
            </a:extLst>
          </p:cNvPr>
          <p:cNvSpPr>
            <a:spLocks noGrp="1"/>
          </p:cNvSpPr>
          <p:nvPr>
            <p:ph type="title"/>
          </p:nvPr>
        </p:nvSpPr>
        <p:spPr>
          <a:xfrm>
            <a:off x="259375" y="282031"/>
            <a:ext cx="8077200" cy="719107"/>
          </a:xfrm>
        </p:spPr>
        <p:txBody>
          <a:bodyPr>
            <a:normAutofit/>
          </a:bodyPr>
          <a:lstStyle/>
          <a:p>
            <a:r>
              <a:rPr lang="en-US" sz="4000" dirty="0"/>
              <a:t>2. Verify unclear responses​</a:t>
            </a:r>
          </a:p>
        </p:txBody>
      </p:sp>
      <p:sp>
        <p:nvSpPr>
          <p:cNvPr id="3" name="Text Placeholder 2">
            <a:extLst>
              <a:ext uri="{FF2B5EF4-FFF2-40B4-BE49-F238E27FC236}">
                <a16:creationId xmlns:a16="http://schemas.microsoft.com/office/drawing/2014/main" id="{C83D53A5-AEF7-1E75-5D0C-089E91D901EF}"/>
              </a:ext>
            </a:extLst>
          </p:cNvPr>
          <p:cNvSpPr>
            <a:spLocks noGrp="1"/>
          </p:cNvSpPr>
          <p:nvPr>
            <p:ph type="body" idx="10"/>
          </p:nvPr>
        </p:nvSpPr>
        <p:spPr>
          <a:xfrm>
            <a:off x="1162050" y="1980655"/>
            <a:ext cx="9867900" cy="2896690"/>
          </a:xfrm>
        </p:spPr>
        <p:txBody>
          <a:bodyPr/>
          <a:lstStyle/>
          <a:p>
            <a:r>
              <a:rPr lang="en-US" sz="2400" dirty="0"/>
              <a:t>By asking respondent to repeat what she said:​</a:t>
            </a:r>
          </a:p>
          <a:p>
            <a:pPr lvl="1">
              <a:spcBef>
                <a:spcPts val="100"/>
              </a:spcBef>
              <a:spcAft>
                <a:spcPts val="500"/>
              </a:spcAft>
            </a:pPr>
            <a:r>
              <a:rPr lang="en-US" sz="2400" i="1" dirty="0">
                <a:solidFill>
                  <a:schemeClr val="accent1"/>
                </a:solidFill>
              </a:rPr>
              <a:t>“I’m sorry, could you repeat what you just said?  I didn’t quite hear you.”​</a:t>
            </a:r>
          </a:p>
          <a:p>
            <a:endParaRPr lang="en-US" sz="2400" dirty="0"/>
          </a:p>
          <a:p>
            <a:endParaRPr lang="en-US" sz="2400" dirty="0"/>
          </a:p>
          <a:p>
            <a:r>
              <a:rPr lang="en-US" sz="2400" dirty="0"/>
              <a:t>By reflecting the answer back to the participant:  ​</a:t>
            </a:r>
          </a:p>
          <a:p>
            <a:pPr lvl="1">
              <a:spcBef>
                <a:spcPts val="100"/>
              </a:spcBef>
              <a:spcAft>
                <a:spcPts val="500"/>
              </a:spcAft>
            </a:pPr>
            <a:r>
              <a:rPr lang="en-US" sz="2400" i="1" dirty="0">
                <a:solidFill>
                  <a:schemeClr val="accent1"/>
                </a:solidFill>
              </a:rPr>
              <a:t>“So what I am hearing is…”​</a:t>
            </a:r>
          </a:p>
          <a:p>
            <a:endParaRPr lang="en-US" sz="2700" dirty="0"/>
          </a:p>
        </p:txBody>
      </p:sp>
      <p:pic>
        <p:nvPicPr>
          <p:cNvPr id="4" name="Graphic 3" descr="Ear with solid fill">
            <a:extLst>
              <a:ext uri="{FF2B5EF4-FFF2-40B4-BE49-F238E27FC236}">
                <a16:creationId xmlns:a16="http://schemas.microsoft.com/office/drawing/2014/main" id="{D8BD4611-2009-9493-2002-67B06499FBB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36575" y="198830"/>
            <a:ext cx="885507" cy="885507"/>
          </a:xfrm>
          <a:prstGeom prst="rect">
            <a:avLst/>
          </a:prstGeom>
        </p:spPr>
      </p:pic>
    </p:spTree>
    <p:extLst>
      <p:ext uri="{BB962C8B-B14F-4D97-AF65-F5344CB8AC3E}">
        <p14:creationId xmlns:p14="http://schemas.microsoft.com/office/powerpoint/2010/main" val="2733616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296694" y="385325"/>
            <a:ext cx="2670243" cy="769436"/>
          </a:xfrm>
        </p:spPr>
        <p:txBody>
          <a:bodyPr>
            <a:normAutofit/>
          </a:bodyPr>
          <a:lstStyle/>
          <a:p>
            <a:r>
              <a:rPr lang="en-US" sz="4000" dirty="0"/>
              <a:t>Activity</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417478" y="2925785"/>
            <a:ext cx="11357043" cy="1006429"/>
          </a:xfrm>
        </p:spPr>
        <p:txBody>
          <a:bodyPr/>
          <a:lstStyle/>
          <a:p>
            <a:r>
              <a:rPr lang="en-US" sz="3200" dirty="0"/>
              <a:t>What are probes? What are some examples of ways to probe?</a:t>
            </a:r>
          </a:p>
        </p:txBody>
      </p:sp>
      <p:pic>
        <p:nvPicPr>
          <p:cNvPr id="5" name="Graphic 4" descr="Chat with solid fill">
            <a:extLst>
              <a:ext uri="{FF2B5EF4-FFF2-40B4-BE49-F238E27FC236}">
                <a16:creationId xmlns:a16="http://schemas.microsoft.com/office/drawing/2014/main" id="{91820CFA-9E3C-80EB-65A2-8DA1DA547A1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66937" y="284188"/>
            <a:ext cx="971709" cy="971709"/>
          </a:xfrm>
          <a:prstGeom prst="rect">
            <a:avLst/>
          </a:prstGeom>
        </p:spPr>
      </p:pic>
    </p:spTree>
    <p:extLst>
      <p:ext uri="{BB962C8B-B14F-4D97-AF65-F5344CB8AC3E}">
        <p14:creationId xmlns:p14="http://schemas.microsoft.com/office/powerpoint/2010/main" val="277483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605-2E4A-3BD7-199A-F2086708FDB6}"/>
              </a:ext>
            </a:extLst>
          </p:cNvPr>
          <p:cNvSpPr>
            <a:spLocks noGrp="1"/>
          </p:cNvSpPr>
          <p:nvPr>
            <p:ph type="title"/>
          </p:nvPr>
        </p:nvSpPr>
        <p:spPr>
          <a:xfrm>
            <a:off x="277239" y="309465"/>
            <a:ext cx="3429000" cy="750148"/>
          </a:xfrm>
        </p:spPr>
        <p:txBody>
          <a:bodyPr>
            <a:normAutofit/>
          </a:bodyPr>
          <a:lstStyle/>
          <a:p>
            <a:r>
              <a:rPr lang="en-US" sz="4000" dirty="0"/>
              <a:t>3. probing</a:t>
            </a:r>
          </a:p>
        </p:txBody>
      </p:sp>
      <p:sp>
        <p:nvSpPr>
          <p:cNvPr id="3" name="Text Placeholder 2">
            <a:extLst>
              <a:ext uri="{FF2B5EF4-FFF2-40B4-BE49-F238E27FC236}">
                <a16:creationId xmlns:a16="http://schemas.microsoft.com/office/drawing/2014/main" id="{17FDDC32-E93B-57A9-6429-198366F88298}"/>
              </a:ext>
            </a:extLst>
          </p:cNvPr>
          <p:cNvSpPr>
            <a:spLocks noGrp="1"/>
          </p:cNvSpPr>
          <p:nvPr>
            <p:ph type="body" idx="10"/>
          </p:nvPr>
        </p:nvSpPr>
        <p:spPr>
          <a:xfrm>
            <a:off x="238459" y="1052959"/>
            <a:ext cx="10953084" cy="757130"/>
          </a:xfrm>
        </p:spPr>
        <p:txBody>
          <a:bodyPr/>
          <a:lstStyle/>
          <a:p>
            <a:r>
              <a:rPr lang="en-US" sz="2400" i="1" dirty="0"/>
              <a:t>Neutral questions, phrases, sounds or gestures​ - used to encourage participants to elaborate on their answers and explain why or how​</a:t>
            </a:r>
          </a:p>
        </p:txBody>
      </p:sp>
      <p:pic>
        <p:nvPicPr>
          <p:cNvPr id="4" name="Graphic 3" descr="Chat with solid fill">
            <a:extLst>
              <a:ext uri="{FF2B5EF4-FFF2-40B4-BE49-F238E27FC236}">
                <a16:creationId xmlns:a16="http://schemas.microsoft.com/office/drawing/2014/main" id="{A2C2651D-910A-10C6-ACF7-C3D74E8ADA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8468" y="198684"/>
            <a:ext cx="971709" cy="971709"/>
          </a:xfrm>
          <a:prstGeom prst="rect">
            <a:avLst/>
          </a:prstGeom>
        </p:spPr>
      </p:pic>
      <p:sp>
        <p:nvSpPr>
          <p:cNvPr id="5" name="Rectangle 4">
            <a:extLst>
              <a:ext uri="{FF2B5EF4-FFF2-40B4-BE49-F238E27FC236}">
                <a16:creationId xmlns:a16="http://schemas.microsoft.com/office/drawing/2014/main" id="{4C656A38-86B5-6E9D-26D1-773F662D1698}"/>
              </a:ext>
            </a:extLst>
          </p:cNvPr>
          <p:cNvSpPr/>
          <p:nvPr/>
        </p:nvSpPr>
        <p:spPr>
          <a:xfrm>
            <a:off x="6206246" y="2101175"/>
            <a:ext cx="5447490" cy="4465234"/>
          </a:xfrm>
          <a:prstGeom prst="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defTabSz="228600"/>
            <a:endParaRPr lang="en-US" b="1" dirty="0">
              <a:solidFill>
                <a:srgbClr val="FFFFFF"/>
              </a:solidFill>
              <a:latin typeface="Roboto Light"/>
            </a:endParaRPr>
          </a:p>
          <a:p>
            <a:pPr defTabSz="228600"/>
            <a:r>
              <a:rPr lang="en-US" sz="2000" b="1" dirty="0">
                <a:solidFill>
                  <a:srgbClr val="000000"/>
                </a:solidFill>
                <a:latin typeface="Roboto Light"/>
              </a:rPr>
              <a:t>Indirect probes:</a:t>
            </a:r>
            <a:endParaRPr lang="en-US" sz="2000" b="1"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 Neutral verbal expressions ---“uh huh,”</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“interesting,” and “I see”</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 Verbal expressions of empathy, such as, “I can see why you say that was difficult for you”</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 Mirroring technique, or repeating what the</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participant said, such as,“ So you received your first vaccine in 2021. . .”</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 Culturally appropriate body language or</a:t>
            </a:r>
            <a:endParaRPr lang="en-US" sz="2000" dirty="0">
              <a:solidFill>
                <a:srgbClr val="000000"/>
              </a:solidFill>
              <a:latin typeface="Roboto Light"/>
              <a:cs typeface="Calibri"/>
            </a:endParaRPr>
          </a:p>
          <a:p>
            <a:pPr marL="228600" lvl="1" defTabSz="228600">
              <a:lnSpc>
                <a:spcPct val="90000"/>
              </a:lnSpc>
              <a:spcBef>
                <a:spcPts val="100"/>
              </a:spcBef>
              <a:spcAft>
                <a:spcPts val="500"/>
              </a:spcAft>
            </a:pPr>
            <a:r>
              <a:rPr lang="en-US" sz="2000" dirty="0">
                <a:solidFill>
                  <a:srgbClr val="000000"/>
                </a:solidFill>
                <a:latin typeface="Roboto Light"/>
              </a:rPr>
              <a:t>gestures, such as nodding in acknowledgment</a:t>
            </a:r>
            <a:endParaRPr lang="en-US" sz="2000" dirty="0">
              <a:solidFill>
                <a:srgbClr val="000000"/>
              </a:solidFill>
              <a:latin typeface="Roboto Light"/>
              <a:cs typeface="Calibri"/>
            </a:endParaRPr>
          </a:p>
          <a:p>
            <a:pPr algn="ctr" defTabSz="228600"/>
            <a:endParaRPr lang="en-US" dirty="0">
              <a:solidFill>
                <a:srgbClr val="000000"/>
              </a:solidFill>
              <a:latin typeface="Roboto Light"/>
            </a:endParaRPr>
          </a:p>
        </p:txBody>
      </p:sp>
      <p:sp>
        <p:nvSpPr>
          <p:cNvPr id="6" name="Rectangle 5">
            <a:extLst>
              <a:ext uri="{FF2B5EF4-FFF2-40B4-BE49-F238E27FC236}">
                <a16:creationId xmlns:a16="http://schemas.microsoft.com/office/drawing/2014/main" id="{E80FD4F4-C143-79FD-AB4B-BA9E6623B4BA}"/>
              </a:ext>
            </a:extLst>
          </p:cNvPr>
          <p:cNvSpPr/>
          <p:nvPr/>
        </p:nvSpPr>
        <p:spPr>
          <a:xfrm>
            <a:off x="376267" y="2101174"/>
            <a:ext cx="5447490" cy="4465234"/>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228600"/>
            <a:endParaRPr lang="en-US" sz="1600" b="1" dirty="0">
              <a:solidFill>
                <a:srgbClr val="FFFFFF"/>
              </a:solidFill>
              <a:latin typeface="Roboto Light"/>
            </a:endParaRPr>
          </a:p>
          <a:p>
            <a:pPr defTabSz="228600"/>
            <a:r>
              <a:rPr lang="en-US" sz="2000" b="1" dirty="0">
                <a:solidFill>
                  <a:schemeClr val="tx1"/>
                </a:solidFill>
                <a:latin typeface="Roboto Light"/>
              </a:rPr>
              <a:t>Direct questions:</a:t>
            </a:r>
          </a:p>
          <a:p>
            <a:pPr marL="228600" lvl="1" defTabSz="228600">
              <a:lnSpc>
                <a:spcPct val="90000"/>
              </a:lnSpc>
              <a:spcBef>
                <a:spcPts val="100"/>
              </a:spcBef>
              <a:spcAft>
                <a:spcPts val="500"/>
              </a:spcAft>
            </a:pPr>
            <a:r>
              <a:rPr lang="en-US" sz="2000" dirty="0">
                <a:solidFill>
                  <a:schemeClr val="tx1"/>
                </a:solidFill>
                <a:latin typeface="Roboto Light"/>
              </a:rPr>
              <a:t>• “What do you mean when you say . . .?”</a:t>
            </a:r>
          </a:p>
          <a:p>
            <a:pPr marL="228600" lvl="1" defTabSz="228600">
              <a:lnSpc>
                <a:spcPct val="90000"/>
              </a:lnSpc>
              <a:spcBef>
                <a:spcPts val="100"/>
              </a:spcBef>
              <a:spcAft>
                <a:spcPts val="500"/>
              </a:spcAft>
            </a:pPr>
            <a:r>
              <a:rPr lang="en-US" sz="2000" dirty="0">
                <a:solidFill>
                  <a:schemeClr val="tx1"/>
                </a:solidFill>
                <a:latin typeface="Roboto Light"/>
              </a:rPr>
              <a:t>• “Why do you think . . .?”</a:t>
            </a:r>
          </a:p>
          <a:p>
            <a:pPr marL="228600" lvl="1" defTabSz="228600">
              <a:lnSpc>
                <a:spcPct val="90000"/>
              </a:lnSpc>
              <a:spcBef>
                <a:spcPts val="100"/>
              </a:spcBef>
              <a:spcAft>
                <a:spcPts val="500"/>
              </a:spcAft>
            </a:pPr>
            <a:r>
              <a:rPr lang="en-US" sz="2000" dirty="0">
                <a:solidFill>
                  <a:schemeClr val="tx1"/>
                </a:solidFill>
                <a:latin typeface="Roboto Light"/>
              </a:rPr>
              <a:t>• “How did this happen?”</a:t>
            </a:r>
          </a:p>
          <a:p>
            <a:pPr marL="228600" lvl="1" defTabSz="228600">
              <a:lnSpc>
                <a:spcPct val="90000"/>
              </a:lnSpc>
              <a:spcBef>
                <a:spcPts val="100"/>
              </a:spcBef>
              <a:spcAft>
                <a:spcPts val="500"/>
              </a:spcAft>
            </a:pPr>
            <a:r>
              <a:rPr lang="en-US" sz="2000" dirty="0">
                <a:solidFill>
                  <a:schemeClr val="tx1"/>
                </a:solidFill>
                <a:latin typeface="Roboto Light"/>
              </a:rPr>
              <a:t>• “How did you feel about . . .?”</a:t>
            </a:r>
          </a:p>
          <a:p>
            <a:pPr marL="228600" lvl="1" defTabSz="228600">
              <a:lnSpc>
                <a:spcPct val="90000"/>
              </a:lnSpc>
              <a:spcBef>
                <a:spcPts val="100"/>
              </a:spcBef>
              <a:spcAft>
                <a:spcPts val="500"/>
              </a:spcAft>
            </a:pPr>
            <a:r>
              <a:rPr lang="en-US" sz="2000" dirty="0">
                <a:solidFill>
                  <a:schemeClr val="tx1"/>
                </a:solidFill>
                <a:latin typeface="Roboto Light"/>
              </a:rPr>
              <a:t>• “What happened then?”</a:t>
            </a:r>
          </a:p>
          <a:p>
            <a:pPr marL="228600" lvl="1" defTabSz="228600">
              <a:lnSpc>
                <a:spcPct val="90000"/>
              </a:lnSpc>
              <a:spcBef>
                <a:spcPts val="100"/>
              </a:spcBef>
              <a:spcAft>
                <a:spcPts val="500"/>
              </a:spcAft>
            </a:pPr>
            <a:r>
              <a:rPr lang="en-US" sz="2000" dirty="0">
                <a:solidFill>
                  <a:schemeClr val="tx1"/>
                </a:solidFill>
                <a:latin typeface="Roboto Light"/>
              </a:rPr>
              <a:t>• “Can you tell me more?”</a:t>
            </a:r>
          </a:p>
          <a:p>
            <a:pPr marL="228600" lvl="1" defTabSz="228600">
              <a:lnSpc>
                <a:spcPct val="90000"/>
              </a:lnSpc>
              <a:spcBef>
                <a:spcPts val="100"/>
              </a:spcBef>
              <a:spcAft>
                <a:spcPts val="500"/>
              </a:spcAft>
            </a:pPr>
            <a:r>
              <a:rPr lang="en-US" sz="2000" dirty="0">
                <a:solidFill>
                  <a:schemeClr val="tx1"/>
                </a:solidFill>
                <a:latin typeface="Roboto Light"/>
              </a:rPr>
              <a:t>• “Can you please elaborate?”</a:t>
            </a:r>
          </a:p>
          <a:p>
            <a:pPr marL="228600" lvl="1" defTabSz="228600">
              <a:lnSpc>
                <a:spcPct val="90000"/>
              </a:lnSpc>
              <a:spcBef>
                <a:spcPts val="100"/>
              </a:spcBef>
              <a:spcAft>
                <a:spcPts val="500"/>
              </a:spcAft>
            </a:pPr>
            <a:r>
              <a:rPr lang="en-US" sz="2000" dirty="0">
                <a:solidFill>
                  <a:schemeClr val="tx1"/>
                </a:solidFill>
                <a:latin typeface="Roboto Light"/>
              </a:rPr>
              <a:t>• “I’m not sure I understand X. . . .Would you</a:t>
            </a:r>
          </a:p>
          <a:p>
            <a:pPr marL="228600" lvl="1" defTabSz="228600">
              <a:lnSpc>
                <a:spcPct val="90000"/>
              </a:lnSpc>
              <a:spcBef>
                <a:spcPts val="100"/>
              </a:spcBef>
              <a:spcAft>
                <a:spcPts val="500"/>
              </a:spcAft>
            </a:pPr>
            <a:r>
              <a:rPr lang="en-US" sz="2000" dirty="0">
                <a:solidFill>
                  <a:schemeClr val="tx1"/>
                </a:solidFill>
                <a:latin typeface="Roboto Light"/>
              </a:rPr>
              <a:t>explain that to me?”</a:t>
            </a:r>
          </a:p>
          <a:p>
            <a:pPr marL="228600" lvl="1" defTabSz="228600">
              <a:lnSpc>
                <a:spcPct val="90000"/>
              </a:lnSpc>
              <a:spcBef>
                <a:spcPts val="100"/>
              </a:spcBef>
              <a:spcAft>
                <a:spcPts val="500"/>
              </a:spcAft>
            </a:pPr>
            <a:r>
              <a:rPr lang="en-US" sz="2000" dirty="0">
                <a:solidFill>
                  <a:schemeClr val="tx1"/>
                </a:solidFill>
                <a:latin typeface="Roboto Light"/>
              </a:rPr>
              <a:t>• “How did you handle X?”</a:t>
            </a:r>
          </a:p>
          <a:p>
            <a:pPr marL="228600" lvl="1" defTabSz="228600">
              <a:lnSpc>
                <a:spcPct val="90000"/>
              </a:lnSpc>
              <a:spcBef>
                <a:spcPts val="100"/>
              </a:spcBef>
              <a:spcAft>
                <a:spcPts val="500"/>
              </a:spcAft>
            </a:pPr>
            <a:r>
              <a:rPr lang="en-US" sz="2000" dirty="0">
                <a:solidFill>
                  <a:schemeClr val="tx1"/>
                </a:solidFill>
                <a:latin typeface="Roboto Light"/>
              </a:rPr>
              <a:t>• “How did X affect you?”</a:t>
            </a:r>
          </a:p>
          <a:p>
            <a:pPr marL="228600" lvl="1" defTabSz="228600">
              <a:lnSpc>
                <a:spcPct val="90000"/>
              </a:lnSpc>
              <a:spcBef>
                <a:spcPts val="100"/>
              </a:spcBef>
              <a:spcAft>
                <a:spcPts val="500"/>
              </a:spcAft>
            </a:pPr>
            <a:r>
              <a:rPr lang="en-US" sz="2000" dirty="0">
                <a:solidFill>
                  <a:schemeClr val="tx1"/>
                </a:solidFill>
                <a:latin typeface="Roboto Light"/>
              </a:rPr>
              <a:t>• “Can you give me an example of X?”</a:t>
            </a:r>
          </a:p>
          <a:p>
            <a:pPr defTabSz="228600"/>
            <a:endParaRPr lang="en-US" sz="1600" dirty="0">
              <a:solidFill>
                <a:srgbClr val="FFFFFF"/>
              </a:solidFill>
              <a:latin typeface="Roboto Light"/>
            </a:endParaRPr>
          </a:p>
        </p:txBody>
      </p:sp>
    </p:spTree>
    <p:extLst>
      <p:ext uri="{BB962C8B-B14F-4D97-AF65-F5344CB8AC3E}">
        <p14:creationId xmlns:p14="http://schemas.microsoft.com/office/powerpoint/2010/main" val="151207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605-2E4A-3BD7-199A-F2086708FDB6}"/>
              </a:ext>
            </a:extLst>
          </p:cNvPr>
          <p:cNvSpPr>
            <a:spLocks noGrp="1"/>
          </p:cNvSpPr>
          <p:nvPr>
            <p:ph type="title"/>
          </p:nvPr>
        </p:nvSpPr>
        <p:spPr>
          <a:xfrm>
            <a:off x="246898" y="334018"/>
            <a:ext cx="3206421" cy="735783"/>
          </a:xfrm>
        </p:spPr>
        <p:txBody>
          <a:bodyPr>
            <a:normAutofit/>
          </a:bodyPr>
          <a:lstStyle/>
          <a:p>
            <a:r>
              <a:rPr lang="en-US" sz="4000" dirty="0"/>
              <a:t>3. Probing</a:t>
            </a:r>
          </a:p>
        </p:txBody>
      </p:sp>
      <p:sp>
        <p:nvSpPr>
          <p:cNvPr id="3" name="Text Placeholder 2">
            <a:extLst>
              <a:ext uri="{FF2B5EF4-FFF2-40B4-BE49-F238E27FC236}">
                <a16:creationId xmlns:a16="http://schemas.microsoft.com/office/drawing/2014/main" id="{17FDDC32-E93B-57A9-6429-198366F88298}"/>
              </a:ext>
            </a:extLst>
          </p:cNvPr>
          <p:cNvSpPr>
            <a:spLocks noGrp="1"/>
          </p:cNvSpPr>
          <p:nvPr>
            <p:ph type="body" idx="10"/>
          </p:nvPr>
        </p:nvSpPr>
        <p:spPr>
          <a:xfrm>
            <a:off x="178803" y="1382045"/>
            <a:ext cx="11688941" cy="5259901"/>
          </a:xfrm>
        </p:spPr>
        <p:txBody>
          <a:bodyPr/>
          <a:lstStyle/>
          <a:p>
            <a:r>
              <a:rPr lang="en-US" sz="2400" b="1" dirty="0">
                <a:solidFill>
                  <a:schemeClr val="tx1"/>
                </a:solidFill>
              </a:rPr>
              <a:t>​Probing is key to a rich, useful interview​:</a:t>
            </a:r>
          </a:p>
          <a:p>
            <a:endParaRPr lang="en-US" sz="2400" b="1" dirty="0">
              <a:solidFill>
                <a:schemeClr val="tx1"/>
              </a:solidFill>
            </a:endParaRPr>
          </a:p>
          <a:p>
            <a:pPr marL="742950" lvl="1" indent="-285750">
              <a:spcBef>
                <a:spcPts val="100"/>
              </a:spcBef>
              <a:spcAft>
                <a:spcPts val="500"/>
              </a:spcAft>
              <a:buFont typeface="Wingdings" panose="05000000000000000000" pitchFamily="2" charset="2"/>
              <a:buChar char="ü"/>
            </a:pPr>
            <a:r>
              <a:rPr lang="en-US" sz="2400" dirty="0">
                <a:solidFill>
                  <a:schemeClr val="tx1"/>
                </a:solidFill>
              </a:rPr>
              <a:t>Assumes you are listening​</a:t>
            </a:r>
          </a:p>
          <a:p>
            <a:pPr lvl="1">
              <a:spcBef>
                <a:spcPts val="100"/>
              </a:spcBef>
              <a:spcAft>
                <a:spcPts val="500"/>
              </a:spcAft>
            </a:pPr>
            <a:endParaRPr lang="en-US" sz="2400" dirty="0">
              <a:solidFill>
                <a:schemeClr val="tx1"/>
              </a:solidFill>
            </a:endParaRPr>
          </a:p>
          <a:p>
            <a:pPr marL="742950" lvl="1" indent="-285750">
              <a:spcBef>
                <a:spcPts val="100"/>
              </a:spcBef>
              <a:spcAft>
                <a:spcPts val="500"/>
              </a:spcAft>
              <a:buFont typeface="Wingdings" panose="05000000000000000000" pitchFamily="2" charset="2"/>
              <a:buChar char="ü"/>
            </a:pPr>
            <a:r>
              <a:rPr lang="en-US" sz="2400" dirty="0">
                <a:solidFill>
                  <a:schemeClr val="tx1"/>
                </a:solidFill>
              </a:rPr>
              <a:t>Assumes you understand what type of information you need ​</a:t>
            </a:r>
          </a:p>
          <a:p>
            <a:pPr lvl="1">
              <a:spcBef>
                <a:spcPts val="100"/>
              </a:spcBef>
              <a:spcAft>
                <a:spcPts val="500"/>
              </a:spcAft>
            </a:pPr>
            <a:endParaRPr lang="en-US" sz="2400" dirty="0">
              <a:solidFill>
                <a:schemeClr val="tx1"/>
              </a:solidFill>
            </a:endParaRPr>
          </a:p>
          <a:p>
            <a:pPr marL="742950" lvl="1" indent="-285750">
              <a:spcBef>
                <a:spcPts val="100"/>
              </a:spcBef>
              <a:spcAft>
                <a:spcPts val="500"/>
              </a:spcAft>
              <a:buFont typeface="Wingdings" panose="05000000000000000000" pitchFamily="2" charset="2"/>
              <a:buChar char="ü"/>
            </a:pPr>
            <a:r>
              <a:rPr lang="en-US" sz="2400" dirty="0">
                <a:solidFill>
                  <a:schemeClr val="tx1"/>
                </a:solidFill>
              </a:rPr>
              <a:t>Communicate interest to the participant​</a:t>
            </a:r>
          </a:p>
          <a:p>
            <a:pPr lvl="1">
              <a:spcBef>
                <a:spcPts val="100"/>
              </a:spcBef>
              <a:spcAft>
                <a:spcPts val="500"/>
              </a:spcAft>
            </a:pPr>
            <a:endParaRPr lang="en-US" sz="2400" dirty="0">
              <a:solidFill>
                <a:schemeClr val="tx1"/>
              </a:solidFill>
            </a:endParaRPr>
          </a:p>
          <a:p>
            <a:pPr marL="742950" lvl="1" indent="-285750">
              <a:spcBef>
                <a:spcPts val="100"/>
              </a:spcBef>
              <a:spcAft>
                <a:spcPts val="500"/>
              </a:spcAft>
              <a:buFont typeface="Wingdings" panose="05000000000000000000" pitchFamily="2" charset="2"/>
              <a:buChar char="ü"/>
            </a:pPr>
            <a:r>
              <a:rPr lang="en-US" sz="2400" dirty="0">
                <a:solidFill>
                  <a:schemeClr val="tx1"/>
                </a:solidFill>
              </a:rPr>
              <a:t>Allows you to clarify things you don’t understand​</a:t>
            </a:r>
          </a:p>
          <a:p>
            <a:pPr lvl="1">
              <a:spcBef>
                <a:spcPts val="100"/>
              </a:spcBef>
              <a:spcAft>
                <a:spcPts val="500"/>
              </a:spcAft>
            </a:pPr>
            <a:endParaRPr lang="en-US" sz="2400" dirty="0">
              <a:solidFill>
                <a:schemeClr val="tx1"/>
              </a:solidFill>
            </a:endParaRPr>
          </a:p>
          <a:p>
            <a:r>
              <a:rPr lang="en-US" sz="2400" b="1" dirty="0">
                <a:solidFill>
                  <a:schemeClr val="tx1"/>
                </a:solidFill>
              </a:rPr>
              <a:t>But: Need to be able to read when to back off &amp; avoid interrupting or over controlling​ through probes. </a:t>
            </a:r>
          </a:p>
          <a:p>
            <a:endParaRPr lang="en-US" sz="2400" b="1" dirty="0"/>
          </a:p>
        </p:txBody>
      </p:sp>
      <p:pic>
        <p:nvPicPr>
          <p:cNvPr id="4" name="Graphic 3" descr="Chat with solid fill">
            <a:extLst>
              <a:ext uri="{FF2B5EF4-FFF2-40B4-BE49-F238E27FC236}">
                <a16:creationId xmlns:a16="http://schemas.microsoft.com/office/drawing/2014/main" id="{A2C2651D-910A-10C6-ACF7-C3D74E8ADA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53319" y="216054"/>
            <a:ext cx="971709" cy="971709"/>
          </a:xfrm>
          <a:prstGeom prst="rect">
            <a:avLst/>
          </a:prstGeom>
        </p:spPr>
      </p:pic>
    </p:spTree>
    <p:extLst>
      <p:ext uri="{BB962C8B-B14F-4D97-AF65-F5344CB8AC3E}">
        <p14:creationId xmlns:p14="http://schemas.microsoft.com/office/powerpoint/2010/main" val="362494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47E06-8C25-CB19-3509-DD7E312BD6A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4D6EB75-6386-DB5E-3039-7757FDEDC987}"/>
              </a:ext>
            </a:extLst>
          </p:cNvPr>
          <p:cNvSpPr txBox="1"/>
          <p:nvPr/>
        </p:nvSpPr>
        <p:spPr>
          <a:xfrm>
            <a:off x="1213246" y="612844"/>
            <a:ext cx="9765507" cy="5632311"/>
          </a:xfrm>
          <a:prstGeom prst="rect">
            <a:avLst/>
          </a:prstGeom>
          <a:noFill/>
        </p:spPr>
        <p:txBody>
          <a:bodyPr wrap="square">
            <a:spAutoFit/>
          </a:bodyPr>
          <a:lstStyle/>
          <a:p>
            <a:pPr defTabSz="228600"/>
            <a:r>
              <a:rPr lang="en-US" sz="4000" b="1" dirty="0">
                <a:solidFill>
                  <a:srgbClr val="C00000"/>
                </a:solidFill>
                <a:highlight>
                  <a:srgbClr val="FFFF00"/>
                </a:highlight>
                <a:latin typeface="Poppins" pitchFamily="2" charset="77"/>
                <a:ea typeface="Roboto Light" charset="0"/>
                <a:cs typeface="Poppins" pitchFamily="2" charset="77"/>
              </a:rPr>
              <a:t>[NOTE: </a:t>
            </a:r>
          </a:p>
          <a:p>
            <a:pPr defTabSz="228600"/>
            <a:r>
              <a:rPr lang="en-US" sz="4000" b="1" dirty="0">
                <a:solidFill>
                  <a:srgbClr val="C00000"/>
                </a:solidFill>
                <a:highlight>
                  <a:srgbClr val="FFFF00"/>
                </a:highlight>
                <a:latin typeface="Poppins" pitchFamily="2" charset="77"/>
                <a:ea typeface="Roboto Light" charset="0"/>
                <a:cs typeface="Poppins" pitchFamily="2" charset="77"/>
              </a:rPr>
              <a:t>TRAINING COORDINATORS SHOULD ADAPT THIS MODULE BASED ON THE SKILLS AND EXPERIENCE OF INTERVIWERS HIRED TO CONDUCT THIS COMPONENT OF THE STUDY. MORE OR LESS INTRODUCTORY AND BEST PRACTICE INFORMATION MAY BE REQUIRED]</a:t>
            </a:r>
          </a:p>
        </p:txBody>
      </p:sp>
    </p:spTree>
    <p:extLst>
      <p:ext uri="{BB962C8B-B14F-4D97-AF65-F5344CB8AC3E}">
        <p14:creationId xmlns:p14="http://schemas.microsoft.com/office/powerpoint/2010/main" val="2428502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7F605-2E4A-3BD7-199A-F2086708FDB6}"/>
              </a:ext>
            </a:extLst>
          </p:cNvPr>
          <p:cNvSpPr>
            <a:spLocks noGrp="1"/>
          </p:cNvSpPr>
          <p:nvPr>
            <p:ph type="title"/>
          </p:nvPr>
        </p:nvSpPr>
        <p:spPr>
          <a:xfrm>
            <a:off x="238328" y="264268"/>
            <a:ext cx="3127443" cy="806985"/>
          </a:xfrm>
        </p:spPr>
        <p:txBody>
          <a:bodyPr>
            <a:normAutofit/>
          </a:bodyPr>
          <a:lstStyle/>
          <a:p>
            <a:r>
              <a:rPr lang="en-US" sz="4000" dirty="0"/>
              <a:t>3. Probing</a:t>
            </a:r>
          </a:p>
        </p:txBody>
      </p:sp>
      <p:sp>
        <p:nvSpPr>
          <p:cNvPr id="3" name="Text Placeholder 2">
            <a:extLst>
              <a:ext uri="{FF2B5EF4-FFF2-40B4-BE49-F238E27FC236}">
                <a16:creationId xmlns:a16="http://schemas.microsoft.com/office/drawing/2014/main" id="{17FDDC32-E93B-57A9-6429-198366F88298}"/>
              </a:ext>
            </a:extLst>
          </p:cNvPr>
          <p:cNvSpPr>
            <a:spLocks noGrp="1"/>
          </p:cNvSpPr>
          <p:nvPr>
            <p:ph type="body" idx="10"/>
          </p:nvPr>
        </p:nvSpPr>
        <p:spPr>
          <a:xfrm>
            <a:off x="238328" y="2422377"/>
            <a:ext cx="11376498" cy="2752548"/>
          </a:xfrm>
        </p:spPr>
        <p:txBody>
          <a:bodyPr/>
          <a:lstStyle/>
          <a:p>
            <a:r>
              <a:rPr lang="en-US" sz="2400" b="1" dirty="0">
                <a:solidFill>
                  <a:schemeClr val="tx1"/>
                </a:solidFill>
              </a:rPr>
              <a:t>Balance following the guide and knowing when to dive deeper into certain responses.</a:t>
            </a:r>
          </a:p>
          <a:p>
            <a:endParaRPr lang="en-US" sz="2400" b="1" dirty="0">
              <a:solidFill>
                <a:schemeClr val="tx1"/>
              </a:solidFill>
            </a:endParaRPr>
          </a:p>
          <a:p>
            <a:pPr marL="742950" lvl="1" indent="-285750">
              <a:buFont typeface="Wingdings" panose="05000000000000000000" pitchFamily="2" charset="2"/>
              <a:buChar char="ü"/>
            </a:pPr>
            <a:r>
              <a:rPr lang="en-US" sz="2400" dirty="0">
                <a:solidFill>
                  <a:schemeClr val="tx1"/>
                </a:solidFill>
              </a:rPr>
              <a:t>Be natural and avoid going through the guide robotically</a:t>
            </a:r>
          </a:p>
          <a:p>
            <a:pPr lvl="1"/>
            <a:endParaRPr lang="en-US" sz="2400" dirty="0">
              <a:solidFill>
                <a:schemeClr val="tx1"/>
              </a:solidFill>
            </a:endParaRPr>
          </a:p>
          <a:p>
            <a:pPr marL="742950" lvl="1" indent="-285750">
              <a:buFont typeface="Wingdings" panose="05000000000000000000" pitchFamily="2" charset="2"/>
              <a:buChar char="ü"/>
            </a:pPr>
            <a:r>
              <a:rPr lang="en-US" sz="2400" dirty="0">
                <a:solidFill>
                  <a:schemeClr val="tx1"/>
                </a:solidFill>
              </a:rPr>
              <a:t>Ask follow-up and clarifying questions when you don’t understand – using techniques from previous slides </a:t>
            </a:r>
          </a:p>
        </p:txBody>
      </p:sp>
      <p:pic>
        <p:nvPicPr>
          <p:cNvPr id="4" name="Graphic 3" descr="Chat with solid fill">
            <a:extLst>
              <a:ext uri="{FF2B5EF4-FFF2-40B4-BE49-F238E27FC236}">
                <a16:creationId xmlns:a16="http://schemas.microsoft.com/office/drawing/2014/main" id="{A2C2651D-910A-10C6-ACF7-C3D74E8ADA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65771" y="264268"/>
            <a:ext cx="971709" cy="971709"/>
          </a:xfrm>
          <a:prstGeom prst="rect">
            <a:avLst/>
          </a:prstGeom>
        </p:spPr>
      </p:pic>
    </p:spTree>
    <p:extLst>
      <p:ext uri="{BB962C8B-B14F-4D97-AF65-F5344CB8AC3E}">
        <p14:creationId xmlns:p14="http://schemas.microsoft.com/office/powerpoint/2010/main" val="368289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2449E-49C5-4E56-4591-9E4D6B1F8E6A}"/>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69585607-498A-597F-FBCD-EEE8C38A0A42}"/>
              </a:ext>
            </a:extLst>
          </p:cNvPr>
          <p:cNvSpPr>
            <a:spLocks noGrp="1"/>
          </p:cNvSpPr>
          <p:nvPr>
            <p:ph type="body" idx="10"/>
          </p:nvPr>
        </p:nvSpPr>
        <p:spPr>
          <a:xfrm>
            <a:off x="186446" y="1750979"/>
            <a:ext cx="11058728" cy="4871936"/>
          </a:xfrm>
        </p:spPr>
        <p:txBody>
          <a:bodyPr/>
          <a:lstStyle/>
          <a:p>
            <a:pPr marL="342900" indent="-342900">
              <a:buFont typeface="Arial" panose="020B0604020202020204" pitchFamily="34" charset="0"/>
              <a:buChar char="•"/>
            </a:pPr>
            <a:r>
              <a:rPr lang="en-US" sz="2400" b="1" dirty="0"/>
              <a:t>Contrast probing: </a:t>
            </a:r>
            <a:r>
              <a:rPr lang="en-US" sz="2400" dirty="0"/>
              <a:t>Ask about differences or similarities between ideas or experiences.</a:t>
            </a:r>
          </a:p>
          <a:p>
            <a:pPr marL="342900" indent="-342900">
              <a:buFont typeface="Arial" panose="020B0604020202020204" pitchFamily="34" charset="0"/>
              <a:buChar char="•"/>
            </a:pPr>
            <a:r>
              <a:rPr lang="en-US" sz="2400" b="1" dirty="0"/>
              <a:t>Emotional probing: </a:t>
            </a:r>
            <a:r>
              <a:rPr lang="en-US" sz="2400" dirty="0"/>
              <a:t>Explore emotions related to the topic, asking how they felt or why.</a:t>
            </a:r>
          </a:p>
          <a:p>
            <a:pPr marL="342900" indent="-342900">
              <a:buFont typeface="Arial" panose="020B0604020202020204" pitchFamily="34" charset="0"/>
              <a:buChar char="•"/>
            </a:pPr>
            <a:r>
              <a:rPr lang="en-US" sz="2400" b="1" dirty="0"/>
              <a:t>Causal probing: </a:t>
            </a:r>
            <a:r>
              <a:rPr lang="en-US" sz="2400" dirty="0"/>
              <a:t>Investigate causes or effects, asking why or how something happened.</a:t>
            </a:r>
          </a:p>
          <a:p>
            <a:pPr marL="342900" indent="-342900">
              <a:buFont typeface="Arial" panose="020B0604020202020204" pitchFamily="34" charset="0"/>
              <a:buChar char="•"/>
            </a:pPr>
            <a:r>
              <a:rPr lang="en-US" sz="2400" b="1" dirty="0"/>
              <a:t>Probing for specifics: </a:t>
            </a:r>
            <a:r>
              <a:rPr lang="en-US" sz="2400" dirty="0"/>
              <a:t>Ask for details, such as times, dates, or quantities.</a:t>
            </a:r>
          </a:p>
          <a:p>
            <a:pPr marL="342900" indent="-342900">
              <a:buFont typeface="Arial" panose="020B0604020202020204" pitchFamily="34" charset="0"/>
              <a:buChar char="•"/>
            </a:pPr>
            <a:r>
              <a:rPr lang="en-US" sz="2400" b="1" dirty="0"/>
              <a:t>Probing for extremes: </a:t>
            </a:r>
            <a:r>
              <a:rPr lang="en-US" sz="2400" dirty="0"/>
              <a:t>Ask about the best, worst, or most significant experiences related to the topic.</a:t>
            </a:r>
          </a:p>
          <a:p>
            <a:pPr marL="342900" indent="-342900">
              <a:buFont typeface="Arial" panose="020B0604020202020204" pitchFamily="34" charset="0"/>
              <a:buChar char="•"/>
            </a:pPr>
            <a:r>
              <a:rPr lang="en-US" sz="2400" b="1" dirty="0"/>
              <a:t>Probing for metaphors: </a:t>
            </a:r>
            <a:r>
              <a:rPr lang="en-US" sz="2400" dirty="0"/>
              <a:t>Ask participants to describe complex concepts using metaphors or analogies.</a:t>
            </a:r>
          </a:p>
          <a:p>
            <a:pPr marL="342900" indent="-342900">
              <a:buFont typeface="Arial" panose="020B0604020202020204" pitchFamily="34" charset="0"/>
              <a:buChar char="•"/>
            </a:pPr>
            <a:r>
              <a:rPr lang="en-US" sz="2400" b="1" dirty="0"/>
              <a:t>Silence: </a:t>
            </a:r>
            <a:r>
              <a:rPr lang="en-US" sz="2400" dirty="0"/>
              <a:t>Use strategic silence to encourage participants to share more information.</a:t>
            </a:r>
          </a:p>
        </p:txBody>
      </p:sp>
      <p:sp>
        <p:nvSpPr>
          <p:cNvPr id="4" name="TextBox 3">
            <a:extLst>
              <a:ext uri="{FF2B5EF4-FFF2-40B4-BE49-F238E27FC236}">
                <a16:creationId xmlns:a16="http://schemas.microsoft.com/office/drawing/2014/main" id="{D21B0F5E-9E2B-4A6E-177C-2589C8A4A736}"/>
              </a:ext>
            </a:extLst>
          </p:cNvPr>
          <p:cNvSpPr txBox="1"/>
          <p:nvPr/>
        </p:nvSpPr>
        <p:spPr>
          <a:xfrm>
            <a:off x="6096000" y="217251"/>
            <a:ext cx="4283413" cy="1323439"/>
          </a:xfrm>
          <a:prstGeom prst="rect">
            <a:avLst/>
          </a:prstGeom>
          <a:solidFill>
            <a:schemeClr val="accent4"/>
          </a:solidFill>
          <a:ln>
            <a:solidFill>
              <a:schemeClr val="accent4"/>
            </a:solidFill>
          </a:ln>
        </p:spPr>
        <p:txBody>
          <a:bodyPr wrap="square" rtlCol="0">
            <a:spAutoFit/>
          </a:bodyPr>
          <a:lstStyle/>
          <a:p>
            <a:pPr algn="ctr"/>
            <a:r>
              <a:rPr lang="en-US" sz="2000" i="1" dirty="0">
                <a:solidFill>
                  <a:schemeClr val="bg2"/>
                </a:solidFill>
              </a:rPr>
              <a:t>Probing techniques help gather richer, more detailed data, and ensure you understand the participant's perspectives accurately.</a:t>
            </a:r>
          </a:p>
        </p:txBody>
      </p:sp>
      <p:sp>
        <p:nvSpPr>
          <p:cNvPr id="7" name="Title 1">
            <a:extLst>
              <a:ext uri="{FF2B5EF4-FFF2-40B4-BE49-F238E27FC236}">
                <a16:creationId xmlns:a16="http://schemas.microsoft.com/office/drawing/2014/main" id="{8F227205-9B62-7FAC-8AD4-DB13C9004CA0}"/>
              </a:ext>
            </a:extLst>
          </p:cNvPr>
          <p:cNvSpPr>
            <a:spLocks noGrp="1"/>
          </p:cNvSpPr>
          <p:nvPr>
            <p:ph type="title"/>
          </p:nvPr>
        </p:nvSpPr>
        <p:spPr>
          <a:xfrm>
            <a:off x="257783" y="235085"/>
            <a:ext cx="3263630" cy="806985"/>
          </a:xfrm>
        </p:spPr>
        <p:txBody>
          <a:bodyPr>
            <a:normAutofit/>
          </a:bodyPr>
          <a:lstStyle/>
          <a:p>
            <a:r>
              <a:rPr lang="en-US" sz="4000" dirty="0"/>
              <a:t>3. Probing</a:t>
            </a:r>
          </a:p>
        </p:txBody>
      </p:sp>
      <p:pic>
        <p:nvPicPr>
          <p:cNvPr id="8" name="Graphic 7" descr="Chat with solid fill">
            <a:extLst>
              <a:ext uri="{FF2B5EF4-FFF2-40B4-BE49-F238E27FC236}">
                <a16:creationId xmlns:a16="http://schemas.microsoft.com/office/drawing/2014/main" id="{6B78D010-FE1B-B6CF-27CE-6650CAF262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5226" y="152722"/>
            <a:ext cx="971709" cy="971709"/>
          </a:xfrm>
          <a:prstGeom prst="rect">
            <a:avLst/>
          </a:prstGeom>
        </p:spPr>
      </p:pic>
    </p:spTree>
    <p:extLst>
      <p:ext uri="{BB962C8B-B14F-4D97-AF65-F5344CB8AC3E}">
        <p14:creationId xmlns:p14="http://schemas.microsoft.com/office/powerpoint/2010/main" val="559233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FC16E-0CF0-451E-1241-9C02E39EA1A7}"/>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AB7682B0-5367-2BDC-E21C-69E899887E6A}"/>
              </a:ext>
            </a:extLst>
          </p:cNvPr>
          <p:cNvSpPr>
            <a:spLocks noGrp="1"/>
          </p:cNvSpPr>
          <p:nvPr>
            <p:ph type="body" idx="10"/>
          </p:nvPr>
        </p:nvSpPr>
        <p:spPr>
          <a:xfrm>
            <a:off x="149157" y="1943728"/>
            <a:ext cx="11164111" cy="4417620"/>
          </a:xfrm>
        </p:spPr>
        <p:txBody>
          <a:bodyPr/>
          <a:lstStyle/>
          <a:p>
            <a:r>
              <a:rPr lang="en-US" sz="2400" b="1" dirty="0">
                <a:solidFill>
                  <a:schemeClr val="tx1"/>
                </a:solidFill>
              </a:rPr>
              <a:t>Probing practice. How would you probe for more information after each of these answers?</a:t>
            </a:r>
          </a:p>
          <a:p>
            <a:pPr marL="914400" lvl="1" indent="-457200">
              <a:buFont typeface="+mj-lt"/>
              <a:buAutoNum type="arabicPeriod"/>
            </a:pPr>
            <a:r>
              <a:rPr lang="en-US" sz="2600" dirty="0">
                <a:solidFill>
                  <a:schemeClr val="tx1"/>
                </a:solidFill>
              </a:rPr>
              <a:t> </a:t>
            </a:r>
          </a:p>
          <a:p>
            <a:pPr lvl="2"/>
            <a:r>
              <a:rPr lang="en-US" sz="2400" dirty="0">
                <a:solidFill>
                  <a:schemeClr val="tx1"/>
                </a:solidFill>
              </a:rPr>
              <a:t>Q. “Are there any means of cooperation between companies at your level?</a:t>
            </a:r>
          </a:p>
          <a:p>
            <a:pPr lvl="2"/>
            <a:r>
              <a:rPr lang="en-US" sz="2400" dirty="0">
                <a:solidFill>
                  <a:schemeClr val="tx1"/>
                </a:solidFill>
              </a:rPr>
              <a:t>A. “</a:t>
            </a:r>
            <a:r>
              <a:rPr lang="en-US" sz="2400" i="1" dirty="0">
                <a:solidFill>
                  <a:schemeClr val="tx1"/>
                </a:solidFill>
              </a:rPr>
              <a:t>Yes, some</a:t>
            </a:r>
            <a:r>
              <a:rPr lang="en-US" sz="2400" dirty="0">
                <a:solidFill>
                  <a:schemeClr val="tx1"/>
                </a:solidFill>
              </a:rPr>
              <a:t>”</a:t>
            </a:r>
          </a:p>
          <a:p>
            <a:pPr lvl="2"/>
            <a:r>
              <a:rPr lang="en-US" sz="2400" dirty="0">
                <a:solidFill>
                  <a:schemeClr val="tx1"/>
                </a:solidFill>
              </a:rPr>
              <a:t>Probe: </a:t>
            </a:r>
          </a:p>
          <a:p>
            <a:pPr lvl="2"/>
            <a:endParaRPr lang="en-US" sz="2400" dirty="0">
              <a:solidFill>
                <a:schemeClr val="tx1"/>
              </a:solidFill>
            </a:endParaRPr>
          </a:p>
          <a:p>
            <a:pPr marL="914400" lvl="1" indent="-457200">
              <a:buAutoNum type="arabicPeriod"/>
            </a:pPr>
            <a:r>
              <a:rPr lang="en-US" sz="2400" dirty="0">
                <a:solidFill>
                  <a:schemeClr val="tx1"/>
                </a:solidFill>
              </a:rPr>
              <a:t> </a:t>
            </a:r>
          </a:p>
          <a:p>
            <a:pPr lvl="2"/>
            <a:r>
              <a:rPr lang="en-US" sz="2400" dirty="0">
                <a:solidFill>
                  <a:schemeClr val="tx1"/>
                </a:solidFill>
              </a:rPr>
              <a:t>Q. “How do you determine the selling price of [antimalarial or RDTs]?”</a:t>
            </a:r>
          </a:p>
          <a:p>
            <a:pPr lvl="2"/>
            <a:r>
              <a:rPr lang="en-US" sz="2400" dirty="0">
                <a:solidFill>
                  <a:schemeClr val="tx1"/>
                </a:solidFill>
              </a:rPr>
              <a:t>A. “</a:t>
            </a:r>
            <a:r>
              <a:rPr lang="en-US" sz="2400" i="1" dirty="0">
                <a:solidFill>
                  <a:schemeClr val="tx1"/>
                </a:solidFill>
              </a:rPr>
              <a:t>We just add a markup to what we paid for them</a:t>
            </a:r>
            <a:r>
              <a:rPr lang="en-US" sz="2400" dirty="0">
                <a:solidFill>
                  <a:schemeClr val="tx1"/>
                </a:solidFill>
              </a:rPr>
              <a:t>”</a:t>
            </a:r>
          </a:p>
          <a:p>
            <a:pPr lvl="2"/>
            <a:r>
              <a:rPr lang="en-US" sz="2400" dirty="0">
                <a:solidFill>
                  <a:schemeClr val="tx1"/>
                </a:solidFill>
              </a:rPr>
              <a:t>Probe: </a:t>
            </a:r>
          </a:p>
        </p:txBody>
      </p:sp>
      <p:sp>
        <p:nvSpPr>
          <p:cNvPr id="4" name="TextBox 3">
            <a:extLst>
              <a:ext uri="{FF2B5EF4-FFF2-40B4-BE49-F238E27FC236}">
                <a16:creationId xmlns:a16="http://schemas.microsoft.com/office/drawing/2014/main" id="{72E074C0-0BD4-DAA4-96D5-5B968313B61E}"/>
              </a:ext>
            </a:extLst>
          </p:cNvPr>
          <p:cNvSpPr txBox="1"/>
          <p:nvPr/>
        </p:nvSpPr>
        <p:spPr>
          <a:xfrm>
            <a:off x="6096000" y="167857"/>
            <a:ext cx="4292902" cy="1323439"/>
          </a:xfrm>
          <a:prstGeom prst="rect">
            <a:avLst/>
          </a:prstGeom>
          <a:solidFill>
            <a:schemeClr val="accent4"/>
          </a:solidFill>
          <a:ln>
            <a:solidFill>
              <a:schemeClr val="accent4"/>
            </a:solidFill>
          </a:ln>
        </p:spPr>
        <p:txBody>
          <a:bodyPr wrap="square" rtlCol="0">
            <a:spAutoFit/>
          </a:bodyPr>
          <a:lstStyle/>
          <a:p>
            <a:pPr algn="ctr"/>
            <a:r>
              <a:rPr lang="en-US" sz="2000" i="1" dirty="0">
                <a:solidFill>
                  <a:schemeClr val="bg2"/>
                </a:solidFill>
              </a:rPr>
              <a:t>Probing techniques help gather richer, more detailed data, and ensure you understand the participant's perspectives accurately.</a:t>
            </a:r>
          </a:p>
        </p:txBody>
      </p:sp>
      <p:sp>
        <p:nvSpPr>
          <p:cNvPr id="7" name="Title 1">
            <a:extLst>
              <a:ext uri="{FF2B5EF4-FFF2-40B4-BE49-F238E27FC236}">
                <a16:creationId xmlns:a16="http://schemas.microsoft.com/office/drawing/2014/main" id="{5321E48A-9A1E-0B3D-1715-68F060DA1E7D}"/>
              </a:ext>
            </a:extLst>
          </p:cNvPr>
          <p:cNvSpPr>
            <a:spLocks noGrp="1"/>
          </p:cNvSpPr>
          <p:nvPr>
            <p:ph type="title"/>
          </p:nvPr>
        </p:nvSpPr>
        <p:spPr>
          <a:xfrm>
            <a:off x="238327" y="262408"/>
            <a:ext cx="3351179" cy="721057"/>
          </a:xfrm>
        </p:spPr>
        <p:txBody>
          <a:bodyPr>
            <a:normAutofit/>
          </a:bodyPr>
          <a:lstStyle/>
          <a:p>
            <a:r>
              <a:rPr lang="en-US" sz="4000" dirty="0"/>
              <a:t>3. Probing</a:t>
            </a:r>
          </a:p>
        </p:txBody>
      </p:sp>
      <p:pic>
        <p:nvPicPr>
          <p:cNvPr id="8" name="Graphic 7" descr="Chat with solid fill">
            <a:extLst>
              <a:ext uri="{FF2B5EF4-FFF2-40B4-BE49-F238E27FC236}">
                <a16:creationId xmlns:a16="http://schemas.microsoft.com/office/drawing/2014/main" id="{602ECF68-86D6-0573-7645-52BACAA9B6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78222" y="167857"/>
            <a:ext cx="971709" cy="971709"/>
          </a:xfrm>
          <a:prstGeom prst="rect">
            <a:avLst/>
          </a:prstGeom>
        </p:spPr>
      </p:pic>
    </p:spTree>
    <p:extLst>
      <p:ext uri="{BB962C8B-B14F-4D97-AF65-F5344CB8AC3E}">
        <p14:creationId xmlns:p14="http://schemas.microsoft.com/office/powerpoint/2010/main" val="4619905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a:extLst>
              <a:ext uri="{FF2B5EF4-FFF2-40B4-BE49-F238E27FC236}">
                <a16:creationId xmlns:a16="http://schemas.microsoft.com/office/drawing/2014/main" id="{9BDB3B0A-7467-4376-BB1F-A525482CB277}"/>
              </a:ext>
            </a:extLst>
          </p:cNvPr>
          <p:cNvSpPr txBox="1">
            <a:spLocks noChangeArrowheads="1"/>
          </p:cNvSpPr>
          <p:nvPr/>
        </p:nvSpPr>
        <p:spPr bwMode="auto">
          <a:xfrm>
            <a:off x="1836178" y="3255171"/>
            <a:ext cx="8382000" cy="14641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rgbClr val="3DB7E4"/>
              </a:buClr>
              <a:buChar char="•"/>
              <a:defRPr sz="2000">
                <a:solidFill>
                  <a:srgbClr val="00549F"/>
                </a:solidFill>
                <a:latin typeface="+mn-lt"/>
                <a:ea typeface="+mn-ea"/>
                <a:cs typeface="+mn-cs"/>
              </a:defRPr>
            </a:lvl1pPr>
            <a:lvl2pPr marL="742950" indent="-285750" algn="l" rtl="0" eaLnBrk="0" fontAlgn="base" hangingPunct="0">
              <a:spcBef>
                <a:spcPct val="20000"/>
              </a:spcBef>
              <a:spcAft>
                <a:spcPct val="0"/>
              </a:spcAft>
              <a:buClr>
                <a:srgbClr val="3DB7E4"/>
              </a:buClr>
              <a:buChar char="–"/>
              <a:defRPr sz="2800">
                <a:solidFill>
                  <a:srgbClr val="00549F"/>
                </a:solidFill>
                <a:latin typeface="+mn-lt"/>
                <a:ea typeface="+mn-ea"/>
              </a:defRPr>
            </a:lvl2pPr>
            <a:lvl3pPr marL="1143000" indent="-228600" algn="l" rtl="0" eaLnBrk="0" fontAlgn="base" hangingPunct="0">
              <a:spcBef>
                <a:spcPct val="20000"/>
              </a:spcBef>
              <a:spcAft>
                <a:spcPct val="0"/>
              </a:spcAft>
              <a:buClr>
                <a:srgbClr val="3DB7E4"/>
              </a:buClr>
              <a:buFont typeface="Times" pitchFamily="18" charset="0"/>
              <a:buChar char="•"/>
              <a:defRPr sz="1600">
                <a:solidFill>
                  <a:srgbClr val="00549F"/>
                </a:solidFill>
                <a:latin typeface="+mn-lt"/>
                <a:ea typeface="+mn-ea"/>
              </a:defRPr>
            </a:lvl3pPr>
            <a:lvl4pPr marL="1600200" indent="-228600" algn="l" rtl="0" eaLnBrk="0" fontAlgn="base" hangingPunct="0">
              <a:spcBef>
                <a:spcPct val="20000"/>
              </a:spcBef>
              <a:spcAft>
                <a:spcPct val="0"/>
              </a:spcAft>
              <a:buClr>
                <a:srgbClr val="3DB7E4"/>
              </a:buClr>
              <a:buChar char="–"/>
              <a:defRPr sz="1400">
                <a:solidFill>
                  <a:srgbClr val="00549F"/>
                </a:solidFill>
                <a:latin typeface="+mn-lt"/>
                <a:ea typeface="+mn-ea"/>
              </a:defRPr>
            </a:lvl4pPr>
            <a:lvl5pPr marL="2057400" indent="-228600" algn="l" rtl="0" eaLnBrk="0" fontAlgn="base" hangingPunct="0">
              <a:spcBef>
                <a:spcPct val="20000"/>
              </a:spcBef>
              <a:spcAft>
                <a:spcPct val="0"/>
              </a:spcAft>
              <a:buClr>
                <a:srgbClr val="3DB7E4"/>
              </a:buClr>
              <a:buChar char="»"/>
              <a:defRPr sz="1200">
                <a:solidFill>
                  <a:srgbClr val="00549F"/>
                </a:solidFill>
                <a:latin typeface="+mn-lt"/>
                <a:ea typeface="+mn-ea"/>
              </a:defRPr>
            </a:lvl5pPr>
            <a:lvl6pPr marL="2514600" indent="-228600" algn="l" rtl="0" eaLnBrk="0" fontAlgn="base" hangingPunct="0">
              <a:spcBef>
                <a:spcPct val="20000"/>
              </a:spcBef>
              <a:spcAft>
                <a:spcPct val="0"/>
              </a:spcAft>
              <a:buClr>
                <a:srgbClr val="3DB7E4"/>
              </a:buClr>
              <a:buChar char="»"/>
              <a:defRPr sz="1200">
                <a:solidFill>
                  <a:srgbClr val="00549F"/>
                </a:solidFill>
                <a:latin typeface="+mn-lt"/>
                <a:ea typeface="+mn-ea"/>
              </a:defRPr>
            </a:lvl6pPr>
            <a:lvl7pPr marL="2971800" indent="-228600" algn="l" rtl="0" eaLnBrk="0" fontAlgn="base" hangingPunct="0">
              <a:spcBef>
                <a:spcPct val="20000"/>
              </a:spcBef>
              <a:spcAft>
                <a:spcPct val="0"/>
              </a:spcAft>
              <a:buClr>
                <a:srgbClr val="3DB7E4"/>
              </a:buClr>
              <a:buChar char="»"/>
              <a:defRPr sz="1200">
                <a:solidFill>
                  <a:srgbClr val="00549F"/>
                </a:solidFill>
                <a:latin typeface="+mn-lt"/>
                <a:ea typeface="+mn-ea"/>
              </a:defRPr>
            </a:lvl7pPr>
            <a:lvl8pPr marL="3429000" indent="-228600" algn="l" rtl="0" eaLnBrk="0" fontAlgn="base" hangingPunct="0">
              <a:spcBef>
                <a:spcPct val="20000"/>
              </a:spcBef>
              <a:spcAft>
                <a:spcPct val="0"/>
              </a:spcAft>
              <a:buClr>
                <a:srgbClr val="3DB7E4"/>
              </a:buClr>
              <a:buChar char="»"/>
              <a:defRPr sz="1200">
                <a:solidFill>
                  <a:srgbClr val="00549F"/>
                </a:solidFill>
                <a:latin typeface="+mn-lt"/>
                <a:ea typeface="+mn-ea"/>
              </a:defRPr>
            </a:lvl8pPr>
            <a:lvl9pPr marL="3886200" indent="-228600" algn="l" rtl="0" eaLnBrk="0" fontAlgn="base" hangingPunct="0">
              <a:spcBef>
                <a:spcPct val="20000"/>
              </a:spcBef>
              <a:spcAft>
                <a:spcPct val="0"/>
              </a:spcAft>
              <a:buClr>
                <a:srgbClr val="3DB7E4"/>
              </a:buClr>
              <a:buChar char="»"/>
              <a:defRPr sz="1200">
                <a:solidFill>
                  <a:srgbClr val="00549F"/>
                </a:solidFill>
                <a:latin typeface="+mn-lt"/>
                <a:ea typeface="+mn-ea"/>
              </a:defRPr>
            </a:lvl9pPr>
          </a:lstStyle>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endParaRPr kumimoji="0" lang="fr-FR" sz="3200" b="1" i="0" u="none" strike="noStrike" kern="0" cap="none" spc="0" normalizeH="0" baseline="0" noProof="0" dirty="0">
              <a:ln>
                <a:noFill/>
              </a:ln>
              <a:solidFill>
                <a:srgbClr val="000000"/>
              </a:solidFill>
              <a:effectLst/>
              <a:uLnTx/>
              <a:uFillTx/>
              <a:latin typeface="Roboto Light"/>
              <a:ea typeface="+mn-ea"/>
              <a:cs typeface="+mn-cs"/>
            </a:endParaRP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dirty="0">
                <a:ln>
                  <a:noFill/>
                </a:ln>
                <a:solidFill>
                  <a:srgbClr val="000000"/>
                </a:solidFill>
                <a:effectLst/>
                <a:uLnTx/>
                <a:uFillTx/>
                <a:latin typeface="Roboto Light"/>
                <a:ea typeface="+mn-ea"/>
                <a:cs typeface="+mn-cs"/>
              </a:rPr>
              <a:t>End of session</a:t>
            </a: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endParaRPr kumimoji="0" lang="fr-FR" sz="3200" b="1" i="0" u="none" strike="noStrike" kern="0" cap="none" spc="0" normalizeH="0" baseline="0" noProof="0" dirty="0">
              <a:ln>
                <a:noFill/>
              </a:ln>
              <a:solidFill>
                <a:srgbClr val="000000"/>
              </a:solidFill>
              <a:effectLst/>
              <a:uLnTx/>
              <a:uFillTx/>
              <a:latin typeface="Roboto Light"/>
              <a:ea typeface="+mn-ea"/>
              <a:cs typeface="+mn-cs"/>
            </a:endParaRP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dirty="0" err="1">
                <a:ln>
                  <a:noFill/>
                </a:ln>
                <a:solidFill>
                  <a:srgbClr val="000000"/>
                </a:solidFill>
                <a:effectLst/>
                <a:uLnTx/>
                <a:uFillTx/>
                <a:latin typeface="Roboto Light"/>
                <a:ea typeface="+mn-ea"/>
                <a:cs typeface="+mn-cs"/>
              </a:rPr>
              <a:t>Thank</a:t>
            </a:r>
            <a:r>
              <a:rPr kumimoji="0" lang="fr-FR" sz="3200" b="1" i="0" u="none" strike="noStrike" kern="0" cap="none" spc="0" normalizeH="0" baseline="0" noProof="0" dirty="0">
                <a:ln>
                  <a:noFill/>
                </a:ln>
                <a:solidFill>
                  <a:srgbClr val="000000"/>
                </a:solidFill>
                <a:effectLst/>
                <a:uLnTx/>
                <a:uFillTx/>
                <a:latin typeface="Roboto Light"/>
                <a:ea typeface="+mn-ea"/>
                <a:cs typeface="+mn-cs"/>
              </a:rPr>
              <a:t> </a:t>
            </a:r>
            <a:r>
              <a:rPr kumimoji="0" lang="fr-FR" sz="3200" b="1" i="0" u="none" strike="noStrike" kern="0" cap="none" spc="0" normalizeH="0" baseline="0" noProof="0" dirty="0" err="1">
                <a:ln>
                  <a:noFill/>
                </a:ln>
                <a:solidFill>
                  <a:srgbClr val="000000"/>
                </a:solidFill>
                <a:effectLst/>
                <a:uLnTx/>
                <a:uFillTx/>
                <a:latin typeface="Roboto Light"/>
                <a:ea typeface="+mn-ea"/>
                <a:cs typeface="+mn-cs"/>
              </a:rPr>
              <a:t>you</a:t>
            </a:r>
            <a:r>
              <a:rPr kumimoji="0" lang="fr-FR" sz="3200" b="1" i="0" u="none" strike="noStrike" kern="0" cap="none" spc="0" normalizeH="0" baseline="0" noProof="0" dirty="0">
                <a:ln>
                  <a:noFill/>
                </a:ln>
                <a:solidFill>
                  <a:srgbClr val="000000"/>
                </a:solidFill>
                <a:effectLst/>
                <a:uLnTx/>
                <a:uFillTx/>
                <a:latin typeface="Roboto Light"/>
                <a:ea typeface="+mn-ea"/>
                <a:cs typeface="+mn-cs"/>
              </a:rPr>
              <a:t> for </a:t>
            </a:r>
            <a:r>
              <a:rPr kumimoji="0" lang="fr-FR" sz="3200" b="1" i="0" u="none" strike="noStrike" kern="0" cap="none" spc="0" normalizeH="0" baseline="0" noProof="0" dirty="0" err="1">
                <a:ln>
                  <a:noFill/>
                </a:ln>
                <a:solidFill>
                  <a:srgbClr val="000000"/>
                </a:solidFill>
                <a:effectLst/>
                <a:uLnTx/>
                <a:uFillTx/>
                <a:latin typeface="Roboto Light"/>
                <a:ea typeface="+mn-ea"/>
                <a:cs typeface="+mn-cs"/>
              </a:rPr>
              <a:t>your</a:t>
            </a:r>
            <a:r>
              <a:rPr kumimoji="0" lang="fr-FR" sz="3200" b="1" i="0" u="none" strike="noStrike" kern="0" cap="none" spc="0" normalizeH="0" baseline="0" noProof="0" dirty="0">
                <a:ln>
                  <a:noFill/>
                </a:ln>
                <a:solidFill>
                  <a:srgbClr val="000000"/>
                </a:solidFill>
                <a:effectLst/>
                <a:uLnTx/>
                <a:uFillTx/>
                <a:latin typeface="Roboto Light"/>
                <a:ea typeface="+mn-ea"/>
                <a:cs typeface="+mn-cs"/>
              </a:rPr>
              <a:t> attention!</a:t>
            </a:r>
          </a:p>
          <a:p>
            <a:pPr marL="0" marR="0" lvl="0" indent="0" algn="ctr" defTabSz="914400" rtl="0" eaLnBrk="1" fontAlgn="base" latinLnBrk="0" hangingPunct="1">
              <a:lnSpc>
                <a:spcPct val="100000"/>
              </a:lnSpc>
              <a:spcBef>
                <a:spcPts val="0"/>
              </a:spcBef>
              <a:spcAft>
                <a:spcPct val="0"/>
              </a:spcAft>
              <a:buClr>
                <a:srgbClr val="3DB7E4"/>
              </a:buClr>
              <a:buSzTx/>
              <a:buFontTx/>
              <a:buNone/>
              <a:tabLst/>
              <a:defRPr/>
            </a:pPr>
            <a:r>
              <a:rPr kumimoji="0" lang="fr-FR" sz="3200" b="1" i="0" u="none" strike="noStrike" kern="0" cap="none" spc="0" normalizeH="0" baseline="0" noProof="0" dirty="0" err="1">
                <a:ln>
                  <a:noFill/>
                </a:ln>
                <a:solidFill>
                  <a:srgbClr val="000000"/>
                </a:solidFill>
                <a:effectLst/>
                <a:uLnTx/>
                <a:uFillTx/>
                <a:latin typeface="Roboto Light"/>
                <a:ea typeface="+mn-ea"/>
                <a:cs typeface="+mn-cs"/>
              </a:rPr>
              <a:t>Any</a:t>
            </a:r>
            <a:r>
              <a:rPr kumimoji="0" lang="fr-FR" sz="3200" b="1" i="0" u="none" strike="noStrike" kern="0" cap="none" spc="0" normalizeH="0" baseline="0" noProof="0" dirty="0">
                <a:ln>
                  <a:noFill/>
                </a:ln>
                <a:solidFill>
                  <a:srgbClr val="000000"/>
                </a:solidFill>
                <a:effectLst/>
                <a:uLnTx/>
                <a:uFillTx/>
                <a:latin typeface="Roboto Light"/>
                <a:ea typeface="+mn-ea"/>
                <a:cs typeface="+mn-cs"/>
              </a:rPr>
              <a:t> questions?</a:t>
            </a:r>
            <a:endParaRPr kumimoji="0" lang="fr-FR" sz="3200" b="1" i="0" u="none" strike="noStrike" kern="0" cap="none" spc="0" normalizeH="0" baseline="0" noProof="0" dirty="0">
              <a:ln>
                <a:noFill/>
              </a:ln>
              <a:solidFill>
                <a:srgbClr val="000000"/>
              </a:solidFill>
              <a:effectLst/>
              <a:uLnTx/>
              <a:uFillTx/>
              <a:latin typeface="Roboto Light"/>
              <a:ea typeface="Verdana" pitchFamily="34" charset="0"/>
              <a:cs typeface="Verdana" pitchFamily="34" charset="0"/>
            </a:endParaRPr>
          </a:p>
        </p:txBody>
      </p:sp>
      <p:pic>
        <p:nvPicPr>
          <p:cNvPr id="2" name="Picture 1620935538" descr="A group of blue and grey logos&#10;&#10;Description automatically generated">
            <a:extLst>
              <a:ext uri="{FF2B5EF4-FFF2-40B4-BE49-F238E27FC236}">
                <a16:creationId xmlns:a16="http://schemas.microsoft.com/office/drawing/2014/main" id="{E4F54477-FF50-91A7-F6D2-A57DBA9E73C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9100" y="723900"/>
            <a:ext cx="3189617" cy="1005814"/>
          </a:xfrm>
          <a:prstGeom prst="rect">
            <a:avLst/>
          </a:prstGeom>
        </p:spPr>
      </p:pic>
      <p:sp>
        <p:nvSpPr>
          <p:cNvPr id="3" name="TextBox 2">
            <a:extLst>
              <a:ext uri="{FF2B5EF4-FFF2-40B4-BE49-F238E27FC236}">
                <a16:creationId xmlns:a16="http://schemas.microsoft.com/office/drawing/2014/main" id="{B61AB2C8-3B47-3F0F-BD26-55F095E9C042}"/>
              </a:ext>
            </a:extLst>
          </p:cNvPr>
          <p:cNvSpPr txBox="1"/>
          <p:nvPr/>
        </p:nvSpPr>
        <p:spPr>
          <a:xfrm>
            <a:off x="3768851" y="1880682"/>
            <a:ext cx="4516654" cy="707886"/>
          </a:xfrm>
          <a:prstGeom prst="rect">
            <a:avLst/>
          </a:prstGeom>
          <a:noFill/>
        </p:spPr>
        <p:txBody>
          <a:bodyPr wrap="square">
            <a:spAutoFit/>
          </a:bodyPr>
          <a:lstStyle/>
          <a:p>
            <a:pPr defTabSz="228600"/>
            <a:r>
              <a:rPr lang="en-US" sz="4000" b="1" dirty="0">
                <a:solidFill>
                  <a:srgbClr val="C00000"/>
                </a:solidFill>
                <a:highlight>
                  <a:srgbClr val="FFFF00"/>
                </a:highlight>
                <a:latin typeface="Poppins" pitchFamily="2" charset="77"/>
                <a:ea typeface="Roboto Light" charset="0"/>
                <a:cs typeface="Poppins" pitchFamily="2" charset="77"/>
              </a:rPr>
              <a:t>[Country, Year]</a:t>
            </a:r>
          </a:p>
        </p:txBody>
      </p:sp>
    </p:spTree>
    <p:extLst>
      <p:ext uri="{BB962C8B-B14F-4D97-AF65-F5344CB8AC3E}">
        <p14:creationId xmlns:p14="http://schemas.microsoft.com/office/powerpoint/2010/main" val="256010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238327" y="466928"/>
            <a:ext cx="9868711" cy="801051"/>
          </a:xfrm>
        </p:spPr>
        <p:txBody>
          <a:bodyPr>
            <a:noAutofit/>
          </a:bodyPr>
          <a:lstStyle/>
          <a:p>
            <a:r>
              <a:rPr lang="en-US" sz="4000" dirty="0"/>
              <a:t>Activity: Qualitative interviews </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2705100" y="3154309"/>
            <a:ext cx="6781800" cy="549381"/>
          </a:xfrm>
        </p:spPr>
        <p:txBody>
          <a:bodyPr/>
          <a:lstStyle/>
          <a:p>
            <a:r>
              <a:rPr lang="en-US" sz="3200" dirty="0"/>
              <a:t>What are qualitative interviews? </a:t>
            </a:r>
          </a:p>
        </p:txBody>
      </p:sp>
    </p:spTree>
    <p:extLst>
      <p:ext uri="{BB962C8B-B14F-4D97-AF65-F5344CB8AC3E}">
        <p14:creationId xmlns:p14="http://schemas.microsoft.com/office/powerpoint/2010/main" val="997192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180CC-B3EC-5B52-EAA7-20EE9A2B537A}"/>
              </a:ext>
            </a:extLst>
          </p:cNvPr>
          <p:cNvSpPr>
            <a:spLocks noGrp="1"/>
          </p:cNvSpPr>
          <p:nvPr>
            <p:ph type="title"/>
          </p:nvPr>
        </p:nvSpPr>
        <p:spPr>
          <a:xfrm>
            <a:off x="355058" y="343367"/>
            <a:ext cx="9410699" cy="760519"/>
          </a:xfrm>
        </p:spPr>
        <p:txBody>
          <a:bodyPr>
            <a:noAutofit/>
          </a:bodyPr>
          <a:lstStyle/>
          <a:p>
            <a:r>
              <a:rPr lang="en-US" sz="4000" dirty="0"/>
              <a:t>What is a qualitative interview?​</a:t>
            </a:r>
          </a:p>
        </p:txBody>
      </p:sp>
      <p:sp>
        <p:nvSpPr>
          <p:cNvPr id="3" name="Text Placeholder 2">
            <a:extLst>
              <a:ext uri="{FF2B5EF4-FFF2-40B4-BE49-F238E27FC236}">
                <a16:creationId xmlns:a16="http://schemas.microsoft.com/office/drawing/2014/main" id="{2D754634-A83D-B77B-5AC9-D1F867C56F09}"/>
              </a:ext>
            </a:extLst>
          </p:cNvPr>
          <p:cNvSpPr>
            <a:spLocks noGrp="1"/>
          </p:cNvSpPr>
          <p:nvPr>
            <p:ph type="body" idx="10"/>
          </p:nvPr>
        </p:nvSpPr>
        <p:spPr>
          <a:xfrm>
            <a:off x="355057" y="1302201"/>
            <a:ext cx="9410700" cy="5336846"/>
          </a:xfrm>
        </p:spPr>
        <p:txBody>
          <a:bodyPr/>
          <a:lstStyle/>
          <a:p>
            <a:pPr marL="828675" lvl="1" indent="-371475">
              <a:spcBef>
                <a:spcPts val="100"/>
              </a:spcBef>
              <a:spcAft>
                <a:spcPts val="500"/>
              </a:spcAft>
              <a:buFont typeface="Wingdings" panose="05000000000000000000" pitchFamily="2" charset="2"/>
              <a:buChar char="ü"/>
            </a:pPr>
            <a:r>
              <a:rPr lang="en-US" sz="2400" dirty="0">
                <a:solidFill>
                  <a:schemeClr val="tx1"/>
                </a:solidFill>
              </a:rPr>
              <a:t>Technique to learn how a person thinks and feels about a topic​</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Participant is the expert!​</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Usually one-on-one​</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Open-ended questions​</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Probe - for depth​</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Conversation-like​</a:t>
            </a:r>
          </a:p>
          <a:p>
            <a:pPr lvl="1">
              <a:spcBef>
                <a:spcPts val="100"/>
              </a:spcBef>
              <a:spcAft>
                <a:spcPts val="500"/>
              </a:spcAft>
            </a:pPr>
            <a:endParaRPr lang="en-US" sz="2400" dirty="0">
              <a:solidFill>
                <a:schemeClr val="tx1"/>
              </a:solidFill>
            </a:endParaRPr>
          </a:p>
          <a:p>
            <a:pPr marL="828675" lvl="1" indent="-371475">
              <a:spcBef>
                <a:spcPts val="100"/>
              </a:spcBef>
              <a:spcAft>
                <a:spcPts val="500"/>
              </a:spcAft>
              <a:buFont typeface="Wingdings" panose="05000000000000000000" pitchFamily="2" charset="2"/>
              <a:buChar char="ü"/>
            </a:pPr>
            <a:r>
              <a:rPr lang="en-US" sz="2400" dirty="0">
                <a:solidFill>
                  <a:schemeClr val="tx1"/>
                </a:solidFill>
              </a:rPr>
              <a:t>Rapport is critical​</a:t>
            </a:r>
          </a:p>
        </p:txBody>
      </p:sp>
    </p:spTree>
    <p:extLst>
      <p:ext uri="{BB962C8B-B14F-4D97-AF65-F5344CB8AC3E}">
        <p14:creationId xmlns:p14="http://schemas.microsoft.com/office/powerpoint/2010/main" val="4004960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5280-C98B-DE03-6B21-4053C82C8B09}"/>
              </a:ext>
            </a:extLst>
          </p:cNvPr>
          <p:cNvSpPr>
            <a:spLocks noGrp="1"/>
          </p:cNvSpPr>
          <p:nvPr>
            <p:ph type="title"/>
          </p:nvPr>
        </p:nvSpPr>
        <p:spPr>
          <a:xfrm>
            <a:off x="299125" y="332696"/>
            <a:ext cx="9906000" cy="706207"/>
          </a:xfrm>
        </p:spPr>
        <p:txBody>
          <a:bodyPr>
            <a:normAutofit/>
          </a:bodyPr>
          <a:lstStyle/>
          <a:p>
            <a:r>
              <a:rPr lang="en-US" sz="4000" dirty="0"/>
              <a:t>Getting “rich” information​</a:t>
            </a:r>
          </a:p>
        </p:txBody>
      </p:sp>
      <p:sp>
        <p:nvSpPr>
          <p:cNvPr id="3" name="Text Placeholder 2">
            <a:extLst>
              <a:ext uri="{FF2B5EF4-FFF2-40B4-BE49-F238E27FC236}">
                <a16:creationId xmlns:a16="http://schemas.microsoft.com/office/drawing/2014/main" id="{17260F1E-FD6F-66DD-CB39-F47F72A1AD43}"/>
              </a:ext>
            </a:extLst>
          </p:cNvPr>
          <p:cNvSpPr>
            <a:spLocks noGrp="1"/>
          </p:cNvSpPr>
          <p:nvPr>
            <p:ph type="body" idx="10"/>
          </p:nvPr>
        </p:nvSpPr>
        <p:spPr>
          <a:xfrm>
            <a:off x="401266" y="1973860"/>
            <a:ext cx="5694734" cy="4287328"/>
          </a:xfrm>
        </p:spPr>
        <p:txBody>
          <a:bodyPr/>
          <a:lstStyle/>
          <a:p>
            <a:r>
              <a:rPr lang="en-US" sz="2400" dirty="0"/>
              <a:t>Information is “rich” when participant gives lots of detail – this is what we want!</a:t>
            </a:r>
          </a:p>
          <a:p>
            <a:endParaRPr lang="en-US" sz="2400" dirty="0"/>
          </a:p>
          <a:p>
            <a:r>
              <a:rPr lang="en-US" sz="2400" dirty="0"/>
              <a:t>Make it clear – they’re allowed to be critical. ​​</a:t>
            </a:r>
          </a:p>
          <a:p>
            <a:endParaRPr lang="en-US" sz="2400" dirty="0"/>
          </a:p>
          <a:p>
            <a:r>
              <a:rPr lang="en-US" sz="2400" b="1" dirty="0"/>
              <a:t>How can you make this happen? </a:t>
            </a:r>
            <a:r>
              <a:rPr lang="en-US" sz="2400" dirty="0"/>
              <a:t>​​</a:t>
            </a:r>
          </a:p>
          <a:p>
            <a:pPr marL="742950" lvl="1" indent="-285750">
              <a:spcBef>
                <a:spcPts val="100"/>
              </a:spcBef>
              <a:spcAft>
                <a:spcPts val="500"/>
              </a:spcAft>
              <a:buFont typeface="Wingdings" panose="05000000000000000000" pitchFamily="2" charset="2"/>
              <a:buChar char="ü"/>
            </a:pPr>
            <a:endParaRPr lang="en-US" sz="2400" dirty="0"/>
          </a:p>
          <a:p>
            <a:endParaRPr lang="en-US" sz="2400" dirty="0"/>
          </a:p>
          <a:p>
            <a:endParaRPr lang="en-US" sz="2400" dirty="0"/>
          </a:p>
        </p:txBody>
      </p:sp>
      <p:graphicFrame>
        <p:nvGraphicFramePr>
          <p:cNvPr id="4" name="Diagram 3">
            <a:extLst>
              <a:ext uri="{FF2B5EF4-FFF2-40B4-BE49-F238E27FC236}">
                <a16:creationId xmlns:a16="http://schemas.microsoft.com/office/drawing/2014/main" id="{A5CBFF62-7F88-20F3-4FE4-64410E83EE0A}"/>
              </a:ext>
            </a:extLst>
          </p:cNvPr>
          <p:cNvGraphicFramePr/>
          <p:nvPr>
            <p:extLst>
              <p:ext uri="{D42A27DB-BD31-4B8C-83A1-F6EECF244321}">
                <p14:modId xmlns:p14="http://schemas.microsoft.com/office/powerpoint/2010/main" val="314142648"/>
              </p:ext>
            </p:extLst>
          </p:nvPr>
        </p:nvGraphicFramePr>
        <p:xfrm>
          <a:off x="4908415" y="1565298"/>
          <a:ext cx="81280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2235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393970" y="345564"/>
            <a:ext cx="8420100" cy="771868"/>
          </a:xfrm>
        </p:spPr>
        <p:txBody>
          <a:bodyPr>
            <a:normAutofit/>
          </a:bodyPr>
          <a:lstStyle/>
          <a:p>
            <a:r>
              <a:rPr lang="en-US" sz="4000" dirty="0"/>
              <a:t>Activity</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1988495" y="2879619"/>
            <a:ext cx="8215009" cy="549381"/>
          </a:xfrm>
        </p:spPr>
        <p:txBody>
          <a:bodyPr/>
          <a:lstStyle/>
          <a:p>
            <a:r>
              <a:rPr lang="en-US" sz="3200" dirty="0"/>
              <a:t>What are key elements of interviewing skills?</a:t>
            </a:r>
          </a:p>
        </p:txBody>
      </p:sp>
    </p:spTree>
    <p:extLst>
      <p:ext uri="{BB962C8B-B14F-4D97-AF65-F5344CB8AC3E}">
        <p14:creationId xmlns:p14="http://schemas.microsoft.com/office/powerpoint/2010/main" val="1187192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45BB8-2427-6C38-BF18-E744321C516F}"/>
              </a:ext>
            </a:extLst>
          </p:cNvPr>
          <p:cNvSpPr>
            <a:spLocks noGrp="1"/>
          </p:cNvSpPr>
          <p:nvPr>
            <p:ph type="title"/>
          </p:nvPr>
        </p:nvSpPr>
        <p:spPr>
          <a:xfrm>
            <a:off x="304905" y="321012"/>
            <a:ext cx="5695545" cy="753224"/>
          </a:xfrm>
        </p:spPr>
        <p:txBody>
          <a:bodyPr>
            <a:noAutofit/>
          </a:bodyPr>
          <a:lstStyle/>
          <a:p>
            <a:r>
              <a:rPr lang="en-US" sz="4000" dirty="0"/>
              <a:t>Interviewing skills​</a:t>
            </a:r>
          </a:p>
        </p:txBody>
      </p:sp>
      <p:grpSp>
        <p:nvGrpSpPr>
          <p:cNvPr id="6" name="Group 5">
            <a:extLst>
              <a:ext uri="{FF2B5EF4-FFF2-40B4-BE49-F238E27FC236}">
                <a16:creationId xmlns:a16="http://schemas.microsoft.com/office/drawing/2014/main" id="{D11B3500-825C-4221-F840-C179C7BE6303}"/>
              </a:ext>
            </a:extLst>
          </p:cNvPr>
          <p:cNvGrpSpPr/>
          <p:nvPr/>
        </p:nvGrpSpPr>
        <p:grpSpPr>
          <a:xfrm>
            <a:off x="1031549" y="2052536"/>
            <a:ext cx="2501500" cy="3453365"/>
            <a:chOff x="989215" y="3007839"/>
            <a:chExt cx="1920240" cy="2926080"/>
          </a:xfrm>
        </p:grpSpPr>
        <p:sp>
          <p:nvSpPr>
            <p:cNvPr id="10" name="Rectangle 9">
              <a:extLst>
                <a:ext uri="{FF2B5EF4-FFF2-40B4-BE49-F238E27FC236}">
                  <a16:creationId xmlns:a16="http://schemas.microsoft.com/office/drawing/2014/main" id="{8D6788BB-43E7-896E-6EFB-78D40F7C43D3}"/>
                </a:ext>
              </a:extLst>
            </p:cNvPr>
            <p:cNvSpPr/>
            <p:nvPr/>
          </p:nvSpPr>
          <p:spPr>
            <a:xfrm>
              <a:off x="989215" y="3007839"/>
              <a:ext cx="1920240" cy="2926080"/>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2000" dirty="0">
                <a:solidFill>
                  <a:srgbClr val="FFFFFF"/>
                </a:solidFill>
                <a:latin typeface="Roboto Light" panose="02000000000000000000" pitchFamily="2" charset="0"/>
                <a:ea typeface="Source Sans Pro Light" panose="020B0403030403020204" pitchFamily="34" charset="0"/>
              </a:endParaRPr>
            </a:p>
            <a:p>
              <a:pPr algn="ctr" defTabSz="228600"/>
              <a:r>
                <a:rPr lang="en-US" sz="2400" dirty="0">
                  <a:solidFill>
                    <a:srgbClr val="FFFFFF"/>
                  </a:solidFill>
                  <a:latin typeface="Roboto Light" panose="02000000000000000000" pitchFamily="2" charset="0"/>
                  <a:ea typeface="Source Sans Pro Light" panose="020B0403030403020204" pitchFamily="34" charset="0"/>
                </a:rPr>
                <a:t>Building </a:t>
              </a:r>
            </a:p>
            <a:p>
              <a:pPr algn="ctr" defTabSz="228600"/>
              <a:r>
                <a:rPr lang="en-US" sz="2400" dirty="0">
                  <a:solidFill>
                    <a:srgbClr val="FFFFFF"/>
                  </a:solidFill>
                  <a:latin typeface="Roboto Light" panose="02000000000000000000" pitchFamily="2" charset="0"/>
                  <a:ea typeface="Source Sans Pro Light" panose="020B0403030403020204" pitchFamily="34" charset="0"/>
                </a:rPr>
                <a:t>rapport </a:t>
              </a:r>
              <a:endParaRPr lang="ru-RU" sz="2400" dirty="0">
                <a:solidFill>
                  <a:srgbClr val="FFFFFF"/>
                </a:solidFill>
                <a:latin typeface="Source Sans Pro Light" panose="020B0403030403020204" pitchFamily="34" charset="0"/>
                <a:ea typeface="Source Sans Pro Light" panose="020B0403030403020204" pitchFamily="34" charset="0"/>
              </a:endParaRPr>
            </a:p>
          </p:txBody>
        </p:sp>
        <p:pic>
          <p:nvPicPr>
            <p:cNvPr id="5" name="Graphic 4" descr="Handshake with solid fill">
              <a:extLst>
                <a:ext uri="{FF2B5EF4-FFF2-40B4-BE49-F238E27FC236}">
                  <a16:creationId xmlns:a16="http://schemas.microsoft.com/office/drawing/2014/main" id="{B3202F1C-35E6-C1A4-D25A-F9C49A96EA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99531" y="3229949"/>
              <a:ext cx="1114425" cy="1114425"/>
            </a:xfrm>
            <a:prstGeom prst="rect">
              <a:avLst/>
            </a:prstGeom>
          </p:spPr>
        </p:pic>
      </p:grpSp>
      <p:grpSp>
        <p:nvGrpSpPr>
          <p:cNvPr id="4" name="Group 3">
            <a:extLst>
              <a:ext uri="{FF2B5EF4-FFF2-40B4-BE49-F238E27FC236}">
                <a16:creationId xmlns:a16="http://schemas.microsoft.com/office/drawing/2014/main" id="{9284B3D6-C6E8-CD67-A0EF-657D9F2E800D}"/>
              </a:ext>
            </a:extLst>
          </p:cNvPr>
          <p:cNvGrpSpPr/>
          <p:nvPr/>
        </p:nvGrpSpPr>
        <p:grpSpPr>
          <a:xfrm>
            <a:off x="4622154" y="2048165"/>
            <a:ext cx="2501500" cy="3453366"/>
            <a:chOff x="4131552" y="3007839"/>
            <a:chExt cx="1920240" cy="2926080"/>
          </a:xfrm>
        </p:grpSpPr>
        <p:sp>
          <p:nvSpPr>
            <p:cNvPr id="13" name="Rectangle 12">
              <a:extLst>
                <a:ext uri="{FF2B5EF4-FFF2-40B4-BE49-F238E27FC236}">
                  <a16:creationId xmlns:a16="http://schemas.microsoft.com/office/drawing/2014/main" id="{1ADCF798-F3EC-E3A8-8A9A-561BFCE4CD52}"/>
                </a:ext>
              </a:extLst>
            </p:cNvPr>
            <p:cNvSpPr/>
            <p:nvPr/>
          </p:nvSpPr>
          <p:spPr>
            <a:xfrm>
              <a:off x="4131552" y="3007839"/>
              <a:ext cx="1920240" cy="292608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2000" dirty="0">
                <a:solidFill>
                  <a:srgbClr val="FFFFFF"/>
                </a:solidFill>
                <a:latin typeface="Roboto Light" panose="02000000000000000000" pitchFamily="2" charset="0"/>
                <a:ea typeface="Source Sans Pro Light" panose="020B0403030403020204" pitchFamily="34" charset="0"/>
              </a:endParaRPr>
            </a:p>
            <a:p>
              <a:pPr algn="ctr" defTabSz="228600"/>
              <a:r>
                <a:rPr lang="en-US" sz="2400" dirty="0">
                  <a:solidFill>
                    <a:srgbClr val="FFFFFF"/>
                  </a:solidFill>
                  <a:latin typeface="Roboto Light" panose="02000000000000000000" pitchFamily="2" charset="0"/>
                  <a:ea typeface="Source Sans Pro Light" panose="020B0403030403020204" pitchFamily="34" charset="0"/>
                </a:rPr>
                <a:t>Active </a:t>
              </a:r>
            </a:p>
            <a:p>
              <a:pPr algn="ctr" defTabSz="228600"/>
              <a:r>
                <a:rPr lang="en-US" sz="2400" dirty="0">
                  <a:solidFill>
                    <a:srgbClr val="FFFFFF"/>
                  </a:solidFill>
                  <a:latin typeface="Roboto Light" panose="02000000000000000000" pitchFamily="2" charset="0"/>
                  <a:ea typeface="Source Sans Pro Light" panose="020B0403030403020204" pitchFamily="34" charset="0"/>
                </a:rPr>
                <a:t>listening  </a:t>
              </a:r>
              <a:endParaRPr lang="ru-RU" sz="2400" dirty="0">
                <a:solidFill>
                  <a:srgbClr val="FFFFFF"/>
                </a:solidFill>
                <a:latin typeface="Source Sans Pro Light" panose="020B0403030403020204" pitchFamily="34" charset="0"/>
                <a:ea typeface="Source Sans Pro Light" panose="020B0403030403020204" pitchFamily="34" charset="0"/>
              </a:endParaRPr>
            </a:p>
          </p:txBody>
        </p:sp>
        <p:pic>
          <p:nvPicPr>
            <p:cNvPr id="7" name="Graphic 6" descr="Ear with solid fill">
              <a:extLst>
                <a:ext uri="{FF2B5EF4-FFF2-40B4-BE49-F238E27FC236}">
                  <a16:creationId xmlns:a16="http://schemas.microsoft.com/office/drawing/2014/main" id="{8DB0E4B9-FF72-3C6D-4786-DDC1CE62F16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48919" y="3229949"/>
              <a:ext cx="885507" cy="885507"/>
            </a:xfrm>
            <a:prstGeom prst="rect">
              <a:avLst/>
            </a:prstGeom>
          </p:spPr>
        </p:pic>
      </p:grpSp>
      <p:grpSp>
        <p:nvGrpSpPr>
          <p:cNvPr id="3" name="Group 2">
            <a:extLst>
              <a:ext uri="{FF2B5EF4-FFF2-40B4-BE49-F238E27FC236}">
                <a16:creationId xmlns:a16="http://schemas.microsoft.com/office/drawing/2014/main" id="{F619A3F7-DC29-1588-C216-5EDD23F557E4}"/>
              </a:ext>
            </a:extLst>
          </p:cNvPr>
          <p:cNvGrpSpPr/>
          <p:nvPr/>
        </p:nvGrpSpPr>
        <p:grpSpPr>
          <a:xfrm>
            <a:off x="8254702" y="2048165"/>
            <a:ext cx="2501500" cy="3453366"/>
            <a:chOff x="7273889" y="3007839"/>
            <a:chExt cx="1920240" cy="2926080"/>
          </a:xfrm>
        </p:grpSpPr>
        <p:sp>
          <p:nvSpPr>
            <p:cNvPr id="14" name="Rectangle 13">
              <a:extLst>
                <a:ext uri="{FF2B5EF4-FFF2-40B4-BE49-F238E27FC236}">
                  <a16:creationId xmlns:a16="http://schemas.microsoft.com/office/drawing/2014/main" id="{0618C396-3E0C-E625-AE45-F60D5B357411}"/>
                </a:ext>
              </a:extLst>
            </p:cNvPr>
            <p:cNvSpPr/>
            <p:nvPr/>
          </p:nvSpPr>
          <p:spPr>
            <a:xfrm>
              <a:off x="7273889" y="3007839"/>
              <a:ext cx="1920240" cy="2926080"/>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r>
                <a:rPr lang="en-US" sz="2000" dirty="0">
                  <a:solidFill>
                    <a:srgbClr val="FFFFFF"/>
                  </a:solidFill>
                  <a:latin typeface="Roboto Light" panose="02000000000000000000" pitchFamily="2" charset="0"/>
                  <a:ea typeface="Source Sans Pro Light" panose="020B0403030403020204" pitchFamily="34" charset="0"/>
                </a:rPr>
                <a:t> </a:t>
              </a:r>
            </a:p>
            <a:p>
              <a:pPr algn="ctr" defTabSz="228600"/>
              <a:r>
                <a:rPr lang="en-US" sz="2400" dirty="0">
                  <a:solidFill>
                    <a:srgbClr val="FFFFFF"/>
                  </a:solidFill>
                  <a:latin typeface="Roboto Light" panose="02000000000000000000" pitchFamily="2" charset="0"/>
                  <a:ea typeface="Source Sans Pro Light" panose="020B0403030403020204" pitchFamily="34" charset="0"/>
                </a:rPr>
                <a:t>Probing</a:t>
              </a:r>
              <a:r>
                <a:rPr lang="en-US" sz="2000" dirty="0">
                  <a:solidFill>
                    <a:srgbClr val="FFFFFF"/>
                  </a:solidFill>
                  <a:latin typeface="Roboto Light" panose="02000000000000000000" pitchFamily="2" charset="0"/>
                  <a:ea typeface="Source Sans Pro Light" panose="020B0403030403020204" pitchFamily="34" charset="0"/>
                </a:rPr>
                <a:t> </a:t>
              </a:r>
              <a:endParaRPr lang="ru-RU" sz="2000" dirty="0">
                <a:solidFill>
                  <a:srgbClr val="FFFFFF"/>
                </a:solidFill>
                <a:latin typeface="Source Sans Pro Light" panose="020B0403030403020204" pitchFamily="34" charset="0"/>
                <a:ea typeface="Source Sans Pro Light" panose="020B0403030403020204" pitchFamily="34" charset="0"/>
              </a:endParaRPr>
            </a:p>
          </p:txBody>
        </p:sp>
        <p:pic>
          <p:nvPicPr>
            <p:cNvPr id="9" name="Graphic 8" descr="Chat with solid fill">
              <a:extLst>
                <a:ext uri="{FF2B5EF4-FFF2-40B4-BE49-F238E27FC236}">
                  <a16:creationId xmlns:a16="http://schemas.microsoft.com/office/drawing/2014/main" id="{E4D1C0C8-933D-C262-E9E0-C6230585DAA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48155" y="3229949"/>
              <a:ext cx="971709" cy="971709"/>
            </a:xfrm>
            <a:prstGeom prst="rect">
              <a:avLst/>
            </a:prstGeom>
          </p:spPr>
        </p:pic>
      </p:grpSp>
    </p:spTree>
    <p:extLst>
      <p:ext uri="{BB962C8B-B14F-4D97-AF65-F5344CB8AC3E}">
        <p14:creationId xmlns:p14="http://schemas.microsoft.com/office/powerpoint/2010/main" val="38092185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50EE-AFA1-A9F4-B246-727CB219308B}"/>
              </a:ext>
            </a:extLst>
          </p:cNvPr>
          <p:cNvSpPr>
            <a:spLocks noGrp="1"/>
          </p:cNvSpPr>
          <p:nvPr>
            <p:ph type="title"/>
          </p:nvPr>
        </p:nvSpPr>
        <p:spPr>
          <a:xfrm>
            <a:off x="355059" y="345716"/>
            <a:ext cx="5029200" cy="733768"/>
          </a:xfrm>
        </p:spPr>
        <p:txBody>
          <a:bodyPr>
            <a:normAutofit/>
          </a:bodyPr>
          <a:lstStyle/>
          <a:p>
            <a:r>
              <a:rPr lang="en-US" sz="4000" dirty="0"/>
              <a:t>Activity</a:t>
            </a:r>
          </a:p>
        </p:txBody>
      </p:sp>
      <p:sp>
        <p:nvSpPr>
          <p:cNvPr id="3" name="Text Placeholder 2">
            <a:extLst>
              <a:ext uri="{FF2B5EF4-FFF2-40B4-BE49-F238E27FC236}">
                <a16:creationId xmlns:a16="http://schemas.microsoft.com/office/drawing/2014/main" id="{94D65BBD-C684-497E-FA5E-DAFBE3A3F877}"/>
              </a:ext>
            </a:extLst>
          </p:cNvPr>
          <p:cNvSpPr>
            <a:spLocks noGrp="1"/>
          </p:cNvSpPr>
          <p:nvPr>
            <p:ph type="body" idx="10"/>
          </p:nvPr>
        </p:nvSpPr>
        <p:spPr>
          <a:xfrm>
            <a:off x="539074" y="2925785"/>
            <a:ext cx="11113851" cy="1006429"/>
          </a:xfrm>
        </p:spPr>
        <p:txBody>
          <a:bodyPr/>
          <a:lstStyle/>
          <a:p>
            <a:r>
              <a:rPr lang="en-US" sz="3200" dirty="0"/>
              <a:t>What are some ways to build rapport (positive impressions)? </a:t>
            </a:r>
          </a:p>
        </p:txBody>
      </p:sp>
      <p:pic>
        <p:nvPicPr>
          <p:cNvPr id="4" name="Graphic 3" descr="Handshake with solid fill">
            <a:extLst>
              <a:ext uri="{FF2B5EF4-FFF2-40B4-BE49-F238E27FC236}">
                <a16:creationId xmlns:a16="http://schemas.microsoft.com/office/drawing/2014/main" id="{E905E6C6-35AD-AF33-6837-8E672BEB2A4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053798" y="121933"/>
            <a:ext cx="1303950" cy="1181333"/>
          </a:xfrm>
          <a:prstGeom prst="rect">
            <a:avLst/>
          </a:prstGeom>
        </p:spPr>
      </p:pic>
    </p:spTree>
    <p:extLst>
      <p:ext uri="{BB962C8B-B14F-4D97-AF65-F5344CB8AC3E}">
        <p14:creationId xmlns:p14="http://schemas.microsoft.com/office/powerpoint/2010/main" val="1235862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A05F4-6104-955C-981E-3EFD50C7ED7A}"/>
              </a:ext>
            </a:extLst>
          </p:cNvPr>
          <p:cNvSpPr>
            <a:spLocks noGrp="1"/>
          </p:cNvSpPr>
          <p:nvPr>
            <p:ph type="title"/>
          </p:nvPr>
        </p:nvSpPr>
        <p:spPr>
          <a:xfrm>
            <a:off x="285750" y="337226"/>
            <a:ext cx="5600700" cy="790513"/>
          </a:xfrm>
        </p:spPr>
        <p:txBody>
          <a:bodyPr>
            <a:noAutofit/>
          </a:bodyPr>
          <a:lstStyle/>
          <a:p>
            <a:r>
              <a:rPr lang="en-US" sz="4000" dirty="0"/>
              <a:t>1. Building rapport</a:t>
            </a:r>
            <a:endParaRPr lang="en-US" sz="4000" dirty="0">
              <a:cs typeface="Calibri Light"/>
            </a:endParaRPr>
          </a:p>
        </p:txBody>
      </p:sp>
      <p:sp>
        <p:nvSpPr>
          <p:cNvPr id="3" name="Text Placeholder 2">
            <a:extLst>
              <a:ext uri="{FF2B5EF4-FFF2-40B4-BE49-F238E27FC236}">
                <a16:creationId xmlns:a16="http://schemas.microsoft.com/office/drawing/2014/main" id="{71E7637C-DB68-BACF-147B-25FB78722339}"/>
              </a:ext>
            </a:extLst>
          </p:cNvPr>
          <p:cNvSpPr>
            <a:spLocks noGrp="1"/>
          </p:cNvSpPr>
          <p:nvPr>
            <p:ph type="body" idx="10"/>
          </p:nvPr>
        </p:nvSpPr>
        <p:spPr>
          <a:xfrm>
            <a:off x="685800" y="1408236"/>
            <a:ext cx="10401300" cy="4041527"/>
          </a:xfrm>
        </p:spPr>
        <p:txBody>
          <a:bodyPr vert="horz" wrap="square" lIns="91440" tIns="45720" rIns="91440" bIns="45720" rtlCol="0" anchor="t">
            <a:noAutofit/>
          </a:bodyPr>
          <a:lstStyle/>
          <a:p>
            <a:r>
              <a:rPr lang="en-US" sz="2400" dirty="0">
                <a:solidFill>
                  <a:schemeClr val="tx1"/>
                </a:solidFill>
              </a:rPr>
              <a:t>Participant’s impression of the interviewer is based on the greeting, manner of speaking, clothing, and body language​​.</a:t>
            </a:r>
          </a:p>
          <a:p>
            <a:endParaRPr lang="en-US" sz="2400" dirty="0">
              <a:solidFill>
                <a:schemeClr val="tx1"/>
              </a:solidFill>
            </a:endParaRPr>
          </a:p>
          <a:p>
            <a:pPr marL="800100" lvl="1" indent="-342900">
              <a:spcBef>
                <a:spcPts val="100"/>
              </a:spcBef>
              <a:spcAft>
                <a:spcPts val="500"/>
              </a:spcAft>
              <a:buFont typeface="Wingdings" panose="05000000000000000000" pitchFamily="2" charset="2"/>
              <a:buChar char="ü"/>
            </a:pPr>
            <a:r>
              <a:rPr lang="en-US" sz="2400" dirty="0">
                <a:solidFill>
                  <a:schemeClr val="tx1"/>
                </a:solidFill>
              </a:rPr>
              <a:t>Speak and dress respectfully​​</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Wingdings" panose="05000000000000000000" pitchFamily="2" charset="2"/>
              <a:buChar char="ü"/>
            </a:pPr>
            <a:r>
              <a:rPr lang="en-US" sz="2400" dirty="0">
                <a:solidFill>
                  <a:schemeClr val="tx1"/>
                </a:solidFill>
              </a:rPr>
              <a:t>Look interested​​</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Wingdings" panose="05000000000000000000" pitchFamily="2" charset="2"/>
              <a:buChar char="ü"/>
            </a:pPr>
            <a:r>
              <a:rPr lang="en-US" sz="2400" dirty="0">
                <a:solidFill>
                  <a:schemeClr val="tx1"/>
                </a:solidFill>
              </a:rPr>
              <a:t>Maintain eye contact (without staring at the respondent​​)</a:t>
            </a:r>
          </a:p>
          <a:p>
            <a:pPr lvl="1">
              <a:spcBef>
                <a:spcPts val="100"/>
              </a:spcBef>
              <a:spcAft>
                <a:spcPts val="500"/>
              </a:spcAft>
            </a:pPr>
            <a:endParaRPr lang="en-US" sz="2400" dirty="0">
              <a:solidFill>
                <a:schemeClr val="tx1"/>
              </a:solidFill>
              <a:cs typeface="Calibri"/>
            </a:endParaRPr>
          </a:p>
          <a:p>
            <a:pPr marL="800100" lvl="1" indent="-342900">
              <a:spcBef>
                <a:spcPts val="100"/>
              </a:spcBef>
              <a:spcAft>
                <a:spcPts val="500"/>
              </a:spcAft>
              <a:buFont typeface="Wingdings" panose="05000000000000000000" pitchFamily="2" charset="2"/>
              <a:buChar char="ü"/>
            </a:pPr>
            <a:r>
              <a:rPr lang="en-US" sz="2400" dirty="0">
                <a:solidFill>
                  <a:schemeClr val="tx1"/>
                </a:solidFill>
              </a:rPr>
              <a:t>Position yourself in a way that puts you on equal footing with participant​</a:t>
            </a:r>
            <a:endParaRPr lang="en-US" sz="2400" dirty="0">
              <a:solidFill>
                <a:schemeClr val="tx1"/>
              </a:solidFill>
              <a:cs typeface="Calibri"/>
            </a:endParaRPr>
          </a:p>
          <a:p>
            <a:endParaRPr lang="en-US" sz="2000" dirty="0"/>
          </a:p>
        </p:txBody>
      </p:sp>
      <p:pic>
        <p:nvPicPr>
          <p:cNvPr id="5" name="Graphic 4" descr="Handshake with solid fill">
            <a:extLst>
              <a:ext uri="{FF2B5EF4-FFF2-40B4-BE49-F238E27FC236}">
                <a16:creationId xmlns:a16="http://schemas.microsoft.com/office/drawing/2014/main" id="{B79F5DAF-EF77-7FEA-57B6-C5BD882584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86450" y="141815"/>
            <a:ext cx="1303950" cy="1181333"/>
          </a:xfrm>
          <a:prstGeom prst="rect">
            <a:avLst/>
          </a:prstGeom>
        </p:spPr>
      </p:pic>
    </p:spTree>
    <p:extLst>
      <p:ext uri="{BB962C8B-B14F-4D97-AF65-F5344CB8AC3E}">
        <p14:creationId xmlns:p14="http://schemas.microsoft.com/office/powerpoint/2010/main" val="1397943428"/>
      </p:ext>
    </p:extLst>
  </p:cSld>
  <p:clrMapOvr>
    <a:masterClrMapping/>
  </p:clrMapOvr>
</p:sld>
</file>

<file path=ppt/theme/theme1.xml><?xml version="1.0" encoding="utf-8"?>
<a:theme xmlns:a="http://schemas.openxmlformats.org/drawingml/2006/main" name="PSI">
  <a:themeElements>
    <a:clrScheme name="PSI Brand ">
      <a:dk1>
        <a:srgbClr val="000000"/>
      </a:dk1>
      <a:lt1>
        <a:srgbClr val="FFFFFF"/>
      </a:lt1>
      <a:dk2>
        <a:srgbClr val="000000"/>
      </a:dk2>
      <a:lt2>
        <a:srgbClr val="FFFFFF"/>
      </a:lt2>
      <a:accent1>
        <a:srgbClr val="F36E20"/>
      </a:accent1>
      <a:accent2>
        <a:srgbClr val="FFF35C"/>
      </a:accent2>
      <a:accent3>
        <a:srgbClr val="EE4799"/>
      </a:accent3>
      <a:accent4>
        <a:srgbClr val="00AC68"/>
      </a:accent4>
      <a:accent5>
        <a:srgbClr val="8EC8C8"/>
      </a:accent5>
      <a:accent6>
        <a:srgbClr val="000000"/>
      </a:accent6>
      <a:hlink>
        <a:srgbClr val="F06D24"/>
      </a:hlink>
      <a:folHlink>
        <a:srgbClr val="CF5F20"/>
      </a:folHlink>
    </a:clrScheme>
    <a:fontScheme name="A360">
      <a:majorFont>
        <a:latin typeface="Poppins Bold"/>
        <a:ea typeface=""/>
        <a:cs typeface=""/>
      </a:majorFont>
      <a:minorFont>
        <a:latin typeface="Robot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3" id="{49DA09D3-7B25-1E49-A9D2-260676E6100B}" vid="{44065AAA-E55E-EA4A-8665-BDDAD013BE99}"/>
    </a:ext>
  </a:extLst>
</a:theme>
</file>

<file path=ppt/theme/theme2.xml><?xml version="1.0" encoding="utf-8"?>
<a:theme xmlns:a="http://schemas.openxmlformats.org/drawingml/2006/main" name="1_PSI">
  <a:themeElements>
    <a:clrScheme name="PSI Brand ">
      <a:dk1>
        <a:srgbClr val="000000"/>
      </a:dk1>
      <a:lt1>
        <a:srgbClr val="FFFFFF"/>
      </a:lt1>
      <a:dk2>
        <a:srgbClr val="000000"/>
      </a:dk2>
      <a:lt2>
        <a:srgbClr val="FFFFFF"/>
      </a:lt2>
      <a:accent1>
        <a:srgbClr val="F36E20"/>
      </a:accent1>
      <a:accent2>
        <a:srgbClr val="FFF35C"/>
      </a:accent2>
      <a:accent3>
        <a:srgbClr val="EE4799"/>
      </a:accent3>
      <a:accent4>
        <a:srgbClr val="00AC68"/>
      </a:accent4>
      <a:accent5>
        <a:srgbClr val="8EC8C8"/>
      </a:accent5>
      <a:accent6>
        <a:srgbClr val="000000"/>
      </a:accent6>
      <a:hlink>
        <a:srgbClr val="F06D24"/>
      </a:hlink>
      <a:folHlink>
        <a:srgbClr val="CF5F20"/>
      </a:folHlink>
    </a:clrScheme>
    <a:fontScheme name="A360">
      <a:majorFont>
        <a:latin typeface="Poppins Bold"/>
        <a:ea typeface=""/>
        <a:cs typeface=""/>
      </a:majorFont>
      <a:minorFont>
        <a:latin typeface="Roboto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esentation1" id="{E090A063-1DEF-CF42-89C2-E548C0B1D1AB}" vid="{0FFF47EA-56A5-184E-9FA3-76C720E981B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1011fb24-49a0-463f-ada9-a8217d0aa252" xsi:nil="true"/>
    <lcf76f155ced4ddcb4097134ff3c332f xmlns="a72d8ac4-480f-42af-94c3-1b0dbed1eec5">
      <Terms xmlns="http://schemas.microsoft.com/office/infopath/2007/PartnerControls"/>
    </lcf76f155ced4ddcb4097134ff3c332f>
    <ORDER0 xmlns="a72d8ac4-480f-42af-94c3-1b0dbed1eec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CA194C411A66A43AF5A340052B5B424" ma:contentTypeVersion="17" ma:contentTypeDescription="Create a new document." ma:contentTypeScope="" ma:versionID="3649016989674af317ef4fc009f861e6">
  <xsd:schema xmlns:xsd="http://www.w3.org/2001/XMLSchema" xmlns:xs="http://www.w3.org/2001/XMLSchema" xmlns:p="http://schemas.microsoft.com/office/2006/metadata/properties" xmlns:ns2="1011fb24-49a0-463f-ada9-a8217d0aa252" xmlns:ns3="a72d8ac4-480f-42af-94c3-1b0dbed1eec5" targetNamespace="http://schemas.microsoft.com/office/2006/metadata/properties" ma:root="true" ma:fieldsID="ce701d13bb6f098f04d75cc544fed808" ns2:_="" ns3:_="">
    <xsd:import namespace="1011fb24-49a0-463f-ada9-a8217d0aa252"/>
    <xsd:import namespace="a72d8ac4-480f-42af-94c3-1b0dbed1eec5"/>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GenerationTime" minOccurs="0"/>
                <xsd:element ref="ns3:MediaServiceEventHashCode" minOccurs="0"/>
                <xsd:element ref="ns3:MediaServiceOCR" minOccurs="0"/>
                <xsd:element ref="ns3:MediaServiceDateTaken" minOccurs="0"/>
                <xsd:element ref="ns3:MediaLengthInSeconds" minOccurs="0"/>
                <xsd:element ref="ns3:MediaServiceObjectDetectorVersions" minOccurs="0"/>
                <xsd:element ref="ns3:MediaServiceLocation" minOccurs="0"/>
                <xsd:element ref="ns3:MediaServiceSearchProperties" minOccurs="0"/>
                <xsd:element ref="ns3:ORDER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11fb24-49a0-463f-ada9-a8217d0aa25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717fdcf-dbb3-4213-9143-858f321dbc07}" ma:internalName="TaxCatchAll" ma:showField="CatchAllData" ma:web="1011fb24-49a0-463f-ada9-a8217d0aa25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72d8ac4-480f-42af-94c3-1b0dbed1eec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be66e25-6253-4f8b-9755-5684a1ad782e"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ORDER0" ma:index="23" nillable="true" ma:displayName="ORDER" ma:format="Dropdown" ma:internalName="ORDER0" ma:percentage="FALS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24D590E-42AB-4B0E-91E0-120EB2CD0C9F}">
  <ds:schemaRefs>
    <ds:schemaRef ds:uri="http://schemas.microsoft.com/sharepoint/v3/contenttype/forms"/>
  </ds:schemaRefs>
</ds:datastoreItem>
</file>

<file path=customXml/itemProps2.xml><?xml version="1.0" encoding="utf-8"?>
<ds:datastoreItem xmlns:ds="http://schemas.openxmlformats.org/officeDocument/2006/customXml" ds:itemID="{8BFDB301-B235-4C2C-AE93-C3582624E653}">
  <ds:schemaRefs>
    <ds:schemaRef ds:uri="http://purl.org/dc/terms/"/>
    <ds:schemaRef ds:uri="http://schemas.microsoft.com/office/2006/documentManagement/types"/>
    <ds:schemaRef ds:uri="http://purl.org/dc/elements/1.1/"/>
    <ds:schemaRef ds:uri="http://www.w3.org/XML/1998/namespace"/>
    <ds:schemaRef ds:uri="http://purl.org/dc/dcmitype/"/>
    <ds:schemaRef ds:uri="a72d8ac4-480f-42af-94c3-1b0dbed1eec5"/>
    <ds:schemaRef ds:uri="http://schemas.openxmlformats.org/package/2006/metadata/core-properties"/>
    <ds:schemaRef ds:uri="http://schemas.microsoft.com/office/2006/metadata/properties"/>
    <ds:schemaRef ds:uri="http://schemas.microsoft.com/office/infopath/2007/PartnerControls"/>
    <ds:schemaRef ds:uri="1011fb24-49a0-463f-ada9-a8217d0aa252"/>
  </ds:schemaRefs>
</ds:datastoreItem>
</file>

<file path=customXml/itemProps3.xml><?xml version="1.0" encoding="utf-8"?>
<ds:datastoreItem xmlns:ds="http://schemas.openxmlformats.org/officeDocument/2006/customXml" ds:itemID="{78FD354B-D7D0-4D57-A8DD-C87D84D80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011fb24-49a0-463f-ada9-a8217d0aa252"/>
    <ds:schemaRef ds:uri="a72d8ac4-480f-42af-94c3-1b0dbed1ee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315</TotalTime>
  <Words>1611</Words>
  <Application>Microsoft Office PowerPoint</Application>
  <PresentationFormat>Widescreen</PresentationFormat>
  <Paragraphs>239</Paragraphs>
  <Slides>23</Slides>
  <Notes>18</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23</vt:i4>
      </vt:variant>
    </vt:vector>
  </HeadingPairs>
  <TitlesOfParts>
    <vt:vector size="38" baseType="lpstr">
      <vt:lpstr>Aptos</vt:lpstr>
      <vt:lpstr>Arial</vt:lpstr>
      <vt:lpstr>Calibri</vt:lpstr>
      <vt:lpstr>Calibri Light</vt:lpstr>
      <vt:lpstr>Poppins</vt:lpstr>
      <vt:lpstr>Poppins Black</vt:lpstr>
      <vt:lpstr>Poppins Bold</vt:lpstr>
      <vt:lpstr>Poppins Light</vt:lpstr>
      <vt:lpstr>Poppins SemiBold</vt:lpstr>
      <vt:lpstr>Roboto</vt:lpstr>
      <vt:lpstr>Roboto Light</vt:lpstr>
      <vt:lpstr>Source Sans Pro Light</vt:lpstr>
      <vt:lpstr>Wingdings</vt:lpstr>
      <vt:lpstr>PSI</vt:lpstr>
      <vt:lpstr>1_PSI</vt:lpstr>
      <vt:lpstr>PowerPoint Presentation</vt:lpstr>
      <vt:lpstr>PowerPoint Presentation</vt:lpstr>
      <vt:lpstr>Activity: Qualitative interviews </vt:lpstr>
      <vt:lpstr>What is a qualitative interview?​</vt:lpstr>
      <vt:lpstr>Getting “rich” information​</vt:lpstr>
      <vt:lpstr>Activity</vt:lpstr>
      <vt:lpstr>Interviewing skills​</vt:lpstr>
      <vt:lpstr>Activity</vt:lpstr>
      <vt:lpstr>1. Building rapport</vt:lpstr>
      <vt:lpstr>Activity</vt:lpstr>
      <vt:lpstr>2. How to show we are listening​</vt:lpstr>
      <vt:lpstr>IDI Active Listening</vt:lpstr>
      <vt:lpstr>IDI Active Listening</vt:lpstr>
      <vt:lpstr>2. Active listening</vt:lpstr>
      <vt:lpstr>Activity</vt:lpstr>
      <vt:lpstr>2. Verify unclear responses​</vt:lpstr>
      <vt:lpstr>Activity</vt:lpstr>
      <vt:lpstr>3. probing</vt:lpstr>
      <vt:lpstr>3. Probing</vt:lpstr>
      <vt:lpstr>3. Probing</vt:lpstr>
      <vt:lpstr>3. Probing</vt:lpstr>
      <vt:lpstr>3. Probing</vt:lpstr>
      <vt:lpstr>PowerPoint Presentation</vt:lpstr>
    </vt:vector>
  </TitlesOfParts>
  <Company>Oprekin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Qualitative Data Collection Techniques</dc:title>
  <dc:creator>HP CHROMEBOOK</dc:creator>
  <cp:lastModifiedBy>Elisabeth Tyler</cp:lastModifiedBy>
  <cp:revision>7</cp:revision>
  <dcterms:created xsi:type="dcterms:W3CDTF">2024-08-24T22:24:29Z</dcterms:created>
  <dcterms:modified xsi:type="dcterms:W3CDTF">2025-08-07T16:01:48Z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0x0101001CA194C411A66A43AF5A340052B5B424</vt:lpwstr>
  </property>
  <property fmtid="{D5CDD505-2E9C-101B-9397-08002B2CF9AE}" pid="3" name="MediaServiceImageTags">
    <vt:lpwstr/>
  </property>
</Properties>
</file>