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8"/>
  </p:notesMasterIdLst>
  <p:sldIdLst>
    <p:sldId id="1763" r:id="rId5"/>
    <p:sldId id="1766" r:id="rId6"/>
    <p:sldId id="1767" r:id="rId7"/>
    <p:sldId id="1776" r:id="rId8"/>
    <p:sldId id="1768" r:id="rId9"/>
    <p:sldId id="1770" r:id="rId10"/>
    <p:sldId id="1771" r:id="rId11"/>
    <p:sldId id="1772" r:id="rId12"/>
    <p:sldId id="1371" r:id="rId13"/>
    <p:sldId id="1372" r:id="rId14"/>
    <p:sldId id="1773" r:id="rId15"/>
    <p:sldId id="1774" r:id="rId16"/>
    <p:sldId id="4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066701A-0F10-11BD-BA51-868FC20058FC}" name="liaflorey@gmail.com" initials="li" userId="S::urn:spo:guest#liaflorey@gmail.com::" providerId="AD"/>
  <p188:author id="{D7AC25F1-3370-EFB3-564E-5818BC8E5473}" name="Elisabeth Tyler" initials="ET" userId="S::etyler@psi.org::fc91868f-1ace-4b9c-bbeb-d150c4bb0ca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D0AC7-A3E3-4735-8C36-61B7C285C7F2}" v="1" dt="2025-08-07T17:46:33.667"/>
    <p1510:client id="{8A81A5FF-7F23-4C9C-A2A7-7BE4AEAFF30C}" v="252" dt="2025-08-07T16:49:50.856"/>
    <p1510:client id="{AD1D5158-8A9C-6353-25BC-62BD57D58303}" v="34" dt="2025-08-07T17:07:08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abeth Tyler" userId="S::etyler@psi.org::fc91868f-1ace-4b9c-bbeb-d150c4bb0ca5" providerId="AD" clId="Web-{AD1D5158-8A9C-6353-25BC-62BD57D58303}"/>
    <pc:docChg chg="mod addSld delSld modSld">
      <pc:chgData name="Elisabeth Tyler" userId="S::etyler@psi.org::fc91868f-1ace-4b9c-bbeb-d150c4bb0ca5" providerId="AD" clId="Web-{AD1D5158-8A9C-6353-25BC-62BD57D58303}" dt="2025-08-07T17:07:08.194" v="19"/>
      <pc:docMkLst>
        <pc:docMk/>
      </pc:docMkLst>
      <pc:sldChg chg="modSp">
        <pc:chgData name="Elisabeth Tyler" userId="S::etyler@psi.org::fc91868f-1ace-4b9c-bbeb-d150c4bb0ca5" providerId="AD" clId="Web-{AD1D5158-8A9C-6353-25BC-62BD57D58303}" dt="2025-08-07T17:06:01.021" v="16" actId="1076"/>
        <pc:sldMkLst>
          <pc:docMk/>
          <pc:sldMk cId="2164049154" sldId="1372"/>
        </pc:sldMkLst>
        <pc:spChg chg="mod">
          <ac:chgData name="Elisabeth Tyler" userId="S::etyler@psi.org::fc91868f-1ace-4b9c-bbeb-d150c4bb0ca5" providerId="AD" clId="Web-{AD1D5158-8A9C-6353-25BC-62BD57D58303}" dt="2025-08-07T17:06:01.021" v="16" actId="1076"/>
          <ac:spMkLst>
            <pc:docMk/>
            <pc:sldMk cId="2164049154" sldId="1372"/>
            <ac:spMk id="3" creationId="{C447BD1E-FF54-101F-A7B3-B39B7A9D63DA}"/>
          </ac:spMkLst>
        </pc:spChg>
      </pc:sldChg>
      <pc:sldChg chg="modSp">
        <pc:chgData name="Elisabeth Tyler" userId="S::etyler@psi.org::fc91868f-1ace-4b9c-bbeb-d150c4bb0ca5" providerId="AD" clId="Web-{AD1D5158-8A9C-6353-25BC-62BD57D58303}" dt="2025-08-07T17:04:59.943" v="8" actId="20577"/>
        <pc:sldMkLst>
          <pc:docMk/>
          <pc:sldMk cId="65691937" sldId="1766"/>
        </pc:sldMkLst>
        <pc:spChg chg="mod">
          <ac:chgData name="Elisabeth Tyler" userId="S::etyler@psi.org::fc91868f-1ace-4b9c-bbeb-d150c4bb0ca5" providerId="AD" clId="Web-{AD1D5158-8A9C-6353-25BC-62BD57D58303}" dt="2025-08-07T17:04:59.943" v="8" actId="20577"/>
          <ac:spMkLst>
            <pc:docMk/>
            <pc:sldMk cId="65691937" sldId="1766"/>
            <ac:spMk id="3" creationId="{985E946F-B066-88AA-2286-83C217B6A1AA}"/>
          </ac:spMkLst>
        </pc:spChg>
      </pc:sldChg>
      <pc:sldChg chg="modSp">
        <pc:chgData name="Elisabeth Tyler" userId="S::etyler@psi.org::fc91868f-1ace-4b9c-bbeb-d150c4bb0ca5" providerId="AD" clId="Web-{AD1D5158-8A9C-6353-25BC-62BD57D58303}" dt="2025-08-07T17:05:28.865" v="14" actId="1076"/>
        <pc:sldMkLst>
          <pc:docMk/>
          <pc:sldMk cId="3174417064" sldId="1770"/>
        </pc:sldMkLst>
        <pc:spChg chg="mod">
          <ac:chgData name="Elisabeth Tyler" userId="S::etyler@psi.org::fc91868f-1ace-4b9c-bbeb-d150c4bb0ca5" providerId="AD" clId="Web-{AD1D5158-8A9C-6353-25BC-62BD57D58303}" dt="2025-08-07T17:05:28.865" v="14" actId="1076"/>
          <ac:spMkLst>
            <pc:docMk/>
            <pc:sldMk cId="3174417064" sldId="1770"/>
            <ac:spMk id="3" creationId="{DF75174D-2532-3C16-A2FC-82BFAF4CF5ED}"/>
          </ac:spMkLst>
        </pc:spChg>
      </pc:sldChg>
      <pc:sldChg chg="modSp">
        <pc:chgData name="Elisabeth Tyler" userId="S::etyler@psi.org::fc91868f-1ace-4b9c-bbeb-d150c4bb0ca5" providerId="AD" clId="Web-{AD1D5158-8A9C-6353-25BC-62BD57D58303}" dt="2025-08-07T17:05:45.225" v="15" actId="1076"/>
        <pc:sldMkLst>
          <pc:docMk/>
          <pc:sldMk cId="2077492938" sldId="1772"/>
        </pc:sldMkLst>
        <pc:spChg chg="mod">
          <ac:chgData name="Elisabeth Tyler" userId="S::etyler@psi.org::fc91868f-1ace-4b9c-bbeb-d150c4bb0ca5" providerId="AD" clId="Web-{AD1D5158-8A9C-6353-25BC-62BD57D58303}" dt="2025-08-07T17:05:45.225" v="15" actId="1076"/>
          <ac:spMkLst>
            <pc:docMk/>
            <pc:sldMk cId="2077492938" sldId="1772"/>
            <ac:spMk id="5" creationId="{A052D092-C767-F26B-45F5-E699D686D629}"/>
          </ac:spMkLst>
        </pc:spChg>
      </pc:sldChg>
      <pc:sldChg chg="add del replId">
        <pc:chgData name="Elisabeth Tyler" userId="S::etyler@psi.org::fc91868f-1ace-4b9c-bbeb-d150c4bb0ca5" providerId="AD" clId="Web-{AD1D5158-8A9C-6353-25BC-62BD57D58303}" dt="2025-08-07T17:06:47.928" v="18"/>
        <pc:sldMkLst>
          <pc:docMk/>
          <pc:sldMk cId="2947179091" sldId="1777"/>
        </pc:sldMkLst>
      </pc:sldChg>
    </pc:docChg>
  </pc:docChgLst>
  <pc:docChgLst>
    <pc:chgData name="Elisabeth Tyler" userId="fc91868f-1ace-4b9c-bbeb-d150c4bb0ca5" providerId="ADAL" clId="{8A81A5FF-7F23-4C9C-A2A7-7BE4AEAFF30C}"/>
    <pc:docChg chg="modSld">
      <pc:chgData name="Elisabeth Tyler" userId="fc91868f-1ace-4b9c-bbeb-d150c4bb0ca5" providerId="ADAL" clId="{8A81A5FF-7F23-4C9C-A2A7-7BE4AEAFF30C}" dt="2025-08-07T16:49:50.856" v="251" actId="255"/>
      <pc:docMkLst>
        <pc:docMk/>
      </pc:docMkLst>
      <pc:sldChg chg="modSp mod">
        <pc:chgData name="Elisabeth Tyler" userId="fc91868f-1ace-4b9c-bbeb-d150c4bb0ca5" providerId="ADAL" clId="{8A81A5FF-7F23-4C9C-A2A7-7BE4AEAFF30C}" dt="2025-08-07T16:49:50.856" v="251" actId="255"/>
        <pc:sldMkLst>
          <pc:docMk/>
          <pc:sldMk cId="3092168528" sldId="471"/>
        </pc:sldMkLst>
        <pc:spChg chg="mod">
          <ac:chgData name="Elisabeth Tyler" userId="fc91868f-1ace-4b9c-bbeb-d150c4bb0ca5" providerId="ADAL" clId="{8A81A5FF-7F23-4C9C-A2A7-7BE4AEAFF30C}" dt="2025-08-07T16:49:45.047" v="250" actId="207"/>
          <ac:spMkLst>
            <pc:docMk/>
            <pc:sldMk cId="3092168528" sldId="471"/>
            <ac:spMk id="3" creationId="{4AB5B2DA-4075-FC73-95C9-551D1B6DEE6F}"/>
          </ac:spMkLst>
        </pc:spChg>
        <pc:spChg chg="mod">
          <ac:chgData name="Elisabeth Tyler" userId="fc91868f-1ace-4b9c-bbeb-d150c4bb0ca5" providerId="ADAL" clId="{8A81A5FF-7F23-4C9C-A2A7-7BE4AEAFF30C}" dt="2025-08-07T16:49:50.856" v="251" actId="255"/>
          <ac:spMkLst>
            <pc:docMk/>
            <pc:sldMk cId="3092168528" sldId="471"/>
            <ac:spMk id="6" creationId="{9BDB3B0A-7467-4376-BB1F-A525482CB277}"/>
          </ac:spMkLst>
        </pc:spChg>
      </pc:sldChg>
      <pc:sldChg chg="modSp mod">
        <pc:chgData name="Elisabeth Tyler" userId="fc91868f-1ace-4b9c-bbeb-d150c4bb0ca5" providerId="ADAL" clId="{8A81A5FF-7F23-4C9C-A2A7-7BE4AEAFF30C}" dt="2025-08-07T16:28:52.380" v="207" actId="20577"/>
        <pc:sldMkLst>
          <pc:docMk/>
          <pc:sldMk cId="2075272618" sldId="1371"/>
        </pc:sldMkLst>
        <pc:spChg chg="mod">
          <ac:chgData name="Elisabeth Tyler" userId="fc91868f-1ace-4b9c-bbeb-d150c4bb0ca5" providerId="ADAL" clId="{8A81A5FF-7F23-4C9C-A2A7-7BE4AEAFF30C}" dt="2025-08-07T16:26:08.842" v="170" actId="1076"/>
          <ac:spMkLst>
            <pc:docMk/>
            <pc:sldMk cId="2075272618" sldId="1371"/>
            <ac:spMk id="2" creationId="{1C954498-49ED-672A-093B-4D32FF109813}"/>
          </ac:spMkLst>
        </pc:spChg>
        <pc:spChg chg="mod">
          <ac:chgData name="Elisabeth Tyler" userId="fc91868f-1ace-4b9c-bbeb-d150c4bb0ca5" providerId="ADAL" clId="{8A81A5FF-7F23-4C9C-A2A7-7BE4AEAFF30C}" dt="2025-08-07T16:28:52.380" v="207" actId="20577"/>
          <ac:spMkLst>
            <pc:docMk/>
            <pc:sldMk cId="2075272618" sldId="1371"/>
            <ac:spMk id="3" creationId="{7ECDC2D9-721E-1410-A617-BB59EE6F435F}"/>
          </ac:spMkLst>
        </pc:spChg>
      </pc:sldChg>
      <pc:sldChg chg="modSp mod">
        <pc:chgData name="Elisabeth Tyler" userId="fc91868f-1ace-4b9c-bbeb-d150c4bb0ca5" providerId="ADAL" clId="{8A81A5FF-7F23-4C9C-A2A7-7BE4AEAFF30C}" dt="2025-08-07T16:29:01.515" v="211" actId="20577"/>
        <pc:sldMkLst>
          <pc:docMk/>
          <pc:sldMk cId="2164049154" sldId="1372"/>
        </pc:sldMkLst>
        <pc:spChg chg="mod">
          <ac:chgData name="Elisabeth Tyler" userId="fc91868f-1ace-4b9c-bbeb-d150c4bb0ca5" providerId="ADAL" clId="{8A81A5FF-7F23-4C9C-A2A7-7BE4AEAFF30C}" dt="2025-08-07T16:26:55.680" v="176" actId="1076"/>
          <ac:spMkLst>
            <pc:docMk/>
            <pc:sldMk cId="2164049154" sldId="1372"/>
            <ac:spMk id="2" creationId="{E47525B1-E799-CA16-7B27-928A16D3B915}"/>
          </ac:spMkLst>
        </pc:spChg>
        <pc:spChg chg="mod">
          <ac:chgData name="Elisabeth Tyler" userId="fc91868f-1ace-4b9c-bbeb-d150c4bb0ca5" providerId="ADAL" clId="{8A81A5FF-7F23-4C9C-A2A7-7BE4AEAFF30C}" dt="2025-08-07T16:29:01.515" v="211" actId="20577"/>
          <ac:spMkLst>
            <pc:docMk/>
            <pc:sldMk cId="2164049154" sldId="1372"/>
            <ac:spMk id="3" creationId="{C447BD1E-FF54-101F-A7B3-B39B7A9D63DA}"/>
          </ac:spMkLst>
        </pc:spChg>
      </pc:sldChg>
      <pc:sldChg chg="modSp mod">
        <pc:chgData name="Elisabeth Tyler" userId="fc91868f-1ace-4b9c-bbeb-d150c4bb0ca5" providerId="ADAL" clId="{8A81A5FF-7F23-4C9C-A2A7-7BE4AEAFF30C}" dt="2025-08-07T16:05:22.633" v="10" actId="1076"/>
        <pc:sldMkLst>
          <pc:docMk/>
          <pc:sldMk cId="1352483178" sldId="1763"/>
        </pc:sldMkLst>
        <pc:spChg chg="mod">
          <ac:chgData name="Elisabeth Tyler" userId="fc91868f-1ace-4b9c-bbeb-d150c4bb0ca5" providerId="ADAL" clId="{8A81A5FF-7F23-4C9C-A2A7-7BE4AEAFF30C}" dt="2025-08-07T16:04:23.352" v="1" actId="1076"/>
          <ac:spMkLst>
            <pc:docMk/>
            <pc:sldMk cId="1352483178" sldId="1763"/>
            <ac:spMk id="3" creationId="{4C534C9C-19B7-CD64-0597-138CF177A576}"/>
          </ac:spMkLst>
        </pc:spChg>
        <pc:spChg chg="mod">
          <ac:chgData name="Elisabeth Tyler" userId="fc91868f-1ace-4b9c-bbeb-d150c4bb0ca5" providerId="ADAL" clId="{8A81A5FF-7F23-4C9C-A2A7-7BE4AEAFF30C}" dt="2025-08-07T16:05:22.633" v="10" actId="1076"/>
          <ac:spMkLst>
            <pc:docMk/>
            <pc:sldMk cId="1352483178" sldId="1763"/>
            <ac:spMk id="7" creationId="{5F6E909C-8B0F-6CAE-9573-DFBAFD0E088F}"/>
          </ac:spMkLst>
        </pc:spChg>
        <pc:spChg chg="mod">
          <ac:chgData name="Elisabeth Tyler" userId="fc91868f-1ace-4b9c-bbeb-d150c4bb0ca5" providerId="ADAL" clId="{8A81A5FF-7F23-4C9C-A2A7-7BE4AEAFF30C}" dt="2025-08-07T16:05:09.255" v="7" actId="1076"/>
          <ac:spMkLst>
            <pc:docMk/>
            <pc:sldMk cId="1352483178" sldId="1763"/>
            <ac:spMk id="25" creationId="{766DD6AE-89A9-6024-5B10-FCE462A0BED0}"/>
          </ac:spMkLst>
        </pc:spChg>
        <pc:picChg chg="mod">
          <ac:chgData name="Elisabeth Tyler" userId="fc91868f-1ace-4b9c-bbeb-d150c4bb0ca5" providerId="ADAL" clId="{8A81A5FF-7F23-4C9C-A2A7-7BE4AEAFF30C}" dt="2025-08-07T16:05:19.863" v="9" actId="1076"/>
          <ac:picMkLst>
            <pc:docMk/>
            <pc:sldMk cId="1352483178" sldId="1763"/>
            <ac:picMk id="2" creationId="{6C000BA3-A7E6-E095-CCD0-726244FCEFBA}"/>
          </ac:picMkLst>
        </pc:picChg>
        <pc:picChg chg="mod">
          <ac:chgData name="Elisabeth Tyler" userId="fc91868f-1ace-4b9c-bbeb-d150c4bb0ca5" providerId="ADAL" clId="{8A81A5FF-7F23-4C9C-A2A7-7BE4AEAFF30C}" dt="2025-08-07T16:04:17.845" v="0" actId="1076"/>
          <ac:picMkLst>
            <pc:docMk/>
            <pc:sldMk cId="1352483178" sldId="1763"/>
            <ac:picMk id="28" creationId="{F2CF497C-739F-C646-DABA-C6CCBD67C6F5}"/>
          </ac:picMkLst>
        </pc:picChg>
      </pc:sldChg>
      <pc:sldChg chg="modSp mod">
        <pc:chgData name="Elisabeth Tyler" userId="fc91868f-1ace-4b9c-bbeb-d150c4bb0ca5" providerId="ADAL" clId="{8A81A5FF-7F23-4C9C-A2A7-7BE4AEAFF30C}" dt="2025-08-07T16:06:34.219" v="18" actId="1076"/>
        <pc:sldMkLst>
          <pc:docMk/>
          <pc:sldMk cId="65691937" sldId="1766"/>
        </pc:sldMkLst>
        <pc:spChg chg="mod">
          <ac:chgData name="Elisabeth Tyler" userId="fc91868f-1ace-4b9c-bbeb-d150c4bb0ca5" providerId="ADAL" clId="{8A81A5FF-7F23-4C9C-A2A7-7BE4AEAFF30C}" dt="2025-08-07T16:05:52.057" v="14" actId="1076"/>
          <ac:spMkLst>
            <pc:docMk/>
            <pc:sldMk cId="65691937" sldId="1766"/>
            <ac:spMk id="2" creationId="{3B7ACAD2-AA43-DEBA-1101-33AC22C334C7}"/>
          </ac:spMkLst>
        </pc:spChg>
        <pc:spChg chg="mod">
          <ac:chgData name="Elisabeth Tyler" userId="fc91868f-1ace-4b9c-bbeb-d150c4bb0ca5" providerId="ADAL" clId="{8A81A5FF-7F23-4C9C-A2A7-7BE4AEAFF30C}" dt="2025-08-07T16:06:34.219" v="18" actId="1076"/>
          <ac:spMkLst>
            <pc:docMk/>
            <pc:sldMk cId="65691937" sldId="1766"/>
            <ac:spMk id="3" creationId="{985E946F-B066-88AA-2286-83C217B6A1AA}"/>
          </ac:spMkLst>
        </pc:spChg>
      </pc:sldChg>
      <pc:sldChg chg="modSp mod modAnim">
        <pc:chgData name="Elisabeth Tyler" userId="fc91868f-1ace-4b9c-bbeb-d150c4bb0ca5" providerId="ADAL" clId="{8A81A5FF-7F23-4C9C-A2A7-7BE4AEAFF30C}" dt="2025-08-07T16:12:15.347" v="37" actId="12"/>
        <pc:sldMkLst>
          <pc:docMk/>
          <pc:sldMk cId="1473848328" sldId="1767"/>
        </pc:sldMkLst>
        <pc:spChg chg="mod">
          <ac:chgData name="Elisabeth Tyler" userId="fc91868f-1ace-4b9c-bbeb-d150c4bb0ca5" providerId="ADAL" clId="{8A81A5FF-7F23-4C9C-A2A7-7BE4AEAFF30C}" dt="2025-08-07T16:07:35.002" v="20" actId="1076"/>
          <ac:spMkLst>
            <pc:docMk/>
            <pc:sldMk cId="1473848328" sldId="1767"/>
            <ac:spMk id="2" creationId="{3C6D980D-8D83-DF57-BF20-35F586D4A71B}"/>
          </ac:spMkLst>
        </pc:spChg>
        <pc:spChg chg="mod">
          <ac:chgData name="Elisabeth Tyler" userId="fc91868f-1ace-4b9c-bbeb-d150c4bb0ca5" providerId="ADAL" clId="{8A81A5FF-7F23-4C9C-A2A7-7BE4AEAFF30C}" dt="2025-08-07T16:12:15.347" v="37" actId="12"/>
          <ac:spMkLst>
            <pc:docMk/>
            <pc:sldMk cId="1473848328" sldId="1767"/>
            <ac:spMk id="3" creationId="{8AA43714-DFEF-99DD-1194-7005083368C8}"/>
          </ac:spMkLst>
        </pc:spChg>
      </pc:sldChg>
      <pc:sldChg chg="modSp mod">
        <pc:chgData name="Elisabeth Tyler" userId="fc91868f-1ace-4b9c-bbeb-d150c4bb0ca5" providerId="ADAL" clId="{8A81A5FF-7F23-4C9C-A2A7-7BE4AEAFF30C}" dt="2025-08-07T16:27:32.337" v="182" actId="20577"/>
        <pc:sldMkLst>
          <pc:docMk/>
          <pc:sldMk cId="1693797674" sldId="1768"/>
        </pc:sldMkLst>
        <pc:spChg chg="mod">
          <ac:chgData name="Elisabeth Tyler" userId="fc91868f-1ace-4b9c-bbeb-d150c4bb0ca5" providerId="ADAL" clId="{8A81A5FF-7F23-4C9C-A2A7-7BE4AEAFF30C}" dt="2025-08-07T16:16:20.797" v="56" actId="1076"/>
          <ac:spMkLst>
            <pc:docMk/>
            <pc:sldMk cId="1693797674" sldId="1768"/>
            <ac:spMk id="2" creationId="{D9F9D055-088C-10FB-64F1-CF2D479293D5}"/>
          </ac:spMkLst>
        </pc:spChg>
        <pc:spChg chg="mod">
          <ac:chgData name="Elisabeth Tyler" userId="fc91868f-1ace-4b9c-bbeb-d150c4bb0ca5" providerId="ADAL" clId="{8A81A5FF-7F23-4C9C-A2A7-7BE4AEAFF30C}" dt="2025-08-07T16:27:32.337" v="182" actId="20577"/>
          <ac:spMkLst>
            <pc:docMk/>
            <pc:sldMk cId="1693797674" sldId="1768"/>
            <ac:spMk id="7" creationId="{BDDEB83F-5EFB-B275-F1D3-F7EE1EE75642}"/>
          </ac:spMkLst>
        </pc:spChg>
      </pc:sldChg>
      <pc:sldChg chg="modSp mod">
        <pc:chgData name="Elisabeth Tyler" userId="fc91868f-1ace-4b9c-bbeb-d150c4bb0ca5" providerId="ADAL" clId="{8A81A5FF-7F23-4C9C-A2A7-7BE4AEAFF30C}" dt="2025-08-07T16:27:50.026" v="186" actId="20577"/>
        <pc:sldMkLst>
          <pc:docMk/>
          <pc:sldMk cId="3174417064" sldId="1770"/>
        </pc:sldMkLst>
        <pc:spChg chg="mod">
          <ac:chgData name="Elisabeth Tyler" userId="fc91868f-1ace-4b9c-bbeb-d150c4bb0ca5" providerId="ADAL" clId="{8A81A5FF-7F23-4C9C-A2A7-7BE4AEAFF30C}" dt="2025-08-07T16:17:31.221" v="71" actId="1076"/>
          <ac:spMkLst>
            <pc:docMk/>
            <pc:sldMk cId="3174417064" sldId="1770"/>
            <ac:spMk id="2" creationId="{179475AE-D3AA-39D7-09F1-471FF23D6363}"/>
          </ac:spMkLst>
        </pc:spChg>
        <pc:spChg chg="mod">
          <ac:chgData name="Elisabeth Tyler" userId="fc91868f-1ace-4b9c-bbeb-d150c4bb0ca5" providerId="ADAL" clId="{8A81A5FF-7F23-4C9C-A2A7-7BE4AEAFF30C}" dt="2025-08-07T16:27:50.026" v="186" actId="20577"/>
          <ac:spMkLst>
            <pc:docMk/>
            <pc:sldMk cId="3174417064" sldId="1770"/>
            <ac:spMk id="3" creationId="{DF75174D-2532-3C16-A2FC-82BFAF4CF5ED}"/>
          </ac:spMkLst>
        </pc:spChg>
      </pc:sldChg>
      <pc:sldChg chg="modSp mod">
        <pc:chgData name="Elisabeth Tyler" userId="fc91868f-1ace-4b9c-bbeb-d150c4bb0ca5" providerId="ADAL" clId="{8A81A5FF-7F23-4C9C-A2A7-7BE4AEAFF30C}" dt="2025-08-07T16:28:03.918" v="192" actId="20577"/>
        <pc:sldMkLst>
          <pc:docMk/>
          <pc:sldMk cId="3002459219" sldId="1771"/>
        </pc:sldMkLst>
        <pc:spChg chg="mod">
          <ac:chgData name="Elisabeth Tyler" userId="fc91868f-1ace-4b9c-bbeb-d150c4bb0ca5" providerId="ADAL" clId="{8A81A5FF-7F23-4C9C-A2A7-7BE4AEAFF30C}" dt="2025-08-07T16:19:30.334" v="92" actId="1076"/>
          <ac:spMkLst>
            <pc:docMk/>
            <pc:sldMk cId="3002459219" sldId="1771"/>
            <ac:spMk id="2" creationId="{53B591D3-46A6-BA41-AE7A-B3B49C685982}"/>
          </ac:spMkLst>
        </pc:spChg>
        <pc:spChg chg="mod">
          <ac:chgData name="Elisabeth Tyler" userId="fc91868f-1ace-4b9c-bbeb-d150c4bb0ca5" providerId="ADAL" clId="{8A81A5FF-7F23-4C9C-A2A7-7BE4AEAFF30C}" dt="2025-08-07T16:27:55.486" v="188" actId="20577"/>
          <ac:spMkLst>
            <pc:docMk/>
            <pc:sldMk cId="3002459219" sldId="1771"/>
            <ac:spMk id="3" creationId="{96F2005F-A33E-603A-F584-88BEC7326B75}"/>
          </ac:spMkLst>
        </pc:spChg>
        <pc:spChg chg="mod">
          <ac:chgData name="Elisabeth Tyler" userId="fc91868f-1ace-4b9c-bbeb-d150c4bb0ca5" providerId="ADAL" clId="{8A81A5FF-7F23-4C9C-A2A7-7BE4AEAFF30C}" dt="2025-08-07T16:28:03.918" v="192" actId="20577"/>
          <ac:spMkLst>
            <pc:docMk/>
            <pc:sldMk cId="3002459219" sldId="1771"/>
            <ac:spMk id="4" creationId="{7CAB7FC3-31C2-AB8A-2677-CD3A0FA14265}"/>
          </ac:spMkLst>
        </pc:spChg>
      </pc:sldChg>
      <pc:sldChg chg="modSp mod">
        <pc:chgData name="Elisabeth Tyler" userId="fc91868f-1ace-4b9c-bbeb-d150c4bb0ca5" providerId="ADAL" clId="{8A81A5FF-7F23-4C9C-A2A7-7BE4AEAFF30C}" dt="2025-08-07T16:28:31.504" v="200" actId="20577"/>
        <pc:sldMkLst>
          <pc:docMk/>
          <pc:sldMk cId="2077492938" sldId="1772"/>
        </pc:sldMkLst>
        <pc:spChg chg="mod">
          <ac:chgData name="Elisabeth Tyler" userId="fc91868f-1ace-4b9c-bbeb-d150c4bb0ca5" providerId="ADAL" clId="{8A81A5FF-7F23-4C9C-A2A7-7BE4AEAFF30C}" dt="2025-08-07T16:22:18.866" v="129" actId="1076"/>
          <ac:spMkLst>
            <pc:docMk/>
            <pc:sldMk cId="2077492938" sldId="1772"/>
            <ac:spMk id="2" creationId="{43DFC29B-AB22-3BEF-AF90-8CE7FD10DEA2}"/>
          </ac:spMkLst>
        </pc:spChg>
        <pc:spChg chg="mod">
          <ac:chgData name="Elisabeth Tyler" userId="fc91868f-1ace-4b9c-bbeb-d150c4bb0ca5" providerId="ADAL" clId="{8A81A5FF-7F23-4C9C-A2A7-7BE4AEAFF30C}" dt="2025-08-07T16:28:12.225" v="195" actId="20577"/>
          <ac:spMkLst>
            <pc:docMk/>
            <pc:sldMk cId="2077492938" sldId="1772"/>
            <ac:spMk id="3" creationId="{306F4E75-6ABB-4D7B-370C-0B068957043F}"/>
          </ac:spMkLst>
        </pc:spChg>
        <pc:spChg chg="mod">
          <ac:chgData name="Elisabeth Tyler" userId="fc91868f-1ace-4b9c-bbeb-d150c4bb0ca5" providerId="ADAL" clId="{8A81A5FF-7F23-4C9C-A2A7-7BE4AEAFF30C}" dt="2025-08-07T16:28:17.288" v="197" actId="20577"/>
          <ac:spMkLst>
            <pc:docMk/>
            <pc:sldMk cId="2077492938" sldId="1772"/>
            <ac:spMk id="4" creationId="{66A1339B-280A-B16F-0E34-0FA3510388F3}"/>
          </ac:spMkLst>
        </pc:spChg>
        <pc:spChg chg="mod">
          <ac:chgData name="Elisabeth Tyler" userId="fc91868f-1ace-4b9c-bbeb-d150c4bb0ca5" providerId="ADAL" clId="{8A81A5FF-7F23-4C9C-A2A7-7BE4AEAFF30C}" dt="2025-08-07T16:28:31.504" v="200" actId="20577"/>
          <ac:spMkLst>
            <pc:docMk/>
            <pc:sldMk cId="2077492938" sldId="1772"/>
            <ac:spMk id="5" creationId="{A052D092-C767-F26B-45F5-E699D686D629}"/>
          </ac:spMkLst>
        </pc:spChg>
      </pc:sldChg>
      <pc:sldChg chg="modSp mod">
        <pc:chgData name="Elisabeth Tyler" userId="fc91868f-1ace-4b9c-bbeb-d150c4bb0ca5" providerId="ADAL" clId="{8A81A5FF-7F23-4C9C-A2A7-7BE4AEAFF30C}" dt="2025-08-07T16:30:30.978" v="225" actId="1076"/>
        <pc:sldMkLst>
          <pc:docMk/>
          <pc:sldMk cId="1607016985" sldId="1773"/>
        </pc:sldMkLst>
        <pc:spChg chg="mod">
          <ac:chgData name="Elisabeth Tyler" userId="fc91868f-1ace-4b9c-bbeb-d150c4bb0ca5" providerId="ADAL" clId="{8A81A5FF-7F23-4C9C-A2A7-7BE4AEAFF30C}" dt="2025-08-07T16:29:17.081" v="214" actId="1076"/>
          <ac:spMkLst>
            <pc:docMk/>
            <pc:sldMk cId="1607016985" sldId="1773"/>
            <ac:spMk id="2" creationId="{93F0062C-5620-8830-684C-0927304D60F7}"/>
          </ac:spMkLst>
        </pc:spChg>
        <pc:spChg chg="mod">
          <ac:chgData name="Elisabeth Tyler" userId="fc91868f-1ace-4b9c-bbeb-d150c4bb0ca5" providerId="ADAL" clId="{8A81A5FF-7F23-4C9C-A2A7-7BE4AEAFF30C}" dt="2025-08-07T16:30:30.978" v="225" actId="1076"/>
          <ac:spMkLst>
            <pc:docMk/>
            <pc:sldMk cId="1607016985" sldId="1773"/>
            <ac:spMk id="8" creationId="{1EC30F55-4A2A-41E3-4DF1-4485071E57F9}"/>
          </ac:spMkLst>
        </pc:spChg>
      </pc:sldChg>
      <pc:sldChg chg="modSp mod">
        <pc:chgData name="Elisabeth Tyler" userId="fc91868f-1ace-4b9c-bbeb-d150c4bb0ca5" providerId="ADAL" clId="{8A81A5FF-7F23-4C9C-A2A7-7BE4AEAFF30C}" dt="2025-08-07T16:32:05.532" v="243" actId="1076"/>
        <pc:sldMkLst>
          <pc:docMk/>
          <pc:sldMk cId="110742256" sldId="1774"/>
        </pc:sldMkLst>
        <pc:spChg chg="mod">
          <ac:chgData name="Elisabeth Tyler" userId="fc91868f-1ace-4b9c-bbeb-d150c4bb0ca5" providerId="ADAL" clId="{8A81A5FF-7F23-4C9C-A2A7-7BE4AEAFF30C}" dt="2025-08-07T16:30:47.784" v="227" actId="1076"/>
          <ac:spMkLst>
            <pc:docMk/>
            <pc:sldMk cId="110742256" sldId="1774"/>
            <ac:spMk id="2" creationId="{EA1F5AC7-0DEB-3233-98A6-2A2FDEE67EA4}"/>
          </ac:spMkLst>
        </pc:spChg>
        <pc:spChg chg="mod">
          <ac:chgData name="Elisabeth Tyler" userId="fc91868f-1ace-4b9c-bbeb-d150c4bb0ca5" providerId="ADAL" clId="{8A81A5FF-7F23-4C9C-A2A7-7BE4AEAFF30C}" dt="2025-08-07T16:32:05.532" v="243" actId="1076"/>
          <ac:spMkLst>
            <pc:docMk/>
            <pc:sldMk cId="110742256" sldId="1774"/>
            <ac:spMk id="8" creationId="{0CABBE76-83BF-2A9B-F384-1A2E456F0B56}"/>
          </ac:spMkLst>
        </pc:spChg>
      </pc:sldChg>
      <pc:sldChg chg="modSp mod">
        <pc:chgData name="Elisabeth Tyler" userId="fc91868f-1ace-4b9c-bbeb-d150c4bb0ca5" providerId="ADAL" clId="{8A81A5FF-7F23-4C9C-A2A7-7BE4AEAFF30C}" dt="2025-08-07T16:49:31.653" v="249" actId="1076"/>
        <pc:sldMkLst>
          <pc:docMk/>
          <pc:sldMk cId="2237045153" sldId="1775"/>
        </pc:sldMkLst>
        <pc:spChg chg="mod">
          <ac:chgData name="Elisabeth Tyler" userId="fc91868f-1ace-4b9c-bbeb-d150c4bb0ca5" providerId="ADAL" clId="{8A81A5FF-7F23-4C9C-A2A7-7BE4AEAFF30C}" dt="2025-08-07T16:48:58.274" v="246" actId="1076"/>
          <ac:spMkLst>
            <pc:docMk/>
            <pc:sldMk cId="2237045153" sldId="1775"/>
            <ac:spMk id="2" creationId="{A363F954-E426-C092-E059-89A3F2CD361E}"/>
          </ac:spMkLst>
        </pc:spChg>
        <pc:spChg chg="mod">
          <ac:chgData name="Elisabeth Tyler" userId="fc91868f-1ace-4b9c-bbeb-d150c4bb0ca5" providerId="ADAL" clId="{8A81A5FF-7F23-4C9C-A2A7-7BE4AEAFF30C}" dt="2025-08-07T16:49:31.653" v="249" actId="1076"/>
          <ac:spMkLst>
            <pc:docMk/>
            <pc:sldMk cId="2237045153" sldId="1775"/>
            <ac:spMk id="8" creationId="{6A24F975-D6EA-5777-22BC-047F7D541B9C}"/>
          </ac:spMkLst>
        </pc:spChg>
      </pc:sldChg>
      <pc:sldChg chg="modSp mod">
        <pc:chgData name="Elisabeth Tyler" userId="fc91868f-1ace-4b9c-bbeb-d150c4bb0ca5" providerId="ADAL" clId="{8A81A5FF-7F23-4C9C-A2A7-7BE4AEAFF30C}" dt="2025-08-07T16:16:02.564" v="54" actId="14100"/>
        <pc:sldMkLst>
          <pc:docMk/>
          <pc:sldMk cId="173823366" sldId="1776"/>
        </pc:sldMkLst>
        <pc:spChg chg="mod">
          <ac:chgData name="Elisabeth Tyler" userId="fc91868f-1ace-4b9c-bbeb-d150c4bb0ca5" providerId="ADAL" clId="{8A81A5FF-7F23-4C9C-A2A7-7BE4AEAFF30C}" dt="2025-08-07T16:12:39.017" v="39" actId="1076"/>
          <ac:spMkLst>
            <pc:docMk/>
            <pc:sldMk cId="173823366" sldId="1776"/>
            <ac:spMk id="2" creationId="{7056A2F0-F17A-B078-AD53-6DF22F6E7ECF}"/>
          </ac:spMkLst>
        </pc:spChg>
        <pc:spChg chg="mod">
          <ac:chgData name="Elisabeth Tyler" userId="fc91868f-1ace-4b9c-bbeb-d150c4bb0ca5" providerId="ADAL" clId="{8A81A5FF-7F23-4C9C-A2A7-7BE4AEAFF30C}" dt="2025-08-07T16:16:02.564" v="54" actId="14100"/>
          <ac:spMkLst>
            <pc:docMk/>
            <pc:sldMk cId="173823366" sldId="1776"/>
            <ac:spMk id="7" creationId="{CBB68BAB-3BE0-B737-F66B-5925A35F4531}"/>
          </ac:spMkLst>
        </pc:spChg>
      </pc:sldChg>
    </pc:docChg>
  </pc:docChgLst>
  <pc:docChgLst>
    <pc:chgData name="Andrew Secor" userId="S::asecor@psi.org::e1ce8c8f-9866-4e32-b824-138a38da0114" providerId="AD" clId="Web-{8F51FFDF-C339-B03B-DCBB-1CC6628F4AB8}"/>
    <pc:docChg chg="modSld">
      <pc:chgData name="Andrew Secor" userId="S::asecor@psi.org::e1ce8c8f-9866-4e32-b824-138a38da0114" providerId="AD" clId="Web-{8F51FFDF-C339-B03B-DCBB-1CC6628F4AB8}" dt="2025-08-04T16:10:06.167" v="1" actId="20577"/>
      <pc:docMkLst>
        <pc:docMk/>
      </pc:docMkLst>
      <pc:sldChg chg="modSp">
        <pc:chgData name="Andrew Secor" userId="S::asecor@psi.org::e1ce8c8f-9866-4e32-b824-138a38da0114" providerId="AD" clId="Web-{8F51FFDF-C339-B03B-DCBB-1CC6628F4AB8}" dt="2025-08-04T16:10:06.167" v="1" actId="20577"/>
        <pc:sldMkLst>
          <pc:docMk/>
          <pc:sldMk cId="2077492938" sldId="1772"/>
        </pc:sldMkLst>
        <pc:spChg chg="mod">
          <ac:chgData name="Andrew Secor" userId="S::asecor@psi.org::e1ce8c8f-9866-4e32-b824-138a38da0114" providerId="AD" clId="Web-{8F51FFDF-C339-B03B-DCBB-1CC6628F4AB8}" dt="2025-08-04T16:10:06.167" v="1" actId="20577"/>
          <ac:spMkLst>
            <pc:docMk/>
            <pc:sldMk cId="2077492938" sldId="1772"/>
            <ac:spMk id="4" creationId="{66A1339B-280A-B16F-0E34-0FA3510388F3}"/>
          </ac:spMkLst>
        </pc:spChg>
      </pc:sldChg>
    </pc:docChg>
  </pc:docChgLst>
  <pc:docChgLst>
    <pc:chgData name="Andrew Secor" userId="e1ce8c8f-9866-4e32-b824-138a38da0114" providerId="ADAL" clId="{5E30DBF8-B33B-497A-AA44-1BCD865A9B26}"/>
    <pc:docChg chg="undo custSel addSld delSld modSld sldOrd">
      <pc:chgData name="Andrew Secor" userId="e1ce8c8f-9866-4e32-b824-138a38da0114" providerId="ADAL" clId="{5E30DBF8-B33B-497A-AA44-1BCD865A9B26}" dt="2025-07-31T19:19:04.566" v="921" actId="6549"/>
      <pc:docMkLst>
        <pc:docMk/>
      </pc:docMkLst>
      <pc:sldChg chg="add">
        <pc:chgData name="Andrew Secor" userId="e1ce8c8f-9866-4e32-b824-138a38da0114" providerId="ADAL" clId="{5E30DBF8-B33B-497A-AA44-1BCD865A9B26}" dt="2025-07-31T19:18:40.748" v="917"/>
        <pc:sldMkLst>
          <pc:docMk/>
          <pc:sldMk cId="2075272618" sldId="1371"/>
        </pc:sldMkLst>
      </pc:sldChg>
      <pc:sldChg chg="add">
        <pc:chgData name="Andrew Secor" userId="e1ce8c8f-9866-4e32-b824-138a38da0114" providerId="ADAL" clId="{5E30DBF8-B33B-497A-AA44-1BCD865A9B26}" dt="2025-07-31T19:18:40.748" v="917"/>
        <pc:sldMkLst>
          <pc:docMk/>
          <pc:sldMk cId="2164049154" sldId="1372"/>
        </pc:sldMkLst>
      </pc:sldChg>
      <pc:sldChg chg="modSp mod modAnim">
        <pc:chgData name="Andrew Secor" userId="e1ce8c8f-9866-4e32-b824-138a38da0114" providerId="ADAL" clId="{5E30DBF8-B33B-497A-AA44-1BCD865A9B26}" dt="2025-07-31T18:27:36.592" v="503" actId="20577"/>
        <pc:sldMkLst>
          <pc:docMk/>
          <pc:sldMk cId="65691937" sldId="1766"/>
        </pc:sldMkLst>
        <pc:spChg chg="mod">
          <ac:chgData name="Andrew Secor" userId="e1ce8c8f-9866-4e32-b824-138a38da0114" providerId="ADAL" clId="{5E30DBF8-B33B-497A-AA44-1BCD865A9B26}" dt="2025-07-31T18:19:41.643" v="1" actId="1076"/>
          <ac:spMkLst>
            <pc:docMk/>
            <pc:sldMk cId="65691937" sldId="1766"/>
            <ac:spMk id="2" creationId="{3B7ACAD2-AA43-DEBA-1101-33AC22C334C7}"/>
          </ac:spMkLst>
        </pc:spChg>
        <pc:spChg chg="mod">
          <ac:chgData name="Andrew Secor" userId="e1ce8c8f-9866-4e32-b824-138a38da0114" providerId="ADAL" clId="{5E30DBF8-B33B-497A-AA44-1BCD865A9B26}" dt="2025-07-31T18:27:18.923" v="502" actId="20577"/>
          <ac:spMkLst>
            <pc:docMk/>
            <pc:sldMk cId="65691937" sldId="1766"/>
            <ac:spMk id="3" creationId="{985E946F-B066-88AA-2286-83C217B6A1AA}"/>
          </ac:spMkLst>
        </pc:spChg>
      </pc:sldChg>
      <pc:sldChg chg="modSp mod modAnim">
        <pc:chgData name="Andrew Secor" userId="e1ce8c8f-9866-4e32-b824-138a38da0114" providerId="ADAL" clId="{5E30DBF8-B33B-497A-AA44-1BCD865A9B26}" dt="2025-07-31T18:28:06.663" v="509" actId="1076"/>
        <pc:sldMkLst>
          <pc:docMk/>
          <pc:sldMk cId="1473848328" sldId="1767"/>
        </pc:sldMkLst>
        <pc:spChg chg="mod">
          <ac:chgData name="Andrew Secor" userId="e1ce8c8f-9866-4e32-b824-138a38da0114" providerId="ADAL" clId="{5E30DBF8-B33B-497A-AA44-1BCD865A9B26}" dt="2025-07-31T18:28:06.663" v="509" actId="1076"/>
          <ac:spMkLst>
            <pc:docMk/>
            <pc:sldMk cId="1473848328" sldId="1767"/>
            <ac:spMk id="3" creationId="{8AA43714-DFEF-99DD-1194-7005083368C8}"/>
          </ac:spMkLst>
        </pc:spChg>
      </pc:sldChg>
      <pc:sldChg chg="addSp delSp modSp mod delAnim modAnim">
        <pc:chgData name="Andrew Secor" userId="e1ce8c8f-9866-4e32-b824-138a38da0114" providerId="ADAL" clId="{5E30DBF8-B33B-497A-AA44-1BCD865A9B26}" dt="2025-07-31T18:49:03.348" v="872" actId="1076"/>
        <pc:sldMkLst>
          <pc:docMk/>
          <pc:sldMk cId="1693797674" sldId="1768"/>
        </pc:sldMkLst>
        <pc:spChg chg="mod">
          <ac:chgData name="Andrew Secor" userId="e1ce8c8f-9866-4e32-b824-138a38da0114" providerId="ADAL" clId="{5E30DBF8-B33B-497A-AA44-1BCD865A9B26}" dt="2025-07-31T18:48:05.362" v="846" actId="20577"/>
          <ac:spMkLst>
            <pc:docMk/>
            <pc:sldMk cId="1693797674" sldId="1768"/>
            <ac:spMk id="2" creationId="{D9F9D055-088C-10FB-64F1-CF2D479293D5}"/>
          </ac:spMkLst>
        </pc:spChg>
        <pc:spChg chg="add mod">
          <ac:chgData name="Andrew Secor" userId="e1ce8c8f-9866-4e32-b824-138a38da0114" providerId="ADAL" clId="{5E30DBF8-B33B-497A-AA44-1BCD865A9B26}" dt="2025-07-31T18:49:03.348" v="872" actId="1076"/>
          <ac:spMkLst>
            <pc:docMk/>
            <pc:sldMk cId="1693797674" sldId="1768"/>
            <ac:spMk id="7" creationId="{BDDEB83F-5EFB-B275-F1D3-F7EE1EE75642}"/>
          </ac:spMkLst>
        </pc:spChg>
      </pc:sldChg>
      <pc:sldChg chg="del">
        <pc:chgData name="Andrew Secor" userId="e1ce8c8f-9866-4e32-b824-138a38da0114" providerId="ADAL" clId="{5E30DBF8-B33B-497A-AA44-1BCD865A9B26}" dt="2025-07-31T18:21:54.197" v="193" actId="47"/>
        <pc:sldMkLst>
          <pc:docMk/>
          <pc:sldMk cId="1922289539" sldId="1769"/>
        </pc:sldMkLst>
      </pc:sldChg>
      <pc:sldChg chg="modSp mod">
        <pc:chgData name="Andrew Secor" userId="e1ce8c8f-9866-4e32-b824-138a38da0114" providerId="ADAL" clId="{5E30DBF8-B33B-497A-AA44-1BCD865A9B26}" dt="2025-07-31T19:18:25.918" v="916" actId="20577"/>
        <pc:sldMkLst>
          <pc:docMk/>
          <pc:sldMk cId="3174417064" sldId="1770"/>
        </pc:sldMkLst>
        <pc:spChg chg="mod">
          <ac:chgData name="Andrew Secor" userId="e1ce8c8f-9866-4e32-b824-138a38da0114" providerId="ADAL" clId="{5E30DBF8-B33B-497A-AA44-1BCD865A9B26}" dt="2025-07-31T19:18:25.918" v="916" actId="20577"/>
          <ac:spMkLst>
            <pc:docMk/>
            <pc:sldMk cId="3174417064" sldId="1770"/>
            <ac:spMk id="3" creationId="{DF75174D-2532-3C16-A2FC-82BFAF4CF5ED}"/>
          </ac:spMkLst>
        </pc:spChg>
      </pc:sldChg>
      <pc:sldChg chg="modSp mod modNotesTx">
        <pc:chgData name="Andrew Secor" userId="e1ce8c8f-9866-4e32-b824-138a38da0114" providerId="ADAL" clId="{5E30DBF8-B33B-497A-AA44-1BCD865A9B26}" dt="2025-07-31T19:19:04.566" v="921" actId="6549"/>
        <pc:sldMkLst>
          <pc:docMk/>
          <pc:sldMk cId="3002459219" sldId="1771"/>
        </pc:sldMkLst>
        <pc:spChg chg="mod">
          <ac:chgData name="Andrew Secor" userId="e1ce8c8f-9866-4e32-b824-138a38da0114" providerId="ADAL" clId="{5E30DBF8-B33B-497A-AA44-1BCD865A9B26}" dt="2025-07-31T18:29:37.075" v="643" actId="20577"/>
          <ac:spMkLst>
            <pc:docMk/>
            <pc:sldMk cId="3002459219" sldId="1771"/>
            <ac:spMk id="4" creationId="{7CAB7FC3-31C2-AB8A-2677-CD3A0FA14265}"/>
          </ac:spMkLst>
        </pc:spChg>
      </pc:sldChg>
      <pc:sldChg chg="addSp delSp modSp mod">
        <pc:chgData name="Andrew Secor" userId="e1ce8c8f-9866-4e32-b824-138a38da0114" providerId="ADAL" clId="{5E30DBF8-B33B-497A-AA44-1BCD865A9B26}" dt="2025-07-31T18:33:24.687" v="645" actId="22"/>
        <pc:sldMkLst>
          <pc:docMk/>
          <pc:sldMk cId="2077492938" sldId="1772"/>
        </pc:sldMkLst>
        <pc:spChg chg="mod">
          <ac:chgData name="Andrew Secor" userId="e1ce8c8f-9866-4e32-b824-138a38da0114" providerId="ADAL" clId="{5E30DBF8-B33B-497A-AA44-1BCD865A9B26}" dt="2025-07-31T18:23:16.722" v="374" actId="20577"/>
          <ac:spMkLst>
            <pc:docMk/>
            <pc:sldMk cId="2077492938" sldId="1772"/>
            <ac:spMk id="5" creationId="{A052D092-C767-F26B-45F5-E699D686D629}"/>
          </ac:spMkLst>
        </pc:spChg>
      </pc:sldChg>
      <pc:sldChg chg="addSp delSp modSp add mod modNotesTx">
        <pc:chgData name="Andrew Secor" userId="e1ce8c8f-9866-4e32-b824-138a38da0114" providerId="ADAL" clId="{5E30DBF8-B33B-497A-AA44-1BCD865A9B26}" dt="2025-07-31T19:18:58.974" v="920" actId="6549"/>
        <pc:sldMkLst>
          <pc:docMk/>
          <pc:sldMk cId="1607016985" sldId="1773"/>
        </pc:sldMkLst>
        <pc:spChg chg="mod">
          <ac:chgData name="Andrew Secor" userId="e1ce8c8f-9866-4e32-b824-138a38da0114" providerId="ADAL" clId="{5E30DBF8-B33B-497A-AA44-1BCD865A9B26}" dt="2025-07-31T18:33:42.252" v="681" actId="1076"/>
          <ac:spMkLst>
            <pc:docMk/>
            <pc:sldMk cId="1607016985" sldId="1773"/>
            <ac:spMk id="2" creationId="{93F0062C-5620-8830-684C-0927304D60F7}"/>
          </ac:spMkLst>
        </pc:spChg>
        <pc:spChg chg="add mod">
          <ac:chgData name="Andrew Secor" userId="e1ce8c8f-9866-4e32-b824-138a38da0114" providerId="ADAL" clId="{5E30DBF8-B33B-497A-AA44-1BCD865A9B26}" dt="2025-07-31T18:37:13.530" v="788" actId="1076"/>
          <ac:spMkLst>
            <pc:docMk/>
            <pc:sldMk cId="1607016985" sldId="1773"/>
            <ac:spMk id="8" creationId="{1EC30F55-4A2A-41E3-4DF1-4485071E57F9}"/>
          </ac:spMkLst>
        </pc:spChg>
      </pc:sldChg>
      <pc:sldChg chg="del">
        <pc:chgData name="Andrew Secor" userId="e1ce8c8f-9866-4e32-b824-138a38da0114" providerId="ADAL" clId="{5E30DBF8-B33B-497A-AA44-1BCD865A9B26}" dt="2025-07-31T18:25:01.906" v="375" actId="47"/>
        <pc:sldMkLst>
          <pc:docMk/>
          <pc:sldMk cId="2976898979" sldId="1773"/>
        </pc:sldMkLst>
      </pc:sldChg>
      <pc:sldChg chg="modSp add mod modNotesTx">
        <pc:chgData name="Andrew Secor" userId="e1ce8c8f-9866-4e32-b824-138a38da0114" providerId="ADAL" clId="{5E30DBF8-B33B-497A-AA44-1BCD865A9B26}" dt="2025-07-31T19:18:56.598" v="919" actId="6549"/>
        <pc:sldMkLst>
          <pc:docMk/>
          <pc:sldMk cId="110742256" sldId="1774"/>
        </pc:sldMkLst>
        <pc:spChg chg="mod">
          <ac:chgData name="Andrew Secor" userId="e1ce8c8f-9866-4e32-b824-138a38da0114" providerId="ADAL" clId="{5E30DBF8-B33B-497A-AA44-1BCD865A9B26}" dt="2025-07-31T18:37:20.057" v="790" actId="12"/>
          <ac:spMkLst>
            <pc:docMk/>
            <pc:sldMk cId="110742256" sldId="1774"/>
            <ac:spMk id="8" creationId="{0CABBE76-83BF-2A9B-F384-1A2E456F0B56}"/>
          </ac:spMkLst>
        </pc:spChg>
      </pc:sldChg>
      <pc:sldChg chg="del">
        <pc:chgData name="Andrew Secor" userId="e1ce8c8f-9866-4e32-b824-138a38da0114" providerId="ADAL" clId="{5E30DBF8-B33B-497A-AA44-1BCD865A9B26}" dt="2025-07-31T18:25:03.490" v="376" actId="47"/>
        <pc:sldMkLst>
          <pc:docMk/>
          <pc:sldMk cId="2719512924" sldId="1774"/>
        </pc:sldMkLst>
      </pc:sldChg>
      <pc:sldChg chg="del">
        <pc:chgData name="Andrew Secor" userId="e1ce8c8f-9866-4e32-b824-138a38da0114" providerId="ADAL" clId="{5E30DBF8-B33B-497A-AA44-1BCD865A9B26}" dt="2025-07-31T18:25:46.468" v="377" actId="47"/>
        <pc:sldMkLst>
          <pc:docMk/>
          <pc:sldMk cId="851665474" sldId="1775"/>
        </pc:sldMkLst>
      </pc:sldChg>
      <pc:sldChg chg="add modNotesTx">
        <pc:chgData name="Andrew Secor" userId="e1ce8c8f-9866-4e32-b824-138a38da0114" providerId="ADAL" clId="{5E30DBF8-B33B-497A-AA44-1BCD865A9B26}" dt="2025-07-31T19:18:54.354" v="918" actId="6549"/>
        <pc:sldMkLst>
          <pc:docMk/>
          <pc:sldMk cId="2237045153" sldId="1775"/>
        </pc:sldMkLst>
      </pc:sldChg>
      <pc:sldChg chg="modSp add mod ord">
        <pc:chgData name="Andrew Secor" userId="e1ce8c8f-9866-4e32-b824-138a38da0114" providerId="ADAL" clId="{5E30DBF8-B33B-497A-AA44-1BCD865A9B26}" dt="2025-07-31T18:47:58.704" v="837"/>
        <pc:sldMkLst>
          <pc:docMk/>
          <pc:sldMk cId="173823366" sldId="1776"/>
        </pc:sldMkLst>
        <pc:spChg chg="mod">
          <ac:chgData name="Andrew Secor" userId="e1ce8c8f-9866-4e32-b824-138a38da0114" providerId="ADAL" clId="{5E30DBF8-B33B-497A-AA44-1BCD865A9B26}" dt="2025-07-31T18:47:47.855" v="835" actId="20577"/>
          <ac:spMkLst>
            <pc:docMk/>
            <pc:sldMk cId="173823366" sldId="1776"/>
            <ac:spMk id="7" creationId="{CBB68BAB-3BE0-B737-F66B-5925A35F4531}"/>
          </ac:spMkLst>
        </pc:spChg>
      </pc:sldChg>
      <pc:sldChg chg="del">
        <pc:chgData name="Andrew Secor" userId="e1ce8c8f-9866-4e32-b824-138a38da0114" providerId="ADAL" clId="{5E30DBF8-B33B-497A-AA44-1BCD865A9B26}" dt="2025-07-31T18:25:48.244" v="378" actId="47"/>
        <pc:sldMkLst>
          <pc:docMk/>
          <pc:sldMk cId="2512003655" sldId="1776"/>
        </pc:sldMkLst>
      </pc:sldChg>
      <pc:sldChg chg="del">
        <pc:chgData name="Andrew Secor" userId="e1ce8c8f-9866-4e32-b824-138a38da0114" providerId="ADAL" clId="{5E30DBF8-B33B-497A-AA44-1BCD865A9B26}" dt="2025-07-31T18:25:51.200" v="379" actId="47"/>
        <pc:sldMkLst>
          <pc:docMk/>
          <pc:sldMk cId="283946484" sldId="1778"/>
        </pc:sldMkLst>
      </pc:sldChg>
      <pc:sldChg chg="del">
        <pc:chgData name="Andrew Secor" userId="e1ce8c8f-9866-4e32-b824-138a38da0114" providerId="ADAL" clId="{5E30DBF8-B33B-497A-AA44-1BCD865A9B26}" dt="2025-07-31T18:25:53.236" v="380" actId="47"/>
        <pc:sldMkLst>
          <pc:docMk/>
          <pc:sldMk cId="559233100" sldId="1779"/>
        </pc:sldMkLst>
      </pc:sldChg>
    </pc:docChg>
  </pc:docChgLst>
  <pc:docChgLst>
    <pc:chgData name="Katelyn Woolheater" userId="6fb597a7-f115-4610-b283-fcc168807233" providerId="ADAL" clId="{457D0AC7-A3E3-4735-8C36-61B7C285C7F2}"/>
    <pc:docChg chg="delSld">
      <pc:chgData name="Katelyn Woolheater" userId="6fb597a7-f115-4610-b283-fcc168807233" providerId="ADAL" clId="{457D0AC7-A3E3-4735-8C36-61B7C285C7F2}" dt="2025-08-07T17:46:33.667" v="0" actId="47"/>
      <pc:docMkLst>
        <pc:docMk/>
      </pc:docMkLst>
      <pc:sldChg chg="del">
        <pc:chgData name="Katelyn Woolheater" userId="6fb597a7-f115-4610-b283-fcc168807233" providerId="ADAL" clId="{457D0AC7-A3E3-4735-8C36-61B7C285C7F2}" dt="2025-08-07T17:46:33.667" v="0" actId="47"/>
        <pc:sldMkLst>
          <pc:docMk/>
          <pc:sldMk cId="2237045153" sldId="1775"/>
        </pc:sldMkLst>
      </pc:sldChg>
    </pc:docChg>
  </pc:docChgLst>
  <pc:docChgLst>
    <pc:chgData name="Andrew Secor" userId="S::asecor@psi.org::e1ce8c8f-9866-4e32-b824-138a38da0114" providerId="AD" clId="Web-{0AE23EE3-FEC5-57DA-7182-0E8FBED70749}"/>
    <pc:docChg chg="modSld">
      <pc:chgData name="Andrew Secor" userId="S::asecor@psi.org::e1ce8c8f-9866-4e32-b824-138a38da0114" providerId="AD" clId="Web-{0AE23EE3-FEC5-57DA-7182-0E8FBED70749}" dt="2025-07-30T21:25:11.670" v="6" actId="20577"/>
      <pc:docMkLst>
        <pc:docMk/>
      </pc:docMkLst>
      <pc:sldChg chg="modSp">
        <pc:chgData name="Andrew Secor" userId="S::asecor@psi.org::e1ce8c8f-9866-4e32-b824-138a38da0114" providerId="AD" clId="Web-{0AE23EE3-FEC5-57DA-7182-0E8FBED70749}" dt="2025-07-30T21:25:11.670" v="6" actId="20577"/>
        <pc:sldMkLst>
          <pc:docMk/>
          <pc:sldMk cId="65691937" sldId="1766"/>
        </pc:sldMkLst>
        <pc:spChg chg="mod">
          <ac:chgData name="Andrew Secor" userId="S::asecor@psi.org::e1ce8c8f-9866-4e32-b824-138a38da0114" providerId="AD" clId="Web-{0AE23EE3-FEC5-57DA-7182-0E8FBED70749}" dt="2025-07-30T21:25:11.670" v="6" actId="20577"/>
          <ac:spMkLst>
            <pc:docMk/>
            <pc:sldMk cId="65691937" sldId="1766"/>
            <ac:spMk id="2" creationId="{3B7ACAD2-AA43-DEBA-1101-33AC22C334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28C77-F309-4F9E-A150-03F10008DA6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4595-CBD7-4BCC-B922-8CA9539D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0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Please personalize this slideshow with any details specific to your organization/project.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AFFAE-CB34-44C6-88B1-30570A7B79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490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D791D-A8E4-2944-9930-CF21F79E3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F5110-37D8-AB1C-58B7-AA5DB501F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76CD2F-F984-F8D6-72D7-893A44C0E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97BD3-A264-9D63-FB13-121C8B3BF2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AFFAE-CB34-44C6-88B1-30570A7B79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0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AFFAE-CB34-44C6-88B1-30570A7B79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287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69DFD-E6A4-9CAF-7F78-CE4DCF050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C494D9-2E17-97D8-8173-616980F34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878085-3B90-30DA-DCB7-DCBA810E9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B648-0D67-4023-1E79-33C04B349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AFFAE-CB34-44C6-88B1-30570A7B79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06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7DD70-7B53-7AE8-255B-83B6B9519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FA2307-4512-FDCE-0411-14A4361A7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DDE75F-AB7C-0223-C3A4-97426AC6F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4B131-DFAA-6BF9-BF81-2CA0D26C4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AFFAE-CB34-44C6-88B1-30570A7B79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751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8CF08-9D7E-2F28-1628-A0C0085C8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8821CE-0FF2-02DE-0435-DE9BB742A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B06562-49A7-144D-980B-2DE638095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2DB0B-C1E4-24FE-CE80-9CBC43779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AFFAE-CB34-44C6-88B1-30570A7B79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914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6C467-160D-69D6-AA5A-09A7BBF5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C527AF-5A50-CFAD-A7B6-E2B713DE0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159B3C-3790-4588-15E3-DB3204E6F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9B207-D951-101C-BB93-DEA540614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AFFAE-CB34-44C6-88B1-30570A7B79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08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CF654-A76F-315C-12AE-CEA57C5AF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71B34-E9B4-4FD1-0681-7E3B37FF4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86562F-1E3C-E50B-FADE-5E34B1D78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B053B-920A-4F3D-FDAC-010F2E3E17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AFFAE-CB34-44C6-88B1-30570A7B79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85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8E4BB-EB1D-C9A0-E49F-33AD3E8CC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A07F8-796E-49A4-86FB-9BAF0B942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46BD8D-B576-CA6A-7B11-4C834EA44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9D18C-3315-3D35-0CEC-A40F3E9A8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AFFAE-CB34-44C6-88B1-30570A7B79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009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6A365-4D2D-9FBC-7626-E76A82D83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3D87CD-27DF-3DEC-8EB3-AE0F85BFBB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8E06E-FED1-5E6D-139D-E79B449CB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64E20-E591-9179-3284-7401A6615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AFFAE-CB34-44C6-88B1-30570A7B79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65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-10886"/>
            <a:ext cx="12192000" cy="6868886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4916003"/>
            <a:ext cx="5029200" cy="1094210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BD4DF-F6A4-684A-88B0-86FDBBD4DD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9900" y="419100"/>
            <a:ext cx="1193800" cy="11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3A18-B08C-524B-BDE8-93E42488B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512" y="527141"/>
            <a:ext cx="5610388" cy="1048044"/>
          </a:xfrm>
          <a:prstGeom prst="rect">
            <a:avLst/>
          </a:prstGeom>
        </p:spPr>
        <p:txBody>
          <a:bodyPr wrap="square" bIns="0" anchor="b" anchorCtr="0"/>
          <a:lstStyle>
            <a:lvl1pPr>
              <a:defRPr b="1" i="0" cap="all" baseline="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A059B3D8-719C-3544-BB39-86C6813FCFF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28675" y="1714500"/>
            <a:ext cx="9229725" cy="313932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0EA477-CA56-F385-63FB-A43EA0EC1CAF}"/>
              </a:ext>
            </a:extLst>
          </p:cNvPr>
          <p:cNvGrpSpPr/>
          <p:nvPr userDrawn="1"/>
        </p:nvGrpSpPr>
        <p:grpSpPr>
          <a:xfrm rot="16200000">
            <a:off x="11391898" y="1572826"/>
            <a:ext cx="800100" cy="800105"/>
            <a:chOff x="2198688" y="1670050"/>
            <a:chExt cx="157162" cy="157163"/>
          </a:xfrm>
        </p:grpSpPr>
        <p:sp>
          <p:nvSpPr>
            <p:cNvPr id="9" name="Freeform 5010">
              <a:extLst>
                <a:ext uri="{FF2B5EF4-FFF2-40B4-BE49-F238E27FC236}">
                  <a16:creationId xmlns:a16="http://schemas.microsoft.com/office/drawing/2014/main" id="{4657311F-5DE3-5458-C82F-B872D31BB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0 h 436"/>
                <a:gd name="T2" fmla="*/ 0 w 436"/>
                <a:gd name="T3" fmla="*/ 435 h 436"/>
                <a:gd name="T4" fmla="*/ 435 w 436"/>
                <a:gd name="T5" fmla="*/ 0 h 436"/>
                <a:gd name="T6" fmla="*/ 0 w 43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0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" name="Freeform 5011">
              <a:extLst>
                <a:ext uri="{FF2B5EF4-FFF2-40B4-BE49-F238E27FC236}">
                  <a16:creationId xmlns:a16="http://schemas.microsoft.com/office/drawing/2014/main" id="{701454B5-661E-9FF0-AFBC-938DC2C90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435 h 436"/>
                <a:gd name="T2" fmla="*/ 435 w 436"/>
                <a:gd name="T3" fmla="*/ 435 h 436"/>
                <a:gd name="T4" fmla="*/ 435 w 436"/>
                <a:gd name="T5" fmla="*/ 0 h 436"/>
                <a:gd name="T6" fmla="*/ 0 w 436"/>
                <a:gd name="T7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435"/>
                  </a:moveTo>
                  <a:lnTo>
                    <a:pt x="435" y="435"/>
                  </a:lnTo>
                  <a:lnTo>
                    <a:pt x="435" y="0"/>
                  </a:lnTo>
                  <a:lnTo>
                    <a:pt x="0" y="43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3AC0C3-39A5-0F65-F815-59A125CA5CCF}"/>
              </a:ext>
            </a:extLst>
          </p:cNvPr>
          <p:cNvGrpSpPr/>
          <p:nvPr userDrawn="1"/>
        </p:nvGrpSpPr>
        <p:grpSpPr>
          <a:xfrm rot="16200000">
            <a:off x="11397904" y="-11937"/>
            <a:ext cx="800099" cy="808184"/>
            <a:chOff x="9166522" y="4957273"/>
            <a:chExt cx="1959618" cy="1979418"/>
          </a:xfrm>
        </p:grpSpPr>
        <p:sp>
          <p:nvSpPr>
            <p:cNvPr id="13" name="Freeform 432">
              <a:extLst>
                <a:ext uri="{FF2B5EF4-FFF2-40B4-BE49-F238E27FC236}">
                  <a16:creationId xmlns:a16="http://schemas.microsoft.com/office/drawing/2014/main" id="{E90D77EA-8E1E-0A14-0631-C75EACFF27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10156231" y="5946982"/>
              <a:ext cx="969909" cy="989709"/>
            </a:xfrm>
            <a:custGeom>
              <a:avLst/>
              <a:gdLst>
                <a:gd name="T0" fmla="*/ 0 w 218"/>
                <a:gd name="T1" fmla="*/ 218 h 219"/>
                <a:gd name="T2" fmla="*/ 217 w 218"/>
                <a:gd name="T3" fmla="*/ 218 h 219"/>
                <a:gd name="T4" fmla="*/ 217 w 218"/>
                <a:gd name="T5" fmla="*/ 0 h 219"/>
                <a:gd name="T6" fmla="*/ 0 w 218"/>
                <a:gd name="T7" fmla="*/ 0 h 219"/>
                <a:gd name="T8" fmla="*/ 0 w 218"/>
                <a:gd name="T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9">
                  <a:moveTo>
                    <a:pt x="0" y="218"/>
                  </a:moveTo>
                  <a:lnTo>
                    <a:pt x="217" y="218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433">
              <a:extLst>
                <a:ext uri="{FF2B5EF4-FFF2-40B4-BE49-F238E27FC236}">
                  <a16:creationId xmlns:a16="http://schemas.microsoft.com/office/drawing/2014/main" id="{F4367171-5CF8-119A-791D-BF35CF52A4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9166522" y="4957273"/>
              <a:ext cx="989709" cy="989709"/>
            </a:xfrm>
            <a:custGeom>
              <a:avLst/>
              <a:gdLst>
                <a:gd name="T0" fmla="*/ 0 w 219"/>
                <a:gd name="T1" fmla="*/ 221 h 222"/>
                <a:gd name="T2" fmla="*/ 218 w 219"/>
                <a:gd name="T3" fmla="*/ 221 h 222"/>
                <a:gd name="T4" fmla="*/ 218 w 219"/>
                <a:gd name="T5" fmla="*/ 0 h 222"/>
                <a:gd name="T6" fmla="*/ 0 w 219"/>
                <a:gd name="T7" fmla="*/ 0 h 222"/>
                <a:gd name="T8" fmla="*/ 0 w 219"/>
                <a:gd name="T9" fmla="*/ 2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2">
                  <a:moveTo>
                    <a:pt x="0" y="221"/>
                  </a:moveTo>
                  <a:lnTo>
                    <a:pt x="218" y="221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7184A1-C45C-BD82-FAAA-0D523A0C8041}"/>
              </a:ext>
            </a:extLst>
          </p:cNvPr>
          <p:cNvGrpSpPr/>
          <p:nvPr userDrawn="1"/>
        </p:nvGrpSpPr>
        <p:grpSpPr>
          <a:xfrm>
            <a:off x="11401940" y="772723"/>
            <a:ext cx="800111" cy="800105"/>
            <a:chOff x="1485900" y="715963"/>
            <a:chExt cx="157163" cy="157162"/>
          </a:xfrm>
        </p:grpSpPr>
        <p:sp>
          <p:nvSpPr>
            <p:cNvPr id="16" name="Freeform 268">
              <a:extLst>
                <a:ext uri="{FF2B5EF4-FFF2-40B4-BE49-F238E27FC236}">
                  <a16:creationId xmlns:a16="http://schemas.microsoft.com/office/drawing/2014/main" id="{536E9F7B-5242-0ACA-513F-70250F8CA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15963"/>
              <a:ext cx="17463" cy="17462"/>
            </a:xfrm>
            <a:custGeom>
              <a:avLst/>
              <a:gdLst>
                <a:gd name="T0" fmla="*/ 0 w 47"/>
                <a:gd name="T1" fmla="*/ 46 h 47"/>
                <a:gd name="T2" fmla="*/ 46 w 47"/>
                <a:gd name="T3" fmla="*/ 46 h 47"/>
                <a:gd name="T4" fmla="*/ 0 w 47"/>
                <a:gd name="T5" fmla="*/ 0 h 47"/>
                <a:gd name="T6" fmla="*/ 0 w 47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46"/>
                  </a:moveTo>
                  <a:lnTo>
                    <a:pt x="46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269">
              <a:extLst>
                <a:ext uri="{FF2B5EF4-FFF2-40B4-BE49-F238E27FC236}">
                  <a16:creationId xmlns:a16="http://schemas.microsoft.com/office/drawing/2014/main" id="{28352C19-751A-4DC9-4162-3B5C6C748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15963"/>
              <a:ext cx="19050" cy="17462"/>
            </a:xfrm>
            <a:custGeom>
              <a:avLst/>
              <a:gdLst>
                <a:gd name="T0" fmla="*/ 0 w 52"/>
                <a:gd name="T1" fmla="*/ 46 h 47"/>
                <a:gd name="T2" fmla="*/ 51 w 52"/>
                <a:gd name="T3" fmla="*/ 46 h 47"/>
                <a:gd name="T4" fmla="*/ 0 w 52"/>
                <a:gd name="T5" fmla="*/ 0 h 47"/>
                <a:gd name="T6" fmla="*/ 0 w 52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7">
                  <a:moveTo>
                    <a:pt x="0" y="46"/>
                  </a:moveTo>
                  <a:lnTo>
                    <a:pt x="51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270">
              <a:extLst>
                <a:ext uri="{FF2B5EF4-FFF2-40B4-BE49-F238E27FC236}">
                  <a16:creationId xmlns:a16="http://schemas.microsoft.com/office/drawing/2014/main" id="{80007171-660C-BE3B-EB01-880AE6BAC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15963"/>
              <a:ext cx="17463" cy="17462"/>
            </a:xfrm>
            <a:custGeom>
              <a:avLst/>
              <a:gdLst>
                <a:gd name="T0" fmla="*/ 0 w 47"/>
                <a:gd name="T1" fmla="*/ 46 h 47"/>
                <a:gd name="T2" fmla="*/ 46 w 47"/>
                <a:gd name="T3" fmla="*/ 46 h 47"/>
                <a:gd name="T4" fmla="*/ 0 w 47"/>
                <a:gd name="T5" fmla="*/ 0 h 47"/>
                <a:gd name="T6" fmla="*/ 0 w 47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46"/>
                  </a:moveTo>
                  <a:lnTo>
                    <a:pt x="46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271">
              <a:extLst>
                <a:ext uri="{FF2B5EF4-FFF2-40B4-BE49-F238E27FC236}">
                  <a16:creationId xmlns:a16="http://schemas.microsoft.com/office/drawing/2014/main" id="{D1F96B1D-8C5C-F0C4-AF3C-2F889B478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31838"/>
              <a:ext cx="17463" cy="19050"/>
            </a:xfrm>
            <a:custGeom>
              <a:avLst/>
              <a:gdLst>
                <a:gd name="T0" fmla="*/ 0 w 47"/>
                <a:gd name="T1" fmla="*/ 51 h 52"/>
                <a:gd name="T2" fmla="*/ 46 w 47"/>
                <a:gd name="T3" fmla="*/ 51 h 52"/>
                <a:gd name="T4" fmla="*/ 0 w 47"/>
                <a:gd name="T5" fmla="*/ 0 h 52"/>
                <a:gd name="T6" fmla="*/ 0 w 47"/>
                <a:gd name="T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2">
                  <a:moveTo>
                    <a:pt x="0" y="51"/>
                  </a:moveTo>
                  <a:lnTo>
                    <a:pt x="46" y="51"/>
                  </a:lnTo>
                  <a:lnTo>
                    <a:pt x="0" y="0"/>
                  </a:lnTo>
                  <a:lnTo>
                    <a:pt x="0" y="51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272">
              <a:extLst>
                <a:ext uri="{FF2B5EF4-FFF2-40B4-BE49-F238E27FC236}">
                  <a16:creationId xmlns:a16="http://schemas.microsoft.com/office/drawing/2014/main" id="{81269541-B660-81BF-B544-F33F2F770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31838"/>
              <a:ext cx="19050" cy="19050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51 h 52"/>
                <a:gd name="T4" fmla="*/ 51 w 52"/>
                <a:gd name="T5" fmla="*/ 51 h 52"/>
                <a:gd name="T6" fmla="*/ 0 w 5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0" y="51"/>
                  </a:lnTo>
                  <a:lnTo>
                    <a:pt x="51" y="51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273">
              <a:extLst>
                <a:ext uri="{FF2B5EF4-FFF2-40B4-BE49-F238E27FC236}">
                  <a16:creationId xmlns:a16="http://schemas.microsoft.com/office/drawing/2014/main" id="{3D9CA04B-0BC3-17B7-34F1-90ACF9F99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31838"/>
              <a:ext cx="17463" cy="19050"/>
            </a:xfrm>
            <a:custGeom>
              <a:avLst/>
              <a:gdLst>
                <a:gd name="T0" fmla="*/ 0 w 47"/>
                <a:gd name="T1" fmla="*/ 0 h 52"/>
                <a:gd name="T2" fmla="*/ 0 w 47"/>
                <a:gd name="T3" fmla="*/ 51 h 52"/>
                <a:gd name="T4" fmla="*/ 46 w 47"/>
                <a:gd name="T5" fmla="*/ 51 h 52"/>
                <a:gd name="T6" fmla="*/ 0 w 47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2">
                  <a:moveTo>
                    <a:pt x="0" y="0"/>
                  </a:moveTo>
                  <a:lnTo>
                    <a:pt x="0" y="51"/>
                  </a:lnTo>
                  <a:lnTo>
                    <a:pt x="46" y="51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274">
              <a:extLst>
                <a:ext uri="{FF2B5EF4-FFF2-40B4-BE49-F238E27FC236}">
                  <a16:creationId xmlns:a16="http://schemas.microsoft.com/office/drawing/2014/main" id="{A38D3E23-1A19-C786-03DC-25F60CCCA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15963"/>
              <a:ext cx="19050" cy="17462"/>
            </a:xfrm>
            <a:custGeom>
              <a:avLst/>
              <a:gdLst>
                <a:gd name="T0" fmla="*/ 0 w 52"/>
                <a:gd name="T1" fmla="*/ 46 h 47"/>
                <a:gd name="T2" fmla="*/ 51 w 52"/>
                <a:gd name="T3" fmla="*/ 46 h 47"/>
                <a:gd name="T4" fmla="*/ 0 w 52"/>
                <a:gd name="T5" fmla="*/ 0 h 47"/>
                <a:gd name="T6" fmla="*/ 0 w 52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7">
                  <a:moveTo>
                    <a:pt x="0" y="46"/>
                  </a:moveTo>
                  <a:lnTo>
                    <a:pt x="51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275">
              <a:extLst>
                <a:ext uri="{FF2B5EF4-FFF2-40B4-BE49-F238E27FC236}">
                  <a16:creationId xmlns:a16="http://schemas.microsoft.com/office/drawing/2014/main" id="{FDA6AA2B-1889-038C-4707-944F4FD23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15963"/>
              <a:ext cx="17463" cy="17462"/>
            </a:xfrm>
            <a:custGeom>
              <a:avLst/>
              <a:gdLst>
                <a:gd name="T0" fmla="*/ 0 w 48"/>
                <a:gd name="T1" fmla="*/ 46 h 47"/>
                <a:gd name="T2" fmla="*/ 47 w 48"/>
                <a:gd name="T3" fmla="*/ 46 h 47"/>
                <a:gd name="T4" fmla="*/ 0 w 48"/>
                <a:gd name="T5" fmla="*/ 0 h 47"/>
                <a:gd name="T6" fmla="*/ 0 w 48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0" y="46"/>
                  </a:moveTo>
                  <a:lnTo>
                    <a:pt x="47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" name="Freeform 276">
              <a:extLst>
                <a:ext uri="{FF2B5EF4-FFF2-40B4-BE49-F238E27FC236}">
                  <a16:creationId xmlns:a16="http://schemas.microsoft.com/office/drawing/2014/main" id="{19AFD7BF-E655-95DD-9975-C51E2596F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15963"/>
              <a:ext cx="17462" cy="17462"/>
            </a:xfrm>
            <a:custGeom>
              <a:avLst/>
              <a:gdLst>
                <a:gd name="T0" fmla="*/ 0 w 47"/>
                <a:gd name="T1" fmla="*/ 46 h 47"/>
                <a:gd name="T2" fmla="*/ 46 w 47"/>
                <a:gd name="T3" fmla="*/ 46 h 47"/>
                <a:gd name="T4" fmla="*/ 0 w 47"/>
                <a:gd name="T5" fmla="*/ 0 h 47"/>
                <a:gd name="T6" fmla="*/ 0 w 47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46"/>
                  </a:moveTo>
                  <a:lnTo>
                    <a:pt x="46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277">
              <a:extLst>
                <a:ext uri="{FF2B5EF4-FFF2-40B4-BE49-F238E27FC236}">
                  <a16:creationId xmlns:a16="http://schemas.microsoft.com/office/drawing/2014/main" id="{74762C39-9480-B110-62F8-6EBF2B705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31838"/>
              <a:ext cx="19050" cy="19050"/>
            </a:xfrm>
            <a:custGeom>
              <a:avLst/>
              <a:gdLst>
                <a:gd name="T0" fmla="*/ 0 w 52"/>
                <a:gd name="T1" fmla="*/ 51 h 52"/>
                <a:gd name="T2" fmla="*/ 51 w 52"/>
                <a:gd name="T3" fmla="*/ 51 h 52"/>
                <a:gd name="T4" fmla="*/ 0 w 52"/>
                <a:gd name="T5" fmla="*/ 0 h 52"/>
                <a:gd name="T6" fmla="*/ 0 w 52"/>
                <a:gd name="T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51"/>
                  </a:moveTo>
                  <a:lnTo>
                    <a:pt x="51" y="51"/>
                  </a:lnTo>
                  <a:lnTo>
                    <a:pt x="0" y="0"/>
                  </a:lnTo>
                  <a:lnTo>
                    <a:pt x="0" y="51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278">
              <a:extLst>
                <a:ext uri="{FF2B5EF4-FFF2-40B4-BE49-F238E27FC236}">
                  <a16:creationId xmlns:a16="http://schemas.microsoft.com/office/drawing/2014/main" id="{0B9C29C3-0262-0AA2-E9BC-B18E4078D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31838"/>
              <a:ext cx="17463" cy="19050"/>
            </a:xfrm>
            <a:custGeom>
              <a:avLst/>
              <a:gdLst>
                <a:gd name="T0" fmla="*/ 0 w 48"/>
                <a:gd name="T1" fmla="*/ 0 h 52"/>
                <a:gd name="T2" fmla="*/ 0 w 48"/>
                <a:gd name="T3" fmla="*/ 51 h 52"/>
                <a:gd name="T4" fmla="*/ 47 w 48"/>
                <a:gd name="T5" fmla="*/ 51 h 52"/>
                <a:gd name="T6" fmla="*/ 0 w 48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2">
                  <a:moveTo>
                    <a:pt x="0" y="0"/>
                  </a:moveTo>
                  <a:lnTo>
                    <a:pt x="0" y="51"/>
                  </a:lnTo>
                  <a:lnTo>
                    <a:pt x="47" y="51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" name="Freeform 279">
              <a:extLst>
                <a:ext uri="{FF2B5EF4-FFF2-40B4-BE49-F238E27FC236}">
                  <a16:creationId xmlns:a16="http://schemas.microsoft.com/office/drawing/2014/main" id="{8DEACF00-E76A-6EC0-814C-44B8A15E7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31838"/>
              <a:ext cx="17462" cy="19050"/>
            </a:xfrm>
            <a:custGeom>
              <a:avLst/>
              <a:gdLst>
                <a:gd name="T0" fmla="*/ 0 w 47"/>
                <a:gd name="T1" fmla="*/ 0 h 52"/>
                <a:gd name="T2" fmla="*/ 0 w 47"/>
                <a:gd name="T3" fmla="*/ 51 h 52"/>
                <a:gd name="T4" fmla="*/ 46 w 47"/>
                <a:gd name="T5" fmla="*/ 51 h 52"/>
                <a:gd name="T6" fmla="*/ 0 w 47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2">
                  <a:moveTo>
                    <a:pt x="0" y="0"/>
                  </a:moveTo>
                  <a:lnTo>
                    <a:pt x="0" y="51"/>
                  </a:lnTo>
                  <a:lnTo>
                    <a:pt x="46" y="51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" name="Freeform 280">
              <a:extLst>
                <a:ext uri="{FF2B5EF4-FFF2-40B4-BE49-F238E27FC236}">
                  <a16:creationId xmlns:a16="http://schemas.microsoft.com/office/drawing/2014/main" id="{E79287F0-DA2D-D5B3-EBED-873B69681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15963"/>
              <a:ext cx="19050" cy="17462"/>
            </a:xfrm>
            <a:custGeom>
              <a:avLst/>
              <a:gdLst>
                <a:gd name="T0" fmla="*/ 0 w 52"/>
                <a:gd name="T1" fmla="*/ 46 h 47"/>
                <a:gd name="T2" fmla="*/ 51 w 52"/>
                <a:gd name="T3" fmla="*/ 46 h 47"/>
                <a:gd name="T4" fmla="*/ 0 w 52"/>
                <a:gd name="T5" fmla="*/ 0 h 47"/>
                <a:gd name="T6" fmla="*/ 0 w 52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7">
                  <a:moveTo>
                    <a:pt x="0" y="46"/>
                  </a:moveTo>
                  <a:lnTo>
                    <a:pt x="51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Freeform 281">
              <a:extLst>
                <a:ext uri="{FF2B5EF4-FFF2-40B4-BE49-F238E27FC236}">
                  <a16:creationId xmlns:a16="http://schemas.microsoft.com/office/drawing/2014/main" id="{DDD8E71F-8624-2918-49A5-24D4D011F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15963"/>
              <a:ext cx="17462" cy="17462"/>
            </a:xfrm>
            <a:custGeom>
              <a:avLst/>
              <a:gdLst>
                <a:gd name="T0" fmla="*/ 0 w 47"/>
                <a:gd name="T1" fmla="*/ 46 h 47"/>
                <a:gd name="T2" fmla="*/ 46 w 47"/>
                <a:gd name="T3" fmla="*/ 46 h 47"/>
                <a:gd name="T4" fmla="*/ 0 w 47"/>
                <a:gd name="T5" fmla="*/ 0 h 47"/>
                <a:gd name="T6" fmla="*/ 0 w 47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46"/>
                  </a:moveTo>
                  <a:lnTo>
                    <a:pt x="46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282">
              <a:extLst>
                <a:ext uri="{FF2B5EF4-FFF2-40B4-BE49-F238E27FC236}">
                  <a16:creationId xmlns:a16="http://schemas.microsoft.com/office/drawing/2014/main" id="{66F33FA8-1156-E4C3-62E5-28A2B5A08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15963"/>
              <a:ext cx="19050" cy="17462"/>
            </a:xfrm>
            <a:custGeom>
              <a:avLst/>
              <a:gdLst>
                <a:gd name="T0" fmla="*/ 0 w 52"/>
                <a:gd name="T1" fmla="*/ 46 h 47"/>
                <a:gd name="T2" fmla="*/ 51 w 52"/>
                <a:gd name="T3" fmla="*/ 46 h 47"/>
                <a:gd name="T4" fmla="*/ 0 w 52"/>
                <a:gd name="T5" fmla="*/ 0 h 47"/>
                <a:gd name="T6" fmla="*/ 0 w 52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7">
                  <a:moveTo>
                    <a:pt x="0" y="46"/>
                  </a:moveTo>
                  <a:lnTo>
                    <a:pt x="51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" name="Freeform 283">
              <a:extLst>
                <a:ext uri="{FF2B5EF4-FFF2-40B4-BE49-F238E27FC236}">
                  <a16:creationId xmlns:a16="http://schemas.microsoft.com/office/drawing/2014/main" id="{F997D00C-7EEA-7DEB-5CF1-10233FFFF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31838"/>
              <a:ext cx="19050" cy="19050"/>
            </a:xfrm>
            <a:custGeom>
              <a:avLst/>
              <a:gdLst>
                <a:gd name="T0" fmla="*/ 0 w 52"/>
                <a:gd name="T1" fmla="*/ 51 h 52"/>
                <a:gd name="T2" fmla="*/ 51 w 52"/>
                <a:gd name="T3" fmla="*/ 51 h 52"/>
                <a:gd name="T4" fmla="*/ 0 w 52"/>
                <a:gd name="T5" fmla="*/ 0 h 52"/>
                <a:gd name="T6" fmla="*/ 0 w 52"/>
                <a:gd name="T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51"/>
                  </a:moveTo>
                  <a:lnTo>
                    <a:pt x="51" y="51"/>
                  </a:lnTo>
                  <a:lnTo>
                    <a:pt x="0" y="0"/>
                  </a:lnTo>
                  <a:lnTo>
                    <a:pt x="0" y="51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" name="Freeform 284">
              <a:extLst>
                <a:ext uri="{FF2B5EF4-FFF2-40B4-BE49-F238E27FC236}">
                  <a16:creationId xmlns:a16="http://schemas.microsoft.com/office/drawing/2014/main" id="{E3076CD2-486C-0CB7-99BB-C3D27860A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31838"/>
              <a:ext cx="17462" cy="19050"/>
            </a:xfrm>
            <a:custGeom>
              <a:avLst/>
              <a:gdLst>
                <a:gd name="T0" fmla="*/ 0 w 47"/>
                <a:gd name="T1" fmla="*/ 0 h 52"/>
                <a:gd name="T2" fmla="*/ 0 w 47"/>
                <a:gd name="T3" fmla="*/ 51 h 52"/>
                <a:gd name="T4" fmla="*/ 46 w 47"/>
                <a:gd name="T5" fmla="*/ 51 h 52"/>
                <a:gd name="T6" fmla="*/ 0 w 47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2">
                  <a:moveTo>
                    <a:pt x="0" y="0"/>
                  </a:moveTo>
                  <a:lnTo>
                    <a:pt x="0" y="51"/>
                  </a:lnTo>
                  <a:lnTo>
                    <a:pt x="46" y="51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" name="Freeform 285">
              <a:extLst>
                <a:ext uri="{FF2B5EF4-FFF2-40B4-BE49-F238E27FC236}">
                  <a16:creationId xmlns:a16="http://schemas.microsoft.com/office/drawing/2014/main" id="{4ED93B90-0FAF-DB42-D6AE-0ADE06941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31838"/>
              <a:ext cx="19050" cy="19050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51 h 52"/>
                <a:gd name="T4" fmla="*/ 51 w 52"/>
                <a:gd name="T5" fmla="*/ 51 h 52"/>
                <a:gd name="T6" fmla="*/ 0 w 5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0" y="51"/>
                  </a:lnTo>
                  <a:lnTo>
                    <a:pt x="51" y="51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4" name="Freeform 286">
              <a:extLst>
                <a:ext uri="{FF2B5EF4-FFF2-40B4-BE49-F238E27FC236}">
                  <a16:creationId xmlns:a16="http://schemas.microsoft.com/office/drawing/2014/main" id="{024CAA43-B0C3-3A69-B138-98ABA57A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50888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5" name="Freeform 287">
              <a:extLst>
                <a:ext uri="{FF2B5EF4-FFF2-40B4-BE49-F238E27FC236}">
                  <a16:creationId xmlns:a16="http://schemas.microsoft.com/office/drawing/2014/main" id="{0FF65463-CC87-5A58-DB85-35165F578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5088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6" name="Freeform 288">
              <a:extLst>
                <a:ext uri="{FF2B5EF4-FFF2-40B4-BE49-F238E27FC236}">
                  <a16:creationId xmlns:a16="http://schemas.microsoft.com/office/drawing/2014/main" id="{BC14CFBE-3D60-032B-FA95-F22C7C014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50888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7" name="Freeform 289">
              <a:extLst>
                <a:ext uri="{FF2B5EF4-FFF2-40B4-BE49-F238E27FC236}">
                  <a16:creationId xmlns:a16="http://schemas.microsoft.com/office/drawing/2014/main" id="{14B86AF8-8F00-9C6F-FDA5-2416DC11B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68350"/>
              <a:ext cx="17463" cy="19050"/>
            </a:xfrm>
            <a:custGeom>
              <a:avLst/>
              <a:gdLst>
                <a:gd name="T0" fmla="*/ 0 w 47"/>
                <a:gd name="T1" fmla="*/ 50 h 51"/>
                <a:gd name="T2" fmla="*/ 46 w 47"/>
                <a:gd name="T3" fmla="*/ 50 h 51"/>
                <a:gd name="T4" fmla="*/ 0 w 47"/>
                <a:gd name="T5" fmla="*/ 0 h 51"/>
                <a:gd name="T6" fmla="*/ 0 w 47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50"/>
                  </a:moveTo>
                  <a:lnTo>
                    <a:pt x="46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8" name="Freeform 290">
              <a:extLst>
                <a:ext uri="{FF2B5EF4-FFF2-40B4-BE49-F238E27FC236}">
                  <a16:creationId xmlns:a16="http://schemas.microsoft.com/office/drawing/2014/main" id="{C0C2805C-A0B1-CD26-9FAA-8A79AD77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68350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9" name="Freeform 291">
              <a:extLst>
                <a:ext uri="{FF2B5EF4-FFF2-40B4-BE49-F238E27FC236}">
                  <a16:creationId xmlns:a16="http://schemas.microsoft.com/office/drawing/2014/main" id="{5646CD75-9FC1-1630-BC70-95D2FDF95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68350"/>
              <a:ext cx="17463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0" name="Freeform 292">
              <a:extLst>
                <a:ext uri="{FF2B5EF4-FFF2-40B4-BE49-F238E27FC236}">
                  <a16:creationId xmlns:a16="http://schemas.microsoft.com/office/drawing/2014/main" id="{3F210421-4D46-3A9E-838F-821469700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5088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1" name="Freeform 293">
              <a:extLst>
                <a:ext uri="{FF2B5EF4-FFF2-40B4-BE49-F238E27FC236}">
                  <a16:creationId xmlns:a16="http://schemas.microsoft.com/office/drawing/2014/main" id="{968D6C28-4B98-ECF7-17C2-9F8C64E95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50888"/>
              <a:ext cx="17463" cy="17462"/>
            </a:xfrm>
            <a:custGeom>
              <a:avLst/>
              <a:gdLst>
                <a:gd name="T0" fmla="*/ 0 w 48"/>
                <a:gd name="T1" fmla="*/ 47 h 48"/>
                <a:gd name="T2" fmla="*/ 47 w 48"/>
                <a:gd name="T3" fmla="*/ 47 h 48"/>
                <a:gd name="T4" fmla="*/ 0 w 48"/>
                <a:gd name="T5" fmla="*/ 0 h 48"/>
                <a:gd name="T6" fmla="*/ 0 w 48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7"/>
                  </a:moveTo>
                  <a:lnTo>
                    <a:pt x="47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2" name="Freeform 294">
              <a:extLst>
                <a:ext uri="{FF2B5EF4-FFF2-40B4-BE49-F238E27FC236}">
                  <a16:creationId xmlns:a16="http://schemas.microsoft.com/office/drawing/2014/main" id="{E786FD84-8B37-CBFF-EA1F-C12B63AF5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50888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3" name="Freeform 295">
              <a:extLst>
                <a:ext uri="{FF2B5EF4-FFF2-40B4-BE49-F238E27FC236}">
                  <a16:creationId xmlns:a16="http://schemas.microsoft.com/office/drawing/2014/main" id="{3D9D0955-7A10-C5FD-6D6D-E0452B068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68350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4" name="Freeform 296">
              <a:extLst>
                <a:ext uri="{FF2B5EF4-FFF2-40B4-BE49-F238E27FC236}">
                  <a16:creationId xmlns:a16="http://schemas.microsoft.com/office/drawing/2014/main" id="{EC3BBC3D-170D-57EC-E714-962F0872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68350"/>
              <a:ext cx="17463" cy="19050"/>
            </a:xfrm>
            <a:custGeom>
              <a:avLst/>
              <a:gdLst>
                <a:gd name="T0" fmla="*/ 0 w 48"/>
                <a:gd name="T1" fmla="*/ 0 h 51"/>
                <a:gd name="T2" fmla="*/ 0 w 48"/>
                <a:gd name="T3" fmla="*/ 50 h 51"/>
                <a:gd name="T4" fmla="*/ 47 w 48"/>
                <a:gd name="T5" fmla="*/ 50 h 51"/>
                <a:gd name="T6" fmla="*/ 0 w 4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1">
                  <a:moveTo>
                    <a:pt x="0" y="0"/>
                  </a:moveTo>
                  <a:lnTo>
                    <a:pt x="0" y="50"/>
                  </a:lnTo>
                  <a:lnTo>
                    <a:pt x="47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5" name="Freeform 297">
              <a:extLst>
                <a:ext uri="{FF2B5EF4-FFF2-40B4-BE49-F238E27FC236}">
                  <a16:creationId xmlns:a16="http://schemas.microsoft.com/office/drawing/2014/main" id="{C6A1A078-922F-7D87-49D5-AC60F52E1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68350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6" name="Freeform 298">
              <a:extLst>
                <a:ext uri="{FF2B5EF4-FFF2-40B4-BE49-F238E27FC236}">
                  <a16:creationId xmlns:a16="http://schemas.microsoft.com/office/drawing/2014/main" id="{67270DC1-7F5C-FD46-25F5-A69D1F87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5088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7" name="Freeform 299">
              <a:extLst>
                <a:ext uri="{FF2B5EF4-FFF2-40B4-BE49-F238E27FC236}">
                  <a16:creationId xmlns:a16="http://schemas.microsoft.com/office/drawing/2014/main" id="{80354655-E14C-F0FB-850A-E709C3D6B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50888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8" name="Freeform 300">
              <a:extLst>
                <a:ext uri="{FF2B5EF4-FFF2-40B4-BE49-F238E27FC236}">
                  <a16:creationId xmlns:a16="http://schemas.microsoft.com/office/drawing/2014/main" id="{CC2F8DC1-2B2C-F2FB-184C-7008459D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5088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9" name="Freeform 301">
              <a:extLst>
                <a:ext uri="{FF2B5EF4-FFF2-40B4-BE49-F238E27FC236}">
                  <a16:creationId xmlns:a16="http://schemas.microsoft.com/office/drawing/2014/main" id="{0DB8AA8C-CCD0-73E4-D192-48265FB29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68350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0" name="Freeform 302">
              <a:extLst>
                <a:ext uri="{FF2B5EF4-FFF2-40B4-BE49-F238E27FC236}">
                  <a16:creationId xmlns:a16="http://schemas.microsoft.com/office/drawing/2014/main" id="{F6F54643-D4DF-030C-BA98-DC5BE3C51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68350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1" name="Freeform 303">
              <a:extLst>
                <a:ext uri="{FF2B5EF4-FFF2-40B4-BE49-F238E27FC236}">
                  <a16:creationId xmlns:a16="http://schemas.microsoft.com/office/drawing/2014/main" id="{F053D206-CAE6-811E-81A5-1B9CC59BD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68350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2" name="Freeform 304">
              <a:extLst>
                <a:ext uri="{FF2B5EF4-FFF2-40B4-BE49-F238E27FC236}">
                  <a16:creationId xmlns:a16="http://schemas.microsoft.com/office/drawing/2014/main" id="{FAFAD901-3532-E1F5-0C1E-C1B365AB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85813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3" name="Freeform 305">
              <a:extLst>
                <a:ext uri="{FF2B5EF4-FFF2-40B4-BE49-F238E27FC236}">
                  <a16:creationId xmlns:a16="http://schemas.microsoft.com/office/drawing/2014/main" id="{0E63D3CF-70F0-79B1-6FDA-E1682E32B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8581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4" name="Freeform 306">
              <a:extLst>
                <a:ext uri="{FF2B5EF4-FFF2-40B4-BE49-F238E27FC236}">
                  <a16:creationId xmlns:a16="http://schemas.microsoft.com/office/drawing/2014/main" id="{C1470B4D-0D8F-46AA-F730-94FB3C147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85813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5" name="Freeform 307">
              <a:extLst>
                <a:ext uri="{FF2B5EF4-FFF2-40B4-BE49-F238E27FC236}">
                  <a16:creationId xmlns:a16="http://schemas.microsoft.com/office/drawing/2014/main" id="{858C565B-AC6A-2FCF-A786-B7B2E63A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803275"/>
              <a:ext cx="17463" cy="19050"/>
            </a:xfrm>
            <a:custGeom>
              <a:avLst/>
              <a:gdLst>
                <a:gd name="T0" fmla="*/ 0 w 47"/>
                <a:gd name="T1" fmla="*/ 50 h 51"/>
                <a:gd name="T2" fmla="*/ 46 w 47"/>
                <a:gd name="T3" fmla="*/ 50 h 51"/>
                <a:gd name="T4" fmla="*/ 0 w 47"/>
                <a:gd name="T5" fmla="*/ 0 h 51"/>
                <a:gd name="T6" fmla="*/ 0 w 47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50"/>
                  </a:moveTo>
                  <a:lnTo>
                    <a:pt x="46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6" name="Freeform 308">
              <a:extLst>
                <a:ext uri="{FF2B5EF4-FFF2-40B4-BE49-F238E27FC236}">
                  <a16:creationId xmlns:a16="http://schemas.microsoft.com/office/drawing/2014/main" id="{C0B1585A-6763-6F44-229F-F79B0C488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803275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7" name="Freeform 309">
              <a:extLst>
                <a:ext uri="{FF2B5EF4-FFF2-40B4-BE49-F238E27FC236}">
                  <a16:creationId xmlns:a16="http://schemas.microsoft.com/office/drawing/2014/main" id="{6B0F2C14-082A-2ED6-F44C-124CB776B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803275"/>
              <a:ext cx="17463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8" name="Freeform 310">
              <a:extLst>
                <a:ext uri="{FF2B5EF4-FFF2-40B4-BE49-F238E27FC236}">
                  <a16:creationId xmlns:a16="http://schemas.microsoft.com/office/drawing/2014/main" id="{C5C6FAD5-9664-65AB-014D-F98AA3761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8581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9" name="Freeform 311">
              <a:extLst>
                <a:ext uri="{FF2B5EF4-FFF2-40B4-BE49-F238E27FC236}">
                  <a16:creationId xmlns:a16="http://schemas.microsoft.com/office/drawing/2014/main" id="{12B320D1-44F9-2A1E-22BC-E13CD5DA4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85813"/>
              <a:ext cx="17463" cy="17462"/>
            </a:xfrm>
            <a:custGeom>
              <a:avLst/>
              <a:gdLst>
                <a:gd name="T0" fmla="*/ 0 w 48"/>
                <a:gd name="T1" fmla="*/ 47 h 48"/>
                <a:gd name="T2" fmla="*/ 47 w 48"/>
                <a:gd name="T3" fmla="*/ 47 h 48"/>
                <a:gd name="T4" fmla="*/ 0 w 48"/>
                <a:gd name="T5" fmla="*/ 0 h 48"/>
                <a:gd name="T6" fmla="*/ 0 w 48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7"/>
                  </a:moveTo>
                  <a:lnTo>
                    <a:pt x="47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0" name="Freeform 312">
              <a:extLst>
                <a:ext uri="{FF2B5EF4-FFF2-40B4-BE49-F238E27FC236}">
                  <a16:creationId xmlns:a16="http://schemas.microsoft.com/office/drawing/2014/main" id="{9681CDDD-A75F-0828-DAD3-3618C0040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85813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1" name="Freeform 313">
              <a:extLst>
                <a:ext uri="{FF2B5EF4-FFF2-40B4-BE49-F238E27FC236}">
                  <a16:creationId xmlns:a16="http://schemas.microsoft.com/office/drawing/2014/main" id="{7CE97AD1-D88D-2DE5-8F13-88810CCBE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803275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2" name="Freeform 314">
              <a:extLst>
                <a:ext uri="{FF2B5EF4-FFF2-40B4-BE49-F238E27FC236}">
                  <a16:creationId xmlns:a16="http://schemas.microsoft.com/office/drawing/2014/main" id="{1F14656D-A86D-F3CE-6D74-C2EA6A1D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803275"/>
              <a:ext cx="17463" cy="19050"/>
            </a:xfrm>
            <a:custGeom>
              <a:avLst/>
              <a:gdLst>
                <a:gd name="T0" fmla="*/ 0 w 48"/>
                <a:gd name="T1" fmla="*/ 0 h 51"/>
                <a:gd name="T2" fmla="*/ 0 w 48"/>
                <a:gd name="T3" fmla="*/ 50 h 51"/>
                <a:gd name="T4" fmla="*/ 47 w 48"/>
                <a:gd name="T5" fmla="*/ 50 h 51"/>
                <a:gd name="T6" fmla="*/ 0 w 4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1">
                  <a:moveTo>
                    <a:pt x="0" y="0"/>
                  </a:moveTo>
                  <a:lnTo>
                    <a:pt x="0" y="50"/>
                  </a:lnTo>
                  <a:lnTo>
                    <a:pt x="47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3" name="Freeform 315">
              <a:extLst>
                <a:ext uri="{FF2B5EF4-FFF2-40B4-BE49-F238E27FC236}">
                  <a16:creationId xmlns:a16="http://schemas.microsoft.com/office/drawing/2014/main" id="{BD2B51F8-ED72-B4B4-2549-B11A54B3E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803275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4" name="Freeform 316">
              <a:extLst>
                <a:ext uri="{FF2B5EF4-FFF2-40B4-BE49-F238E27FC236}">
                  <a16:creationId xmlns:a16="http://schemas.microsoft.com/office/drawing/2014/main" id="{7032D117-3B9A-8F0A-6C28-B0F63A1D7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8581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5" name="Freeform 317">
              <a:extLst>
                <a:ext uri="{FF2B5EF4-FFF2-40B4-BE49-F238E27FC236}">
                  <a16:creationId xmlns:a16="http://schemas.microsoft.com/office/drawing/2014/main" id="{A49B1666-1933-3949-F1CE-E2BE9E0BB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85813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6" name="Freeform 318">
              <a:extLst>
                <a:ext uri="{FF2B5EF4-FFF2-40B4-BE49-F238E27FC236}">
                  <a16:creationId xmlns:a16="http://schemas.microsoft.com/office/drawing/2014/main" id="{A47DF060-DD00-05EA-18C5-0EC59A938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8581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7" name="Freeform 319">
              <a:extLst>
                <a:ext uri="{FF2B5EF4-FFF2-40B4-BE49-F238E27FC236}">
                  <a16:creationId xmlns:a16="http://schemas.microsoft.com/office/drawing/2014/main" id="{D7B0D1A0-E606-BEF1-8A85-084F5D7BF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803275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8" name="Freeform 320">
              <a:extLst>
                <a:ext uri="{FF2B5EF4-FFF2-40B4-BE49-F238E27FC236}">
                  <a16:creationId xmlns:a16="http://schemas.microsoft.com/office/drawing/2014/main" id="{CC4DA95E-79DC-5B69-9390-933FAD059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803275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9" name="Freeform 321">
              <a:extLst>
                <a:ext uri="{FF2B5EF4-FFF2-40B4-BE49-F238E27FC236}">
                  <a16:creationId xmlns:a16="http://schemas.microsoft.com/office/drawing/2014/main" id="{4E462039-F43D-5702-3684-121EE4C25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803275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0" name="Freeform 322">
              <a:extLst>
                <a:ext uri="{FF2B5EF4-FFF2-40B4-BE49-F238E27FC236}">
                  <a16:creationId xmlns:a16="http://schemas.microsoft.com/office/drawing/2014/main" id="{F2AAEFDF-F8A7-2AE6-5F16-E05DC5578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820738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1" name="Freeform 323">
              <a:extLst>
                <a:ext uri="{FF2B5EF4-FFF2-40B4-BE49-F238E27FC236}">
                  <a16:creationId xmlns:a16="http://schemas.microsoft.com/office/drawing/2014/main" id="{13BB9CB3-9D6E-06CB-B923-72B93F54C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82073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2" name="Freeform 324">
              <a:extLst>
                <a:ext uri="{FF2B5EF4-FFF2-40B4-BE49-F238E27FC236}">
                  <a16:creationId xmlns:a16="http://schemas.microsoft.com/office/drawing/2014/main" id="{7F772FC0-941A-D292-2EBA-20E4B404E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820738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3" name="Freeform 325">
              <a:extLst>
                <a:ext uri="{FF2B5EF4-FFF2-40B4-BE49-F238E27FC236}">
                  <a16:creationId xmlns:a16="http://schemas.microsoft.com/office/drawing/2014/main" id="{F2577F57-9EF0-9F7E-5F33-D91489DE8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838200"/>
              <a:ext cx="17463" cy="19050"/>
            </a:xfrm>
            <a:custGeom>
              <a:avLst/>
              <a:gdLst>
                <a:gd name="T0" fmla="*/ 0 w 47"/>
                <a:gd name="T1" fmla="*/ 50 h 51"/>
                <a:gd name="T2" fmla="*/ 46 w 47"/>
                <a:gd name="T3" fmla="*/ 50 h 51"/>
                <a:gd name="T4" fmla="*/ 0 w 47"/>
                <a:gd name="T5" fmla="*/ 0 h 51"/>
                <a:gd name="T6" fmla="*/ 0 w 47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50"/>
                  </a:moveTo>
                  <a:lnTo>
                    <a:pt x="46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4" name="Freeform 326">
              <a:extLst>
                <a:ext uri="{FF2B5EF4-FFF2-40B4-BE49-F238E27FC236}">
                  <a16:creationId xmlns:a16="http://schemas.microsoft.com/office/drawing/2014/main" id="{DC9D6721-9B0D-ACA5-5496-63A341765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838200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5" name="Freeform 327">
              <a:extLst>
                <a:ext uri="{FF2B5EF4-FFF2-40B4-BE49-F238E27FC236}">
                  <a16:creationId xmlns:a16="http://schemas.microsoft.com/office/drawing/2014/main" id="{15A5BCCC-5253-B9CE-9EC9-3A990B311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838200"/>
              <a:ext cx="17463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6" name="Freeform 328">
              <a:extLst>
                <a:ext uri="{FF2B5EF4-FFF2-40B4-BE49-F238E27FC236}">
                  <a16:creationId xmlns:a16="http://schemas.microsoft.com/office/drawing/2014/main" id="{375A64B1-6960-F69A-0847-9A7256015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82073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7" name="Freeform 329">
              <a:extLst>
                <a:ext uri="{FF2B5EF4-FFF2-40B4-BE49-F238E27FC236}">
                  <a16:creationId xmlns:a16="http://schemas.microsoft.com/office/drawing/2014/main" id="{70D44791-2D23-09D5-CB99-48BC36E6E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820738"/>
              <a:ext cx="17463" cy="17462"/>
            </a:xfrm>
            <a:custGeom>
              <a:avLst/>
              <a:gdLst>
                <a:gd name="T0" fmla="*/ 0 w 48"/>
                <a:gd name="T1" fmla="*/ 47 h 48"/>
                <a:gd name="T2" fmla="*/ 47 w 48"/>
                <a:gd name="T3" fmla="*/ 47 h 48"/>
                <a:gd name="T4" fmla="*/ 0 w 48"/>
                <a:gd name="T5" fmla="*/ 0 h 48"/>
                <a:gd name="T6" fmla="*/ 0 w 48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7"/>
                  </a:moveTo>
                  <a:lnTo>
                    <a:pt x="47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8" name="Freeform 330">
              <a:extLst>
                <a:ext uri="{FF2B5EF4-FFF2-40B4-BE49-F238E27FC236}">
                  <a16:creationId xmlns:a16="http://schemas.microsoft.com/office/drawing/2014/main" id="{28A53195-E1D5-9A5E-F0C0-70BEC899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820738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9" name="Freeform 331">
              <a:extLst>
                <a:ext uri="{FF2B5EF4-FFF2-40B4-BE49-F238E27FC236}">
                  <a16:creationId xmlns:a16="http://schemas.microsoft.com/office/drawing/2014/main" id="{2E12CAF8-5E18-B16C-311D-27DDD6146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838200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0" name="Freeform 332">
              <a:extLst>
                <a:ext uri="{FF2B5EF4-FFF2-40B4-BE49-F238E27FC236}">
                  <a16:creationId xmlns:a16="http://schemas.microsoft.com/office/drawing/2014/main" id="{F0327512-DE88-CFF4-B626-0CBF3A586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838200"/>
              <a:ext cx="17463" cy="19050"/>
            </a:xfrm>
            <a:custGeom>
              <a:avLst/>
              <a:gdLst>
                <a:gd name="T0" fmla="*/ 0 w 48"/>
                <a:gd name="T1" fmla="*/ 0 h 51"/>
                <a:gd name="T2" fmla="*/ 0 w 48"/>
                <a:gd name="T3" fmla="*/ 50 h 51"/>
                <a:gd name="T4" fmla="*/ 47 w 48"/>
                <a:gd name="T5" fmla="*/ 50 h 51"/>
                <a:gd name="T6" fmla="*/ 0 w 4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1">
                  <a:moveTo>
                    <a:pt x="0" y="0"/>
                  </a:moveTo>
                  <a:lnTo>
                    <a:pt x="0" y="50"/>
                  </a:lnTo>
                  <a:lnTo>
                    <a:pt x="47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1" name="Freeform 333">
              <a:extLst>
                <a:ext uri="{FF2B5EF4-FFF2-40B4-BE49-F238E27FC236}">
                  <a16:creationId xmlns:a16="http://schemas.microsoft.com/office/drawing/2014/main" id="{3534DE8F-89DA-1142-8360-FC6434499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838200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2" name="Freeform 334">
              <a:extLst>
                <a:ext uri="{FF2B5EF4-FFF2-40B4-BE49-F238E27FC236}">
                  <a16:creationId xmlns:a16="http://schemas.microsoft.com/office/drawing/2014/main" id="{447EF0D7-3CD3-606B-2688-D423C7DE8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82073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3" name="Freeform 335">
              <a:extLst>
                <a:ext uri="{FF2B5EF4-FFF2-40B4-BE49-F238E27FC236}">
                  <a16:creationId xmlns:a16="http://schemas.microsoft.com/office/drawing/2014/main" id="{E517D664-E38D-886C-F755-B9FC815EA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820738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4" name="Freeform 336">
              <a:extLst>
                <a:ext uri="{FF2B5EF4-FFF2-40B4-BE49-F238E27FC236}">
                  <a16:creationId xmlns:a16="http://schemas.microsoft.com/office/drawing/2014/main" id="{8B891D75-EE4D-59DD-7A6A-EC1A3869D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82073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5" name="Freeform 337">
              <a:extLst>
                <a:ext uri="{FF2B5EF4-FFF2-40B4-BE49-F238E27FC236}">
                  <a16:creationId xmlns:a16="http://schemas.microsoft.com/office/drawing/2014/main" id="{4AA0510B-77DF-4530-22EA-238D720CD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855663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6" name="Freeform 338">
              <a:extLst>
                <a:ext uri="{FF2B5EF4-FFF2-40B4-BE49-F238E27FC236}">
                  <a16:creationId xmlns:a16="http://schemas.microsoft.com/office/drawing/2014/main" id="{BE425BFB-B112-906C-9EFC-85E5ABE0C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85566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7" name="Freeform 339">
              <a:extLst>
                <a:ext uri="{FF2B5EF4-FFF2-40B4-BE49-F238E27FC236}">
                  <a16:creationId xmlns:a16="http://schemas.microsoft.com/office/drawing/2014/main" id="{266BAEE2-7749-3B9C-59FA-E46711517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855663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8" name="Freeform 340">
              <a:extLst>
                <a:ext uri="{FF2B5EF4-FFF2-40B4-BE49-F238E27FC236}">
                  <a16:creationId xmlns:a16="http://schemas.microsoft.com/office/drawing/2014/main" id="{3D9252DF-B9F6-E936-EF00-418614271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85566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9" name="Freeform 341">
              <a:extLst>
                <a:ext uri="{FF2B5EF4-FFF2-40B4-BE49-F238E27FC236}">
                  <a16:creationId xmlns:a16="http://schemas.microsoft.com/office/drawing/2014/main" id="{2C007240-6214-E3DB-880E-64E0D1CB6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855663"/>
              <a:ext cx="17463" cy="17462"/>
            </a:xfrm>
            <a:custGeom>
              <a:avLst/>
              <a:gdLst>
                <a:gd name="T0" fmla="*/ 0 w 48"/>
                <a:gd name="T1" fmla="*/ 47 h 48"/>
                <a:gd name="T2" fmla="*/ 47 w 48"/>
                <a:gd name="T3" fmla="*/ 47 h 48"/>
                <a:gd name="T4" fmla="*/ 0 w 48"/>
                <a:gd name="T5" fmla="*/ 0 h 48"/>
                <a:gd name="T6" fmla="*/ 0 w 48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7"/>
                  </a:moveTo>
                  <a:lnTo>
                    <a:pt x="47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0" name="Freeform 342">
              <a:extLst>
                <a:ext uri="{FF2B5EF4-FFF2-40B4-BE49-F238E27FC236}">
                  <a16:creationId xmlns:a16="http://schemas.microsoft.com/office/drawing/2014/main" id="{221170A6-35D1-7B3A-D3A6-82D957AB7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855663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1" name="Freeform 343">
              <a:extLst>
                <a:ext uri="{FF2B5EF4-FFF2-40B4-BE49-F238E27FC236}">
                  <a16:creationId xmlns:a16="http://schemas.microsoft.com/office/drawing/2014/main" id="{7D2A04A8-DFE3-D336-EAF5-098A2CC85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85566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2" name="Freeform 344">
              <a:extLst>
                <a:ext uri="{FF2B5EF4-FFF2-40B4-BE49-F238E27FC236}">
                  <a16:creationId xmlns:a16="http://schemas.microsoft.com/office/drawing/2014/main" id="{9AF25CCE-B988-F29E-6470-36ECBC697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855663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3" name="Freeform 345">
              <a:extLst>
                <a:ext uri="{FF2B5EF4-FFF2-40B4-BE49-F238E27FC236}">
                  <a16:creationId xmlns:a16="http://schemas.microsoft.com/office/drawing/2014/main" id="{AE4616C4-8BD1-645B-DD04-FF417E95E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85566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4" name="Freeform 346">
              <a:extLst>
                <a:ext uri="{FF2B5EF4-FFF2-40B4-BE49-F238E27FC236}">
                  <a16:creationId xmlns:a16="http://schemas.microsoft.com/office/drawing/2014/main" id="{51964DE2-60F2-C30D-BEF0-C34DEFA23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838200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5" name="Freeform 347">
              <a:extLst>
                <a:ext uri="{FF2B5EF4-FFF2-40B4-BE49-F238E27FC236}">
                  <a16:creationId xmlns:a16="http://schemas.microsoft.com/office/drawing/2014/main" id="{9F642226-198E-137F-EC2B-16121D669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838200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6" name="Freeform 348">
              <a:extLst>
                <a:ext uri="{FF2B5EF4-FFF2-40B4-BE49-F238E27FC236}">
                  <a16:creationId xmlns:a16="http://schemas.microsoft.com/office/drawing/2014/main" id="{1A829D61-1BB6-694E-0037-F5BB8989C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838200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42510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eading with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46C6-EC0B-0442-8578-87AC7B16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85"/>
            <a:ext cx="10515600" cy="511679"/>
          </a:xfrm>
        </p:spPr>
        <p:txBody>
          <a:bodyPr>
            <a:spAutoFit/>
          </a:bodyPr>
          <a:lstStyle>
            <a:lvl1pPr>
              <a:defRPr sz="3000" b="0" i="0" baseline="0">
                <a:latin typeface="Poppins Light" pitchFamily="2" charset="77"/>
                <a:cs typeface="Poppins Ligh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62AC56-53A4-C44C-CAD7-DCBE9EA7D5F4}"/>
              </a:ext>
            </a:extLst>
          </p:cNvPr>
          <p:cNvGrpSpPr/>
          <p:nvPr userDrawn="1"/>
        </p:nvGrpSpPr>
        <p:grpSpPr>
          <a:xfrm>
            <a:off x="11402087" y="5251373"/>
            <a:ext cx="800105" cy="816274"/>
            <a:chOff x="696913" y="1035050"/>
            <a:chExt cx="157162" cy="160338"/>
          </a:xfrm>
        </p:grpSpPr>
        <p:sp>
          <p:nvSpPr>
            <p:cNvPr id="10" name="Freeform 372">
              <a:extLst>
                <a:ext uri="{FF2B5EF4-FFF2-40B4-BE49-F238E27FC236}">
                  <a16:creationId xmlns:a16="http://schemas.microsoft.com/office/drawing/2014/main" id="{19D9F6BF-B20C-FF44-00FB-6BF78DEEF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035050"/>
              <a:ext cx="52387" cy="53975"/>
            </a:xfrm>
            <a:custGeom>
              <a:avLst/>
              <a:gdLst>
                <a:gd name="T0" fmla="*/ 144 w 145"/>
                <a:gd name="T1" fmla="*/ 148 h 149"/>
                <a:gd name="T2" fmla="*/ 0 w 145"/>
                <a:gd name="T3" fmla="*/ 148 h 149"/>
                <a:gd name="T4" fmla="*/ 0 w 145"/>
                <a:gd name="T5" fmla="*/ 0 h 149"/>
                <a:gd name="T6" fmla="*/ 144 w 145"/>
                <a:gd name="T7" fmla="*/ 0 h 149"/>
                <a:gd name="T8" fmla="*/ 144 w 145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9">
                  <a:moveTo>
                    <a:pt x="144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8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" name="Freeform 373">
              <a:extLst>
                <a:ext uri="{FF2B5EF4-FFF2-40B4-BE49-F238E27FC236}">
                  <a16:creationId xmlns:a16="http://schemas.microsoft.com/office/drawing/2014/main" id="{976010D4-8AD4-C3F3-C357-40985E1D9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035050"/>
              <a:ext cx="53975" cy="53975"/>
            </a:xfrm>
            <a:custGeom>
              <a:avLst/>
              <a:gdLst>
                <a:gd name="T0" fmla="*/ 147 w 148"/>
                <a:gd name="T1" fmla="*/ 148 h 149"/>
                <a:gd name="T2" fmla="*/ 0 w 148"/>
                <a:gd name="T3" fmla="*/ 148 h 149"/>
                <a:gd name="T4" fmla="*/ 0 w 148"/>
                <a:gd name="T5" fmla="*/ 0 h 149"/>
                <a:gd name="T6" fmla="*/ 147 w 148"/>
                <a:gd name="T7" fmla="*/ 0 h 149"/>
                <a:gd name="T8" fmla="*/ 147 w 148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9">
                  <a:moveTo>
                    <a:pt x="147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8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" name="Freeform 374">
              <a:extLst>
                <a:ext uri="{FF2B5EF4-FFF2-40B4-BE49-F238E27FC236}">
                  <a16:creationId xmlns:a16="http://schemas.microsoft.com/office/drawing/2014/main" id="{BABA66C1-4BAF-A662-833F-C0325C69E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035050"/>
              <a:ext cx="52387" cy="53975"/>
            </a:xfrm>
            <a:custGeom>
              <a:avLst/>
              <a:gdLst>
                <a:gd name="T0" fmla="*/ 144 w 145"/>
                <a:gd name="T1" fmla="*/ 148 h 149"/>
                <a:gd name="T2" fmla="*/ 0 w 145"/>
                <a:gd name="T3" fmla="*/ 148 h 149"/>
                <a:gd name="T4" fmla="*/ 0 w 145"/>
                <a:gd name="T5" fmla="*/ 0 h 149"/>
                <a:gd name="T6" fmla="*/ 144 w 145"/>
                <a:gd name="T7" fmla="*/ 0 h 149"/>
                <a:gd name="T8" fmla="*/ 144 w 145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9">
                  <a:moveTo>
                    <a:pt x="144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8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" name="Freeform 375">
              <a:extLst>
                <a:ext uri="{FF2B5EF4-FFF2-40B4-BE49-F238E27FC236}">
                  <a16:creationId xmlns:a16="http://schemas.microsoft.com/office/drawing/2014/main" id="{6CE61204-8685-7A69-8A75-5D557141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089025"/>
              <a:ext cx="52387" cy="52388"/>
            </a:xfrm>
            <a:custGeom>
              <a:avLst/>
              <a:gdLst>
                <a:gd name="T0" fmla="*/ 144 w 145"/>
                <a:gd name="T1" fmla="*/ 144 h 145"/>
                <a:gd name="T2" fmla="*/ 0 w 145"/>
                <a:gd name="T3" fmla="*/ 144 h 145"/>
                <a:gd name="T4" fmla="*/ 0 w 145"/>
                <a:gd name="T5" fmla="*/ 0 h 145"/>
                <a:gd name="T6" fmla="*/ 144 w 145"/>
                <a:gd name="T7" fmla="*/ 0 h 145"/>
                <a:gd name="T8" fmla="*/ 144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44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376">
              <a:extLst>
                <a:ext uri="{FF2B5EF4-FFF2-40B4-BE49-F238E27FC236}">
                  <a16:creationId xmlns:a16="http://schemas.microsoft.com/office/drawing/2014/main" id="{30558F15-2A57-8F8B-8572-85056A36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089025"/>
              <a:ext cx="53975" cy="52388"/>
            </a:xfrm>
            <a:custGeom>
              <a:avLst/>
              <a:gdLst>
                <a:gd name="T0" fmla="*/ 147 w 148"/>
                <a:gd name="T1" fmla="*/ 144 h 145"/>
                <a:gd name="T2" fmla="*/ 0 w 148"/>
                <a:gd name="T3" fmla="*/ 144 h 145"/>
                <a:gd name="T4" fmla="*/ 0 w 148"/>
                <a:gd name="T5" fmla="*/ 0 h 145"/>
                <a:gd name="T6" fmla="*/ 147 w 148"/>
                <a:gd name="T7" fmla="*/ 0 h 145"/>
                <a:gd name="T8" fmla="*/ 147 w 148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5">
                  <a:moveTo>
                    <a:pt x="147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4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5" name="Freeform 377">
              <a:extLst>
                <a:ext uri="{FF2B5EF4-FFF2-40B4-BE49-F238E27FC236}">
                  <a16:creationId xmlns:a16="http://schemas.microsoft.com/office/drawing/2014/main" id="{1AB756D5-A2E2-E692-02E5-C97676E3F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089025"/>
              <a:ext cx="52387" cy="52388"/>
            </a:xfrm>
            <a:custGeom>
              <a:avLst/>
              <a:gdLst>
                <a:gd name="T0" fmla="*/ 144 w 145"/>
                <a:gd name="T1" fmla="*/ 144 h 145"/>
                <a:gd name="T2" fmla="*/ 0 w 145"/>
                <a:gd name="T3" fmla="*/ 144 h 145"/>
                <a:gd name="T4" fmla="*/ 0 w 145"/>
                <a:gd name="T5" fmla="*/ 0 h 145"/>
                <a:gd name="T6" fmla="*/ 144 w 145"/>
                <a:gd name="T7" fmla="*/ 0 h 145"/>
                <a:gd name="T8" fmla="*/ 144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44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378">
              <a:extLst>
                <a:ext uri="{FF2B5EF4-FFF2-40B4-BE49-F238E27FC236}">
                  <a16:creationId xmlns:a16="http://schemas.microsoft.com/office/drawing/2014/main" id="{73E4E26E-A065-4AAC-4097-6D889A790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141413"/>
              <a:ext cx="52387" cy="53975"/>
            </a:xfrm>
            <a:custGeom>
              <a:avLst/>
              <a:gdLst>
                <a:gd name="T0" fmla="*/ 144 w 145"/>
                <a:gd name="T1" fmla="*/ 147 h 148"/>
                <a:gd name="T2" fmla="*/ 0 w 145"/>
                <a:gd name="T3" fmla="*/ 147 h 148"/>
                <a:gd name="T4" fmla="*/ 0 w 145"/>
                <a:gd name="T5" fmla="*/ 0 h 148"/>
                <a:gd name="T6" fmla="*/ 144 w 145"/>
                <a:gd name="T7" fmla="*/ 0 h 148"/>
                <a:gd name="T8" fmla="*/ 144 w 145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8">
                  <a:moveTo>
                    <a:pt x="144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379">
              <a:extLst>
                <a:ext uri="{FF2B5EF4-FFF2-40B4-BE49-F238E27FC236}">
                  <a16:creationId xmlns:a16="http://schemas.microsoft.com/office/drawing/2014/main" id="{E4DC2ECA-8AD0-A463-B238-71E868988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141413"/>
              <a:ext cx="53975" cy="53975"/>
            </a:xfrm>
            <a:custGeom>
              <a:avLst/>
              <a:gdLst>
                <a:gd name="T0" fmla="*/ 147 w 148"/>
                <a:gd name="T1" fmla="*/ 147 h 148"/>
                <a:gd name="T2" fmla="*/ 0 w 148"/>
                <a:gd name="T3" fmla="*/ 147 h 148"/>
                <a:gd name="T4" fmla="*/ 0 w 148"/>
                <a:gd name="T5" fmla="*/ 0 h 148"/>
                <a:gd name="T6" fmla="*/ 147 w 148"/>
                <a:gd name="T7" fmla="*/ 0 h 148"/>
                <a:gd name="T8" fmla="*/ 147 w 148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8">
                  <a:moveTo>
                    <a:pt x="147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7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380">
              <a:extLst>
                <a:ext uri="{FF2B5EF4-FFF2-40B4-BE49-F238E27FC236}">
                  <a16:creationId xmlns:a16="http://schemas.microsoft.com/office/drawing/2014/main" id="{61934D40-31EF-C30A-685E-318DA473A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141413"/>
              <a:ext cx="52387" cy="53975"/>
            </a:xfrm>
            <a:custGeom>
              <a:avLst/>
              <a:gdLst>
                <a:gd name="T0" fmla="*/ 144 w 145"/>
                <a:gd name="T1" fmla="*/ 147 h 148"/>
                <a:gd name="T2" fmla="*/ 0 w 145"/>
                <a:gd name="T3" fmla="*/ 147 h 148"/>
                <a:gd name="T4" fmla="*/ 0 w 145"/>
                <a:gd name="T5" fmla="*/ 0 h 148"/>
                <a:gd name="T6" fmla="*/ 144 w 145"/>
                <a:gd name="T7" fmla="*/ 0 h 148"/>
                <a:gd name="T8" fmla="*/ 144 w 145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8">
                  <a:moveTo>
                    <a:pt x="144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C5E7C9-328B-F6C2-08E1-2F3F89EEB6E5}"/>
              </a:ext>
            </a:extLst>
          </p:cNvPr>
          <p:cNvGrpSpPr/>
          <p:nvPr userDrawn="1"/>
        </p:nvGrpSpPr>
        <p:grpSpPr>
          <a:xfrm>
            <a:off x="10591017" y="6067647"/>
            <a:ext cx="800100" cy="800105"/>
            <a:chOff x="2198688" y="1670050"/>
            <a:chExt cx="157162" cy="157163"/>
          </a:xfrm>
        </p:grpSpPr>
        <p:sp>
          <p:nvSpPr>
            <p:cNvPr id="20" name="Freeform 5010">
              <a:extLst>
                <a:ext uri="{FF2B5EF4-FFF2-40B4-BE49-F238E27FC236}">
                  <a16:creationId xmlns:a16="http://schemas.microsoft.com/office/drawing/2014/main" id="{F57917A9-A1D2-F960-BF83-F799AF2BA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0 h 436"/>
                <a:gd name="T2" fmla="*/ 0 w 436"/>
                <a:gd name="T3" fmla="*/ 435 h 436"/>
                <a:gd name="T4" fmla="*/ 435 w 436"/>
                <a:gd name="T5" fmla="*/ 0 h 436"/>
                <a:gd name="T6" fmla="*/ 0 w 43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0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5011">
              <a:extLst>
                <a:ext uri="{FF2B5EF4-FFF2-40B4-BE49-F238E27FC236}">
                  <a16:creationId xmlns:a16="http://schemas.microsoft.com/office/drawing/2014/main" id="{33773C94-52E0-1EB1-BBBA-EEB931CDB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435 h 436"/>
                <a:gd name="T2" fmla="*/ 435 w 436"/>
                <a:gd name="T3" fmla="*/ 435 h 436"/>
                <a:gd name="T4" fmla="*/ 435 w 436"/>
                <a:gd name="T5" fmla="*/ 0 h 436"/>
                <a:gd name="T6" fmla="*/ 0 w 436"/>
                <a:gd name="T7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435"/>
                  </a:moveTo>
                  <a:lnTo>
                    <a:pt x="435" y="435"/>
                  </a:lnTo>
                  <a:lnTo>
                    <a:pt x="435" y="0"/>
                  </a:lnTo>
                  <a:lnTo>
                    <a:pt x="0" y="43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F1F2B6-23BD-A16F-72ED-6E533A5F7FBA}"/>
              </a:ext>
            </a:extLst>
          </p:cNvPr>
          <p:cNvGrpSpPr/>
          <p:nvPr userDrawn="1"/>
        </p:nvGrpSpPr>
        <p:grpSpPr>
          <a:xfrm>
            <a:off x="11402087" y="6057895"/>
            <a:ext cx="800111" cy="800105"/>
            <a:chOff x="1485900" y="715963"/>
            <a:chExt cx="157163" cy="157162"/>
          </a:xfrm>
        </p:grpSpPr>
        <p:sp>
          <p:nvSpPr>
            <p:cNvPr id="23" name="Freeform 268">
              <a:extLst>
                <a:ext uri="{FF2B5EF4-FFF2-40B4-BE49-F238E27FC236}">
                  <a16:creationId xmlns:a16="http://schemas.microsoft.com/office/drawing/2014/main" id="{81445BD8-DEFC-B8C6-0793-8E513EFE9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15963"/>
              <a:ext cx="17463" cy="17462"/>
            </a:xfrm>
            <a:custGeom>
              <a:avLst/>
              <a:gdLst>
                <a:gd name="T0" fmla="*/ 0 w 47"/>
                <a:gd name="T1" fmla="*/ 46 h 47"/>
                <a:gd name="T2" fmla="*/ 46 w 47"/>
                <a:gd name="T3" fmla="*/ 46 h 47"/>
                <a:gd name="T4" fmla="*/ 0 w 47"/>
                <a:gd name="T5" fmla="*/ 0 h 47"/>
                <a:gd name="T6" fmla="*/ 0 w 47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46"/>
                  </a:moveTo>
                  <a:lnTo>
                    <a:pt x="46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" name="Freeform 269">
              <a:extLst>
                <a:ext uri="{FF2B5EF4-FFF2-40B4-BE49-F238E27FC236}">
                  <a16:creationId xmlns:a16="http://schemas.microsoft.com/office/drawing/2014/main" id="{EB042952-1F78-1544-E32F-3ADB67D29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15963"/>
              <a:ext cx="19050" cy="17462"/>
            </a:xfrm>
            <a:custGeom>
              <a:avLst/>
              <a:gdLst>
                <a:gd name="T0" fmla="*/ 0 w 52"/>
                <a:gd name="T1" fmla="*/ 46 h 47"/>
                <a:gd name="T2" fmla="*/ 51 w 52"/>
                <a:gd name="T3" fmla="*/ 46 h 47"/>
                <a:gd name="T4" fmla="*/ 0 w 52"/>
                <a:gd name="T5" fmla="*/ 0 h 47"/>
                <a:gd name="T6" fmla="*/ 0 w 52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7">
                  <a:moveTo>
                    <a:pt x="0" y="46"/>
                  </a:moveTo>
                  <a:lnTo>
                    <a:pt x="51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270">
              <a:extLst>
                <a:ext uri="{FF2B5EF4-FFF2-40B4-BE49-F238E27FC236}">
                  <a16:creationId xmlns:a16="http://schemas.microsoft.com/office/drawing/2014/main" id="{7BBCF9B6-9E1B-0F08-B8FA-91B539D9C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15963"/>
              <a:ext cx="17463" cy="17462"/>
            </a:xfrm>
            <a:custGeom>
              <a:avLst/>
              <a:gdLst>
                <a:gd name="T0" fmla="*/ 0 w 47"/>
                <a:gd name="T1" fmla="*/ 46 h 47"/>
                <a:gd name="T2" fmla="*/ 46 w 47"/>
                <a:gd name="T3" fmla="*/ 46 h 47"/>
                <a:gd name="T4" fmla="*/ 0 w 47"/>
                <a:gd name="T5" fmla="*/ 0 h 47"/>
                <a:gd name="T6" fmla="*/ 0 w 47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46"/>
                  </a:moveTo>
                  <a:lnTo>
                    <a:pt x="46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271">
              <a:extLst>
                <a:ext uri="{FF2B5EF4-FFF2-40B4-BE49-F238E27FC236}">
                  <a16:creationId xmlns:a16="http://schemas.microsoft.com/office/drawing/2014/main" id="{0E1104D0-001A-75A4-9C00-2E8F34B62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31838"/>
              <a:ext cx="17463" cy="19050"/>
            </a:xfrm>
            <a:custGeom>
              <a:avLst/>
              <a:gdLst>
                <a:gd name="T0" fmla="*/ 0 w 47"/>
                <a:gd name="T1" fmla="*/ 51 h 52"/>
                <a:gd name="T2" fmla="*/ 46 w 47"/>
                <a:gd name="T3" fmla="*/ 51 h 52"/>
                <a:gd name="T4" fmla="*/ 0 w 47"/>
                <a:gd name="T5" fmla="*/ 0 h 52"/>
                <a:gd name="T6" fmla="*/ 0 w 47"/>
                <a:gd name="T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2">
                  <a:moveTo>
                    <a:pt x="0" y="51"/>
                  </a:moveTo>
                  <a:lnTo>
                    <a:pt x="46" y="51"/>
                  </a:lnTo>
                  <a:lnTo>
                    <a:pt x="0" y="0"/>
                  </a:lnTo>
                  <a:lnTo>
                    <a:pt x="0" y="51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" name="Freeform 272">
              <a:extLst>
                <a:ext uri="{FF2B5EF4-FFF2-40B4-BE49-F238E27FC236}">
                  <a16:creationId xmlns:a16="http://schemas.microsoft.com/office/drawing/2014/main" id="{01F9F4C8-D69D-2055-C1EA-8E12B67EF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31838"/>
              <a:ext cx="19050" cy="19050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51 h 52"/>
                <a:gd name="T4" fmla="*/ 51 w 52"/>
                <a:gd name="T5" fmla="*/ 51 h 52"/>
                <a:gd name="T6" fmla="*/ 0 w 5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0" y="51"/>
                  </a:lnTo>
                  <a:lnTo>
                    <a:pt x="51" y="51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" name="Freeform 273">
              <a:extLst>
                <a:ext uri="{FF2B5EF4-FFF2-40B4-BE49-F238E27FC236}">
                  <a16:creationId xmlns:a16="http://schemas.microsoft.com/office/drawing/2014/main" id="{57160493-E412-3989-78FE-89C5D7150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31838"/>
              <a:ext cx="17463" cy="19050"/>
            </a:xfrm>
            <a:custGeom>
              <a:avLst/>
              <a:gdLst>
                <a:gd name="T0" fmla="*/ 0 w 47"/>
                <a:gd name="T1" fmla="*/ 0 h 52"/>
                <a:gd name="T2" fmla="*/ 0 w 47"/>
                <a:gd name="T3" fmla="*/ 51 h 52"/>
                <a:gd name="T4" fmla="*/ 46 w 47"/>
                <a:gd name="T5" fmla="*/ 51 h 52"/>
                <a:gd name="T6" fmla="*/ 0 w 47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2">
                  <a:moveTo>
                    <a:pt x="0" y="0"/>
                  </a:moveTo>
                  <a:lnTo>
                    <a:pt x="0" y="51"/>
                  </a:lnTo>
                  <a:lnTo>
                    <a:pt x="46" y="51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Freeform 274">
              <a:extLst>
                <a:ext uri="{FF2B5EF4-FFF2-40B4-BE49-F238E27FC236}">
                  <a16:creationId xmlns:a16="http://schemas.microsoft.com/office/drawing/2014/main" id="{6C7AD0C5-B5D5-3D41-9EB4-A6BF94D6E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15963"/>
              <a:ext cx="19050" cy="17462"/>
            </a:xfrm>
            <a:custGeom>
              <a:avLst/>
              <a:gdLst>
                <a:gd name="T0" fmla="*/ 0 w 52"/>
                <a:gd name="T1" fmla="*/ 46 h 47"/>
                <a:gd name="T2" fmla="*/ 51 w 52"/>
                <a:gd name="T3" fmla="*/ 46 h 47"/>
                <a:gd name="T4" fmla="*/ 0 w 52"/>
                <a:gd name="T5" fmla="*/ 0 h 47"/>
                <a:gd name="T6" fmla="*/ 0 w 52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7">
                  <a:moveTo>
                    <a:pt x="0" y="46"/>
                  </a:moveTo>
                  <a:lnTo>
                    <a:pt x="51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275">
              <a:extLst>
                <a:ext uri="{FF2B5EF4-FFF2-40B4-BE49-F238E27FC236}">
                  <a16:creationId xmlns:a16="http://schemas.microsoft.com/office/drawing/2014/main" id="{F8E66F5A-D844-1011-4CA3-946C90905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15963"/>
              <a:ext cx="17463" cy="17462"/>
            </a:xfrm>
            <a:custGeom>
              <a:avLst/>
              <a:gdLst>
                <a:gd name="T0" fmla="*/ 0 w 48"/>
                <a:gd name="T1" fmla="*/ 46 h 47"/>
                <a:gd name="T2" fmla="*/ 47 w 48"/>
                <a:gd name="T3" fmla="*/ 46 h 47"/>
                <a:gd name="T4" fmla="*/ 0 w 48"/>
                <a:gd name="T5" fmla="*/ 0 h 47"/>
                <a:gd name="T6" fmla="*/ 0 w 48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0" y="46"/>
                  </a:moveTo>
                  <a:lnTo>
                    <a:pt x="47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" name="Freeform 276">
              <a:extLst>
                <a:ext uri="{FF2B5EF4-FFF2-40B4-BE49-F238E27FC236}">
                  <a16:creationId xmlns:a16="http://schemas.microsoft.com/office/drawing/2014/main" id="{C9652E1E-181A-7FBC-FE61-A876E4FD6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15963"/>
              <a:ext cx="17462" cy="17462"/>
            </a:xfrm>
            <a:custGeom>
              <a:avLst/>
              <a:gdLst>
                <a:gd name="T0" fmla="*/ 0 w 47"/>
                <a:gd name="T1" fmla="*/ 46 h 47"/>
                <a:gd name="T2" fmla="*/ 46 w 47"/>
                <a:gd name="T3" fmla="*/ 46 h 47"/>
                <a:gd name="T4" fmla="*/ 0 w 47"/>
                <a:gd name="T5" fmla="*/ 0 h 47"/>
                <a:gd name="T6" fmla="*/ 0 w 47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46"/>
                  </a:moveTo>
                  <a:lnTo>
                    <a:pt x="46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" name="Freeform 277">
              <a:extLst>
                <a:ext uri="{FF2B5EF4-FFF2-40B4-BE49-F238E27FC236}">
                  <a16:creationId xmlns:a16="http://schemas.microsoft.com/office/drawing/2014/main" id="{350219B9-1B03-A0A4-01AC-9CE4B0AF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31838"/>
              <a:ext cx="19050" cy="19050"/>
            </a:xfrm>
            <a:custGeom>
              <a:avLst/>
              <a:gdLst>
                <a:gd name="T0" fmla="*/ 0 w 52"/>
                <a:gd name="T1" fmla="*/ 51 h 52"/>
                <a:gd name="T2" fmla="*/ 51 w 52"/>
                <a:gd name="T3" fmla="*/ 51 h 52"/>
                <a:gd name="T4" fmla="*/ 0 w 52"/>
                <a:gd name="T5" fmla="*/ 0 h 52"/>
                <a:gd name="T6" fmla="*/ 0 w 52"/>
                <a:gd name="T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51"/>
                  </a:moveTo>
                  <a:lnTo>
                    <a:pt x="51" y="51"/>
                  </a:lnTo>
                  <a:lnTo>
                    <a:pt x="0" y="0"/>
                  </a:lnTo>
                  <a:lnTo>
                    <a:pt x="0" y="51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" name="Freeform 278">
              <a:extLst>
                <a:ext uri="{FF2B5EF4-FFF2-40B4-BE49-F238E27FC236}">
                  <a16:creationId xmlns:a16="http://schemas.microsoft.com/office/drawing/2014/main" id="{B06E6E10-57C8-B61A-962C-5A2D4C0B3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31838"/>
              <a:ext cx="17463" cy="19050"/>
            </a:xfrm>
            <a:custGeom>
              <a:avLst/>
              <a:gdLst>
                <a:gd name="T0" fmla="*/ 0 w 48"/>
                <a:gd name="T1" fmla="*/ 0 h 52"/>
                <a:gd name="T2" fmla="*/ 0 w 48"/>
                <a:gd name="T3" fmla="*/ 51 h 52"/>
                <a:gd name="T4" fmla="*/ 47 w 48"/>
                <a:gd name="T5" fmla="*/ 51 h 52"/>
                <a:gd name="T6" fmla="*/ 0 w 48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2">
                  <a:moveTo>
                    <a:pt x="0" y="0"/>
                  </a:moveTo>
                  <a:lnTo>
                    <a:pt x="0" y="51"/>
                  </a:lnTo>
                  <a:lnTo>
                    <a:pt x="47" y="51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4" name="Freeform 279">
              <a:extLst>
                <a:ext uri="{FF2B5EF4-FFF2-40B4-BE49-F238E27FC236}">
                  <a16:creationId xmlns:a16="http://schemas.microsoft.com/office/drawing/2014/main" id="{12C96B58-DA8E-808B-2BCC-30AABA045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31838"/>
              <a:ext cx="17462" cy="19050"/>
            </a:xfrm>
            <a:custGeom>
              <a:avLst/>
              <a:gdLst>
                <a:gd name="T0" fmla="*/ 0 w 47"/>
                <a:gd name="T1" fmla="*/ 0 h 52"/>
                <a:gd name="T2" fmla="*/ 0 w 47"/>
                <a:gd name="T3" fmla="*/ 51 h 52"/>
                <a:gd name="T4" fmla="*/ 46 w 47"/>
                <a:gd name="T5" fmla="*/ 51 h 52"/>
                <a:gd name="T6" fmla="*/ 0 w 47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2">
                  <a:moveTo>
                    <a:pt x="0" y="0"/>
                  </a:moveTo>
                  <a:lnTo>
                    <a:pt x="0" y="51"/>
                  </a:lnTo>
                  <a:lnTo>
                    <a:pt x="46" y="51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5" name="Freeform 280">
              <a:extLst>
                <a:ext uri="{FF2B5EF4-FFF2-40B4-BE49-F238E27FC236}">
                  <a16:creationId xmlns:a16="http://schemas.microsoft.com/office/drawing/2014/main" id="{709900C4-9543-C012-9262-B2C3B7C39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15963"/>
              <a:ext cx="19050" cy="17462"/>
            </a:xfrm>
            <a:custGeom>
              <a:avLst/>
              <a:gdLst>
                <a:gd name="T0" fmla="*/ 0 w 52"/>
                <a:gd name="T1" fmla="*/ 46 h 47"/>
                <a:gd name="T2" fmla="*/ 51 w 52"/>
                <a:gd name="T3" fmla="*/ 46 h 47"/>
                <a:gd name="T4" fmla="*/ 0 w 52"/>
                <a:gd name="T5" fmla="*/ 0 h 47"/>
                <a:gd name="T6" fmla="*/ 0 w 52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7">
                  <a:moveTo>
                    <a:pt x="0" y="46"/>
                  </a:moveTo>
                  <a:lnTo>
                    <a:pt x="51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6" name="Freeform 281">
              <a:extLst>
                <a:ext uri="{FF2B5EF4-FFF2-40B4-BE49-F238E27FC236}">
                  <a16:creationId xmlns:a16="http://schemas.microsoft.com/office/drawing/2014/main" id="{5C5E49A1-8BC8-85F5-152D-109A256EA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15963"/>
              <a:ext cx="17462" cy="17462"/>
            </a:xfrm>
            <a:custGeom>
              <a:avLst/>
              <a:gdLst>
                <a:gd name="T0" fmla="*/ 0 w 47"/>
                <a:gd name="T1" fmla="*/ 46 h 47"/>
                <a:gd name="T2" fmla="*/ 46 w 47"/>
                <a:gd name="T3" fmla="*/ 46 h 47"/>
                <a:gd name="T4" fmla="*/ 0 w 47"/>
                <a:gd name="T5" fmla="*/ 0 h 47"/>
                <a:gd name="T6" fmla="*/ 0 w 47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46"/>
                  </a:moveTo>
                  <a:lnTo>
                    <a:pt x="46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7" name="Freeform 282">
              <a:extLst>
                <a:ext uri="{FF2B5EF4-FFF2-40B4-BE49-F238E27FC236}">
                  <a16:creationId xmlns:a16="http://schemas.microsoft.com/office/drawing/2014/main" id="{32D5BF5A-D73E-0542-1525-2B744B69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15963"/>
              <a:ext cx="19050" cy="17462"/>
            </a:xfrm>
            <a:custGeom>
              <a:avLst/>
              <a:gdLst>
                <a:gd name="T0" fmla="*/ 0 w 52"/>
                <a:gd name="T1" fmla="*/ 46 h 47"/>
                <a:gd name="T2" fmla="*/ 51 w 52"/>
                <a:gd name="T3" fmla="*/ 46 h 47"/>
                <a:gd name="T4" fmla="*/ 0 w 52"/>
                <a:gd name="T5" fmla="*/ 0 h 47"/>
                <a:gd name="T6" fmla="*/ 0 w 52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7">
                  <a:moveTo>
                    <a:pt x="0" y="46"/>
                  </a:moveTo>
                  <a:lnTo>
                    <a:pt x="51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8" name="Freeform 283">
              <a:extLst>
                <a:ext uri="{FF2B5EF4-FFF2-40B4-BE49-F238E27FC236}">
                  <a16:creationId xmlns:a16="http://schemas.microsoft.com/office/drawing/2014/main" id="{DE6B7B35-AF1D-B405-3F6D-3C022227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31838"/>
              <a:ext cx="19050" cy="19050"/>
            </a:xfrm>
            <a:custGeom>
              <a:avLst/>
              <a:gdLst>
                <a:gd name="T0" fmla="*/ 0 w 52"/>
                <a:gd name="T1" fmla="*/ 51 h 52"/>
                <a:gd name="T2" fmla="*/ 51 w 52"/>
                <a:gd name="T3" fmla="*/ 51 h 52"/>
                <a:gd name="T4" fmla="*/ 0 w 52"/>
                <a:gd name="T5" fmla="*/ 0 h 52"/>
                <a:gd name="T6" fmla="*/ 0 w 52"/>
                <a:gd name="T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51"/>
                  </a:moveTo>
                  <a:lnTo>
                    <a:pt x="51" y="51"/>
                  </a:lnTo>
                  <a:lnTo>
                    <a:pt x="0" y="0"/>
                  </a:lnTo>
                  <a:lnTo>
                    <a:pt x="0" y="51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9" name="Freeform 284">
              <a:extLst>
                <a:ext uri="{FF2B5EF4-FFF2-40B4-BE49-F238E27FC236}">
                  <a16:creationId xmlns:a16="http://schemas.microsoft.com/office/drawing/2014/main" id="{B051A939-03BF-FA74-6199-6E7EE80E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31838"/>
              <a:ext cx="17462" cy="19050"/>
            </a:xfrm>
            <a:custGeom>
              <a:avLst/>
              <a:gdLst>
                <a:gd name="T0" fmla="*/ 0 w 47"/>
                <a:gd name="T1" fmla="*/ 0 h 52"/>
                <a:gd name="T2" fmla="*/ 0 w 47"/>
                <a:gd name="T3" fmla="*/ 51 h 52"/>
                <a:gd name="T4" fmla="*/ 46 w 47"/>
                <a:gd name="T5" fmla="*/ 51 h 52"/>
                <a:gd name="T6" fmla="*/ 0 w 47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2">
                  <a:moveTo>
                    <a:pt x="0" y="0"/>
                  </a:moveTo>
                  <a:lnTo>
                    <a:pt x="0" y="51"/>
                  </a:lnTo>
                  <a:lnTo>
                    <a:pt x="46" y="51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0" name="Freeform 285">
              <a:extLst>
                <a:ext uri="{FF2B5EF4-FFF2-40B4-BE49-F238E27FC236}">
                  <a16:creationId xmlns:a16="http://schemas.microsoft.com/office/drawing/2014/main" id="{1AB57EBF-E838-7EBB-F586-A457A3FB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31838"/>
              <a:ext cx="19050" cy="19050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51 h 52"/>
                <a:gd name="T4" fmla="*/ 51 w 52"/>
                <a:gd name="T5" fmla="*/ 51 h 52"/>
                <a:gd name="T6" fmla="*/ 0 w 5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0" y="51"/>
                  </a:lnTo>
                  <a:lnTo>
                    <a:pt x="51" y="51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1" name="Freeform 286">
              <a:extLst>
                <a:ext uri="{FF2B5EF4-FFF2-40B4-BE49-F238E27FC236}">
                  <a16:creationId xmlns:a16="http://schemas.microsoft.com/office/drawing/2014/main" id="{03262299-EEA4-D123-6CAB-2F16728E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50888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2" name="Freeform 287">
              <a:extLst>
                <a:ext uri="{FF2B5EF4-FFF2-40B4-BE49-F238E27FC236}">
                  <a16:creationId xmlns:a16="http://schemas.microsoft.com/office/drawing/2014/main" id="{F28B76D7-F294-27A7-9F85-8329ACCC3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5088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3" name="Freeform 288">
              <a:extLst>
                <a:ext uri="{FF2B5EF4-FFF2-40B4-BE49-F238E27FC236}">
                  <a16:creationId xmlns:a16="http://schemas.microsoft.com/office/drawing/2014/main" id="{A9E8E267-FDD6-2D88-85BC-7001A3CB4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50888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4" name="Freeform 289">
              <a:extLst>
                <a:ext uri="{FF2B5EF4-FFF2-40B4-BE49-F238E27FC236}">
                  <a16:creationId xmlns:a16="http://schemas.microsoft.com/office/drawing/2014/main" id="{EBCEEFCA-E481-D502-57FF-20B46BD2E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68350"/>
              <a:ext cx="17463" cy="19050"/>
            </a:xfrm>
            <a:custGeom>
              <a:avLst/>
              <a:gdLst>
                <a:gd name="T0" fmla="*/ 0 w 47"/>
                <a:gd name="T1" fmla="*/ 50 h 51"/>
                <a:gd name="T2" fmla="*/ 46 w 47"/>
                <a:gd name="T3" fmla="*/ 50 h 51"/>
                <a:gd name="T4" fmla="*/ 0 w 47"/>
                <a:gd name="T5" fmla="*/ 0 h 51"/>
                <a:gd name="T6" fmla="*/ 0 w 47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50"/>
                  </a:moveTo>
                  <a:lnTo>
                    <a:pt x="46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5" name="Freeform 290">
              <a:extLst>
                <a:ext uri="{FF2B5EF4-FFF2-40B4-BE49-F238E27FC236}">
                  <a16:creationId xmlns:a16="http://schemas.microsoft.com/office/drawing/2014/main" id="{8B31930A-5CE7-E68E-246E-A5A714366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68350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6" name="Freeform 291">
              <a:extLst>
                <a:ext uri="{FF2B5EF4-FFF2-40B4-BE49-F238E27FC236}">
                  <a16:creationId xmlns:a16="http://schemas.microsoft.com/office/drawing/2014/main" id="{59BB57F7-CE4C-A565-C992-936DA0AB5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68350"/>
              <a:ext cx="17463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7" name="Freeform 292">
              <a:extLst>
                <a:ext uri="{FF2B5EF4-FFF2-40B4-BE49-F238E27FC236}">
                  <a16:creationId xmlns:a16="http://schemas.microsoft.com/office/drawing/2014/main" id="{836216B6-298D-5458-BDE1-97BDC00E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5088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8" name="Freeform 293">
              <a:extLst>
                <a:ext uri="{FF2B5EF4-FFF2-40B4-BE49-F238E27FC236}">
                  <a16:creationId xmlns:a16="http://schemas.microsoft.com/office/drawing/2014/main" id="{DA31AD59-D40E-E555-52AD-9302CFFE9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50888"/>
              <a:ext cx="17463" cy="17462"/>
            </a:xfrm>
            <a:custGeom>
              <a:avLst/>
              <a:gdLst>
                <a:gd name="T0" fmla="*/ 0 w 48"/>
                <a:gd name="T1" fmla="*/ 47 h 48"/>
                <a:gd name="T2" fmla="*/ 47 w 48"/>
                <a:gd name="T3" fmla="*/ 47 h 48"/>
                <a:gd name="T4" fmla="*/ 0 w 48"/>
                <a:gd name="T5" fmla="*/ 0 h 48"/>
                <a:gd name="T6" fmla="*/ 0 w 48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7"/>
                  </a:moveTo>
                  <a:lnTo>
                    <a:pt x="47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9" name="Freeform 294">
              <a:extLst>
                <a:ext uri="{FF2B5EF4-FFF2-40B4-BE49-F238E27FC236}">
                  <a16:creationId xmlns:a16="http://schemas.microsoft.com/office/drawing/2014/main" id="{7D93C010-4BAA-D33F-F27F-05A75372A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50888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0" name="Freeform 295">
              <a:extLst>
                <a:ext uri="{FF2B5EF4-FFF2-40B4-BE49-F238E27FC236}">
                  <a16:creationId xmlns:a16="http://schemas.microsoft.com/office/drawing/2014/main" id="{1BA93BC9-CA42-D439-59B5-1BF14E333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68350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1" name="Freeform 296">
              <a:extLst>
                <a:ext uri="{FF2B5EF4-FFF2-40B4-BE49-F238E27FC236}">
                  <a16:creationId xmlns:a16="http://schemas.microsoft.com/office/drawing/2014/main" id="{63C084DF-F2CF-7454-CF57-0DD3BF489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68350"/>
              <a:ext cx="17463" cy="19050"/>
            </a:xfrm>
            <a:custGeom>
              <a:avLst/>
              <a:gdLst>
                <a:gd name="T0" fmla="*/ 0 w 48"/>
                <a:gd name="T1" fmla="*/ 0 h 51"/>
                <a:gd name="T2" fmla="*/ 0 w 48"/>
                <a:gd name="T3" fmla="*/ 50 h 51"/>
                <a:gd name="T4" fmla="*/ 47 w 48"/>
                <a:gd name="T5" fmla="*/ 50 h 51"/>
                <a:gd name="T6" fmla="*/ 0 w 4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1">
                  <a:moveTo>
                    <a:pt x="0" y="0"/>
                  </a:moveTo>
                  <a:lnTo>
                    <a:pt x="0" y="50"/>
                  </a:lnTo>
                  <a:lnTo>
                    <a:pt x="47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2" name="Freeform 297">
              <a:extLst>
                <a:ext uri="{FF2B5EF4-FFF2-40B4-BE49-F238E27FC236}">
                  <a16:creationId xmlns:a16="http://schemas.microsoft.com/office/drawing/2014/main" id="{547D1817-FB96-BF4C-EB84-2C0D6547B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68350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3" name="Freeform 298">
              <a:extLst>
                <a:ext uri="{FF2B5EF4-FFF2-40B4-BE49-F238E27FC236}">
                  <a16:creationId xmlns:a16="http://schemas.microsoft.com/office/drawing/2014/main" id="{9ED21874-1204-5753-D394-DCBABC5F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5088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4" name="Freeform 299">
              <a:extLst>
                <a:ext uri="{FF2B5EF4-FFF2-40B4-BE49-F238E27FC236}">
                  <a16:creationId xmlns:a16="http://schemas.microsoft.com/office/drawing/2014/main" id="{6AD1CD0E-72FA-550E-A3C5-20E1B9761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50888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5" name="Freeform 300">
              <a:extLst>
                <a:ext uri="{FF2B5EF4-FFF2-40B4-BE49-F238E27FC236}">
                  <a16:creationId xmlns:a16="http://schemas.microsoft.com/office/drawing/2014/main" id="{0B02D7C9-1A99-44AF-E0A9-97116FC9C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5088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6" name="Freeform 301">
              <a:extLst>
                <a:ext uri="{FF2B5EF4-FFF2-40B4-BE49-F238E27FC236}">
                  <a16:creationId xmlns:a16="http://schemas.microsoft.com/office/drawing/2014/main" id="{B63EDDDF-2674-7708-A37F-7E95685D5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68350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7" name="Freeform 302">
              <a:extLst>
                <a:ext uri="{FF2B5EF4-FFF2-40B4-BE49-F238E27FC236}">
                  <a16:creationId xmlns:a16="http://schemas.microsoft.com/office/drawing/2014/main" id="{5FB6B5E7-DD0A-2ED7-F7A6-0FF3F8AF8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68350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8" name="Freeform 303">
              <a:extLst>
                <a:ext uri="{FF2B5EF4-FFF2-40B4-BE49-F238E27FC236}">
                  <a16:creationId xmlns:a16="http://schemas.microsoft.com/office/drawing/2014/main" id="{C9B25027-CF55-14D4-2C0C-35B900CD4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68350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9" name="Freeform 304">
              <a:extLst>
                <a:ext uri="{FF2B5EF4-FFF2-40B4-BE49-F238E27FC236}">
                  <a16:creationId xmlns:a16="http://schemas.microsoft.com/office/drawing/2014/main" id="{2CBFD43D-5884-262C-9C6C-843406DAA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85813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0" name="Freeform 305">
              <a:extLst>
                <a:ext uri="{FF2B5EF4-FFF2-40B4-BE49-F238E27FC236}">
                  <a16:creationId xmlns:a16="http://schemas.microsoft.com/office/drawing/2014/main" id="{9700B16D-C814-BC12-2250-774443094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8581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1" name="Freeform 306">
              <a:extLst>
                <a:ext uri="{FF2B5EF4-FFF2-40B4-BE49-F238E27FC236}">
                  <a16:creationId xmlns:a16="http://schemas.microsoft.com/office/drawing/2014/main" id="{FB90C62F-130E-F201-6461-70A12B862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85813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2" name="Freeform 307">
              <a:extLst>
                <a:ext uri="{FF2B5EF4-FFF2-40B4-BE49-F238E27FC236}">
                  <a16:creationId xmlns:a16="http://schemas.microsoft.com/office/drawing/2014/main" id="{E9B33251-EF88-8A9B-B850-433A8468D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803275"/>
              <a:ext cx="17463" cy="19050"/>
            </a:xfrm>
            <a:custGeom>
              <a:avLst/>
              <a:gdLst>
                <a:gd name="T0" fmla="*/ 0 w 47"/>
                <a:gd name="T1" fmla="*/ 50 h 51"/>
                <a:gd name="T2" fmla="*/ 46 w 47"/>
                <a:gd name="T3" fmla="*/ 50 h 51"/>
                <a:gd name="T4" fmla="*/ 0 w 47"/>
                <a:gd name="T5" fmla="*/ 0 h 51"/>
                <a:gd name="T6" fmla="*/ 0 w 47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50"/>
                  </a:moveTo>
                  <a:lnTo>
                    <a:pt x="46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3" name="Freeform 308">
              <a:extLst>
                <a:ext uri="{FF2B5EF4-FFF2-40B4-BE49-F238E27FC236}">
                  <a16:creationId xmlns:a16="http://schemas.microsoft.com/office/drawing/2014/main" id="{78A59D59-5829-BE47-88C2-E91161100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803275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4" name="Freeform 309">
              <a:extLst>
                <a:ext uri="{FF2B5EF4-FFF2-40B4-BE49-F238E27FC236}">
                  <a16:creationId xmlns:a16="http://schemas.microsoft.com/office/drawing/2014/main" id="{8ADE9587-B417-6273-1A0E-F4806241E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803275"/>
              <a:ext cx="17463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5" name="Freeform 310">
              <a:extLst>
                <a:ext uri="{FF2B5EF4-FFF2-40B4-BE49-F238E27FC236}">
                  <a16:creationId xmlns:a16="http://schemas.microsoft.com/office/drawing/2014/main" id="{3B716CE1-D7E1-1A47-D377-78F79987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8581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6" name="Freeform 311">
              <a:extLst>
                <a:ext uri="{FF2B5EF4-FFF2-40B4-BE49-F238E27FC236}">
                  <a16:creationId xmlns:a16="http://schemas.microsoft.com/office/drawing/2014/main" id="{48721B9D-E106-9593-49A3-118BDC45C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85813"/>
              <a:ext cx="17463" cy="17462"/>
            </a:xfrm>
            <a:custGeom>
              <a:avLst/>
              <a:gdLst>
                <a:gd name="T0" fmla="*/ 0 w 48"/>
                <a:gd name="T1" fmla="*/ 47 h 48"/>
                <a:gd name="T2" fmla="*/ 47 w 48"/>
                <a:gd name="T3" fmla="*/ 47 h 48"/>
                <a:gd name="T4" fmla="*/ 0 w 48"/>
                <a:gd name="T5" fmla="*/ 0 h 48"/>
                <a:gd name="T6" fmla="*/ 0 w 48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7"/>
                  </a:moveTo>
                  <a:lnTo>
                    <a:pt x="47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7" name="Freeform 312">
              <a:extLst>
                <a:ext uri="{FF2B5EF4-FFF2-40B4-BE49-F238E27FC236}">
                  <a16:creationId xmlns:a16="http://schemas.microsoft.com/office/drawing/2014/main" id="{CE5D4208-D2F8-6A48-9CF9-FDC4AA6B9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85813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8" name="Freeform 313">
              <a:extLst>
                <a:ext uri="{FF2B5EF4-FFF2-40B4-BE49-F238E27FC236}">
                  <a16:creationId xmlns:a16="http://schemas.microsoft.com/office/drawing/2014/main" id="{29E51B9C-90D4-2E1D-D614-DE7D1B0B0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803275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9" name="Freeform 314">
              <a:extLst>
                <a:ext uri="{FF2B5EF4-FFF2-40B4-BE49-F238E27FC236}">
                  <a16:creationId xmlns:a16="http://schemas.microsoft.com/office/drawing/2014/main" id="{9CA32DE9-EA54-0A07-8500-9AF02ADE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803275"/>
              <a:ext cx="17463" cy="19050"/>
            </a:xfrm>
            <a:custGeom>
              <a:avLst/>
              <a:gdLst>
                <a:gd name="T0" fmla="*/ 0 w 48"/>
                <a:gd name="T1" fmla="*/ 0 h 51"/>
                <a:gd name="T2" fmla="*/ 0 w 48"/>
                <a:gd name="T3" fmla="*/ 50 h 51"/>
                <a:gd name="T4" fmla="*/ 47 w 48"/>
                <a:gd name="T5" fmla="*/ 50 h 51"/>
                <a:gd name="T6" fmla="*/ 0 w 4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1">
                  <a:moveTo>
                    <a:pt x="0" y="0"/>
                  </a:moveTo>
                  <a:lnTo>
                    <a:pt x="0" y="50"/>
                  </a:lnTo>
                  <a:lnTo>
                    <a:pt x="47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0" name="Freeform 315">
              <a:extLst>
                <a:ext uri="{FF2B5EF4-FFF2-40B4-BE49-F238E27FC236}">
                  <a16:creationId xmlns:a16="http://schemas.microsoft.com/office/drawing/2014/main" id="{69EA34AD-7480-F1C7-6033-204A9CFE9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803275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1" name="Freeform 316">
              <a:extLst>
                <a:ext uri="{FF2B5EF4-FFF2-40B4-BE49-F238E27FC236}">
                  <a16:creationId xmlns:a16="http://schemas.microsoft.com/office/drawing/2014/main" id="{6A71759C-AEC4-C2D7-EEE2-98E66FA48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8581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2" name="Freeform 317">
              <a:extLst>
                <a:ext uri="{FF2B5EF4-FFF2-40B4-BE49-F238E27FC236}">
                  <a16:creationId xmlns:a16="http://schemas.microsoft.com/office/drawing/2014/main" id="{BFD0D63C-F6A6-94FD-EB00-C8713F505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85813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3" name="Freeform 318">
              <a:extLst>
                <a:ext uri="{FF2B5EF4-FFF2-40B4-BE49-F238E27FC236}">
                  <a16:creationId xmlns:a16="http://schemas.microsoft.com/office/drawing/2014/main" id="{41A9C479-AA95-A970-A7D2-13E094B7E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8581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4" name="Freeform 319">
              <a:extLst>
                <a:ext uri="{FF2B5EF4-FFF2-40B4-BE49-F238E27FC236}">
                  <a16:creationId xmlns:a16="http://schemas.microsoft.com/office/drawing/2014/main" id="{8B57FA6E-1A04-0176-F2E1-DB79419C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803275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5" name="Freeform 320">
              <a:extLst>
                <a:ext uri="{FF2B5EF4-FFF2-40B4-BE49-F238E27FC236}">
                  <a16:creationId xmlns:a16="http://schemas.microsoft.com/office/drawing/2014/main" id="{4ABFAB88-C47D-9F24-DE05-FA09582BB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803275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6" name="Freeform 321">
              <a:extLst>
                <a:ext uri="{FF2B5EF4-FFF2-40B4-BE49-F238E27FC236}">
                  <a16:creationId xmlns:a16="http://schemas.microsoft.com/office/drawing/2014/main" id="{F64E45CB-68A6-3387-9D77-185117F7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803275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7" name="Freeform 322">
              <a:extLst>
                <a:ext uri="{FF2B5EF4-FFF2-40B4-BE49-F238E27FC236}">
                  <a16:creationId xmlns:a16="http://schemas.microsoft.com/office/drawing/2014/main" id="{EFFD7818-E52C-EB0C-22D2-B03B26A2B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820738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8" name="Freeform 323">
              <a:extLst>
                <a:ext uri="{FF2B5EF4-FFF2-40B4-BE49-F238E27FC236}">
                  <a16:creationId xmlns:a16="http://schemas.microsoft.com/office/drawing/2014/main" id="{F47DAE15-D1FF-72DD-946C-FCBCC57D0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82073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9" name="Freeform 324">
              <a:extLst>
                <a:ext uri="{FF2B5EF4-FFF2-40B4-BE49-F238E27FC236}">
                  <a16:creationId xmlns:a16="http://schemas.microsoft.com/office/drawing/2014/main" id="{E620DB0A-50E5-1DE2-DBD6-1E0CC2495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820738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0" name="Freeform 325">
              <a:extLst>
                <a:ext uri="{FF2B5EF4-FFF2-40B4-BE49-F238E27FC236}">
                  <a16:creationId xmlns:a16="http://schemas.microsoft.com/office/drawing/2014/main" id="{0EAAAD6B-4EAA-B76E-67CB-22BAE27AE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838200"/>
              <a:ext cx="17463" cy="19050"/>
            </a:xfrm>
            <a:custGeom>
              <a:avLst/>
              <a:gdLst>
                <a:gd name="T0" fmla="*/ 0 w 47"/>
                <a:gd name="T1" fmla="*/ 50 h 51"/>
                <a:gd name="T2" fmla="*/ 46 w 47"/>
                <a:gd name="T3" fmla="*/ 50 h 51"/>
                <a:gd name="T4" fmla="*/ 0 w 47"/>
                <a:gd name="T5" fmla="*/ 0 h 51"/>
                <a:gd name="T6" fmla="*/ 0 w 47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50"/>
                  </a:moveTo>
                  <a:lnTo>
                    <a:pt x="46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1" name="Freeform 326">
              <a:extLst>
                <a:ext uri="{FF2B5EF4-FFF2-40B4-BE49-F238E27FC236}">
                  <a16:creationId xmlns:a16="http://schemas.microsoft.com/office/drawing/2014/main" id="{1DEF52D0-9DF9-D942-DA52-3B4B5A724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838200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2" name="Freeform 327">
              <a:extLst>
                <a:ext uri="{FF2B5EF4-FFF2-40B4-BE49-F238E27FC236}">
                  <a16:creationId xmlns:a16="http://schemas.microsoft.com/office/drawing/2014/main" id="{52A48854-4458-0B42-90C9-5DECE0471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838200"/>
              <a:ext cx="17463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3" name="Freeform 328">
              <a:extLst>
                <a:ext uri="{FF2B5EF4-FFF2-40B4-BE49-F238E27FC236}">
                  <a16:creationId xmlns:a16="http://schemas.microsoft.com/office/drawing/2014/main" id="{8FB84A47-CA87-4484-7304-EA832B82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82073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4" name="Freeform 329">
              <a:extLst>
                <a:ext uri="{FF2B5EF4-FFF2-40B4-BE49-F238E27FC236}">
                  <a16:creationId xmlns:a16="http://schemas.microsoft.com/office/drawing/2014/main" id="{45DEF557-CEF0-3E4A-8481-8CAA84F8F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820738"/>
              <a:ext cx="17463" cy="17462"/>
            </a:xfrm>
            <a:custGeom>
              <a:avLst/>
              <a:gdLst>
                <a:gd name="T0" fmla="*/ 0 w 48"/>
                <a:gd name="T1" fmla="*/ 47 h 48"/>
                <a:gd name="T2" fmla="*/ 47 w 48"/>
                <a:gd name="T3" fmla="*/ 47 h 48"/>
                <a:gd name="T4" fmla="*/ 0 w 48"/>
                <a:gd name="T5" fmla="*/ 0 h 48"/>
                <a:gd name="T6" fmla="*/ 0 w 48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7"/>
                  </a:moveTo>
                  <a:lnTo>
                    <a:pt x="47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5" name="Freeform 330">
              <a:extLst>
                <a:ext uri="{FF2B5EF4-FFF2-40B4-BE49-F238E27FC236}">
                  <a16:creationId xmlns:a16="http://schemas.microsoft.com/office/drawing/2014/main" id="{BB10CD19-30BA-3206-BFBE-97860B272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820738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6" name="Freeform 331">
              <a:extLst>
                <a:ext uri="{FF2B5EF4-FFF2-40B4-BE49-F238E27FC236}">
                  <a16:creationId xmlns:a16="http://schemas.microsoft.com/office/drawing/2014/main" id="{BDA6B271-0166-53D3-1320-8FB72530A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838200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7" name="Freeform 332">
              <a:extLst>
                <a:ext uri="{FF2B5EF4-FFF2-40B4-BE49-F238E27FC236}">
                  <a16:creationId xmlns:a16="http://schemas.microsoft.com/office/drawing/2014/main" id="{87DB5973-1768-768B-6B14-0235D4F41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838200"/>
              <a:ext cx="17463" cy="19050"/>
            </a:xfrm>
            <a:custGeom>
              <a:avLst/>
              <a:gdLst>
                <a:gd name="T0" fmla="*/ 0 w 48"/>
                <a:gd name="T1" fmla="*/ 0 h 51"/>
                <a:gd name="T2" fmla="*/ 0 w 48"/>
                <a:gd name="T3" fmla="*/ 50 h 51"/>
                <a:gd name="T4" fmla="*/ 47 w 48"/>
                <a:gd name="T5" fmla="*/ 50 h 51"/>
                <a:gd name="T6" fmla="*/ 0 w 4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1">
                  <a:moveTo>
                    <a:pt x="0" y="0"/>
                  </a:moveTo>
                  <a:lnTo>
                    <a:pt x="0" y="50"/>
                  </a:lnTo>
                  <a:lnTo>
                    <a:pt x="47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8" name="Freeform 333">
              <a:extLst>
                <a:ext uri="{FF2B5EF4-FFF2-40B4-BE49-F238E27FC236}">
                  <a16:creationId xmlns:a16="http://schemas.microsoft.com/office/drawing/2014/main" id="{49F7D418-FE2B-B695-BF47-137F7FEFE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838200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9" name="Freeform 334">
              <a:extLst>
                <a:ext uri="{FF2B5EF4-FFF2-40B4-BE49-F238E27FC236}">
                  <a16:creationId xmlns:a16="http://schemas.microsoft.com/office/drawing/2014/main" id="{EDCEC6E6-EA0F-6E0F-586B-2D876AFC1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82073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0" name="Freeform 335">
              <a:extLst>
                <a:ext uri="{FF2B5EF4-FFF2-40B4-BE49-F238E27FC236}">
                  <a16:creationId xmlns:a16="http://schemas.microsoft.com/office/drawing/2014/main" id="{D85A4ADC-E5BC-1FD1-D1D4-BBC8F6FDD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820738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1" name="Freeform 336">
              <a:extLst>
                <a:ext uri="{FF2B5EF4-FFF2-40B4-BE49-F238E27FC236}">
                  <a16:creationId xmlns:a16="http://schemas.microsoft.com/office/drawing/2014/main" id="{C3B81ACB-BDEC-BCB5-2CF0-6C8363E34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82073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2" name="Freeform 337">
              <a:extLst>
                <a:ext uri="{FF2B5EF4-FFF2-40B4-BE49-F238E27FC236}">
                  <a16:creationId xmlns:a16="http://schemas.microsoft.com/office/drawing/2014/main" id="{1D3C79B4-9E10-3918-73B9-5379BBB55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855663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3" name="Freeform 338">
              <a:extLst>
                <a:ext uri="{FF2B5EF4-FFF2-40B4-BE49-F238E27FC236}">
                  <a16:creationId xmlns:a16="http://schemas.microsoft.com/office/drawing/2014/main" id="{88EBF577-454C-E188-79F7-CDCC36C7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85566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4" name="Freeform 339">
              <a:extLst>
                <a:ext uri="{FF2B5EF4-FFF2-40B4-BE49-F238E27FC236}">
                  <a16:creationId xmlns:a16="http://schemas.microsoft.com/office/drawing/2014/main" id="{B9753390-03C5-F3DF-BF3B-6D4F2AE7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855663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5" name="Freeform 340">
              <a:extLst>
                <a:ext uri="{FF2B5EF4-FFF2-40B4-BE49-F238E27FC236}">
                  <a16:creationId xmlns:a16="http://schemas.microsoft.com/office/drawing/2014/main" id="{B5D3D5C1-7110-8068-4F56-F6FE3D2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85566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6" name="Freeform 341">
              <a:extLst>
                <a:ext uri="{FF2B5EF4-FFF2-40B4-BE49-F238E27FC236}">
                  <a16:creationId xmlns:a16="http://schemas.microsoft.com/office/drawing/2014/main" id="{DA515B5A-C0C6-EDDA-EA26-57369637F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855663"/>
              <a:ext cx="17463" cy="17462"/>
            </a:xfrm>
            <a:custGeom>
              <a:avLst/>
              <a:gdLst>
                <a:gd name="T0" fmla="*/ 0 w 48"/>
                <a:gd name="T1" fmla="*/ 47 h 48"/>
                <a:gd name="T2" fmla="*/ 47 w 48"/>
                <a:gd name="T3" fmla="*/ 47 h 48"/>
                <a:gd name="T4" fmla="*/ 0 w 48"/>
                <a:gd name="T5" fmla="*/ 0 h 48"/>
                <a:gd name="T6" fmla="*/ 0 w 48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7"/>
                  </a:moveTo>
                  <a:lnTo>
                    <a:pt x="47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7" name="Freeform 342">
              <a:extLst>
                <a:ext uri="{FF2B5EF4-FFF2-40B4-BE49-F238E27FC236}">
                  <a16:creationId xmlns:a16="http://schemas.microsoft.com/office/drawing/2014/main" id="{8AFE9F64-4014-73DC-83F6-F785D9A1F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855663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8" name="Freeform 343">
              <a:extLst>
                <a:ext uri="{FF2B5EF4-FFF2-40B4-BE49-F238E27FC236}">
                  <a16:creationId xmlns:a16="http://schemas.microsoft.com/office/drawing/2014/main" id="{4B24F008-DA1B-78D0-B3EF-3DDE699B0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85566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9" name="Freeform 344">
              <a:extLst>
                <a:ext uri="{FF2B5EF4-FFF2-40B4-BE49-F238E27FC236}">
                  <a16:creationId xmlns:a16="http://schemas.microsoft.com/office/drawing/2014/main" id="{0EA017D1-8371-B3AE-FEFC-796649C41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855663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0" name="Freeform 345">
              <a:extLst>
                <a:ext uri="{FF2B5EF4-FFF2-40B4-BE49-F238E27FC236}">
                  <a16:creationId xmlns:a16="http://schemas.microsoft.com/office/drawing/2014/main" id="{7433A59D-D0CD-E064-4AF8-F8688A77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85566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1" name="Freeform 346">
              <a:extLst>
                <a:ext uri="{FF2B5EF4-FFF2-40B4-BE49-F238E27FC236}">
                  <a16:creationId xmlns:a16="http://schemas.microsoft.com/office/drawing/2014/main" id="{8EA05D7F-747A-778E-BDDD-BA2E42200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838200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2" name="Freeform 347">
              <a:extLst>
                <a:ext uri="{FF2B5EF4-FFF2-40B4-BE49-F238E27FC236}">
                  <a16:creationId xmlns:a16="http://schemas.microsoft.com/office/drawing/2014/main" id="{18D00747-7290-25F1-DB9D-CB1CFD898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838200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3" name="Freeform 348">
              <a:extLst>
                <a:ext uri="{FF2B5EF4-FFF2-40B4-BE49-F238E27FC236}">
                  <a16:creationId xmlns:a16="http://schemas.microsoft.com/office/drawing/2014/main" id="{21CC9D2B-2F22-C2B2-A11D-EC3120A6E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838200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922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Heading With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46C6-EC0B-0442-8578-87AC7B16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9A386-60A0-7446-8567-EFB9D13366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1382375" y="0"/>
            <a:ext cx="800100" cy="8001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7FBE5F7-7EC9-F26C-46D4-475CDE045CB0}"/>
              </a:ext>
            </a:extLst>
          </p:cNvPr>
          <p:cNvGrpSpPr/>
          <p:nvPr userDrawn="1"/>
        </p:nvGrpSpPr>
        <p:grpSpPr>
          <a:xfrm>
            <a:off x="10582275" y="4081"/>
            <a:ext cx="800101" cy="800101"/>
            <a:chOff x="696913" y="1352550"/>
            <a:chExt cx="155575" cy="155575"/>
          </a:xfrm>
        </p:grpSpPr>
        <p:sp>
          <p:nvSpPr>
            <p:cNvPr id="7" name="Freeform 381">
              <a:extLst>
                <a:ext uri="{FF2B5EF4-FFF2-40B4-BE49-F238E27FC236}">
                  <a16:creationId xmlns:a16="http://schemas.microsoft.com/office/drawing/2014/main" id="{3E5D7DFF-CCC9-845D-333C-E4DF001F6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35255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" name="Freeform 382">
              <a:extLst>
                <a:ext uri="{FF2B5EF4-FFF2-40B4-BE49-F238E27FC236}">
                  <a16:creationId xmlns:a16="http://schemas.microsoft.com/office/drawing/2014/main" id="{E2C6D778-0264-B876-1B43-22204E304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373188"/>
              <a:ext cx="22225" cy="23812"/>
            </a:xfrm>
            <a:custGeom>
              <a:avLst/>
              <a:gdLst>
                <a:gd name="T0" fmla="*/ 59 w 60"/>
                <a:gd name="T1" fmla="*/ 66 h 67"/>
                <a:gd name="T2" fmla="*/ 0 w 60"/>
                <a:gd name="T3" fmla="*/ 66 h 67"/>
                <a:gd name="T4" fmla="*/ 0 w 60"/>
                <a:gd name="T5" fmla="*/ 0 h 67"/>
                <a:gd name="T6" fmla="*/ 59 w 60"/>
                <a:gd name="T7" fmla="*/ 0 h 67"/>
                <a:gd name="T8" fmla="*/ 59 w 60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7">
                  <a:moveTo>
                    <a:pt x="5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6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" name="Freeform 383">
              <a:extLst>
                <a:ext uri="{FF2B5EF4-FFF2-40B4-BE49-F238E27FC236}">
                  <a16:creationId xmlns:a16="http://schemas.microsoft.com/office/drawing/2014/main" id="{7272BE4A-C89E-5943-C779-BF94FB43B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39700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" name="Freeform 384">
              <a:extLst>
                <a:ext uri="{FF2B5EF4-FFF2-40B4-BE49-F238E27FC236}">
                  <a16:creationId xmlns:a16="http://schemas.microsoft.com/office/drawing/2014/main" id="{A60E275D-5C41-2203-0BF8-758F6D827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417638"/>
              <a:ext cx="22225" cy="23812"/>
            </a:xfrm>
            <a:custGeom>
              <a:avLst/>
              <a:gdLst>
                <a:gd name="T0" fmla="*/ 59 w 60"/>
                <a:gd name="T1" fmla="*/ 65 h 66"/>
                <a:gd name="T2" fmla="*/ 0 w 60"/>
                <a:gd name="T3" fmla="*/ 65 h 66"/>
                <a:gd name="T4" fmla="*/ 0 w 60"/>
                <a:gd name="T5" fmla="*/ 0 h 66"/>
                <a:gd name="T6" fmla="*/ 59 w 60"/>
                <a:gd name="T7" fmla="*/ 0 h 66"/>
                <a:gd name="T8" fmla="*/ 59 w 6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6">
                  <a:moveTo>
                    <a:pt x="59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5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" name="Freeform 385">
              <a:extLst>
                <a:ext uri="{FF2B5EF4-FFF2-40B4-BE49-F238E27FC236}">
                  <a16:creationId xmlns:a16="http://schemas.microsoft.com/office/drawing/2014/main" id="{363CDCC2-769E-F9E0-0EC7-D9DC9BBA3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44145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" name="Freeform 386">
              <a:extLst>
                <a:ext uri="{FF2B5EF4-FFF2-40B4-BE49-F238E27FC236}">
                  <a16:creationId xmlns:a16="http://schemas.microsoft.com/office/drawing/2014/main" id="{301F2E07-D5E3-586B-3E43-3CABF0ECF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462088"/>
              <a:ext cx="22225" cy="23812"/>
            </a:xfrm>
            <a:custGeom>
              <a:avLst/>
              <a:gdLst>
                <a:gd name="T0" fmla="*/ 59 w 60"/>
                <a:gd name="T1" fmla="*/ 66 h 67"/>
                <a:gd name="T2" fmla="*/ 0 w 60"/>
                <a:gd name="T3" fmla="*/ 66 h 67"/>
                <a:gd name="T4" fmla="*/ 0 w 60"/>
                <a:gd name="T5" fmla="*/ 0 h 67"/>
                <a:gd name="T6" fmla="*/ 59 w 60"/>
                <a:gd name="T7" fmla="*/ 0 h 67"/>
                <a:gd name="T8" fmla="*/ 59 w 60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7">
                  <a:moveTo>
                    <a:pt x="5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6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" name="Freeform 387">
              <a:extLst>
                <a:ext uri="{FF2B5EF4-FFF2-40B4-BE49-F238E27FC236}">
                  <a16:creationId xmlns:a16="http://schemas.microsoft.com/office/drawing/2014/main" id="{F91335CB-870D-5E74-2986-C87C0B828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48590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388">
              <a:extLst>
                <a:ext uri="{FF2B5EF4-FFF2-40B4-BE49-F238E27FC236}">
                  <a16:creationId xmlns:a16="http://schemas.microsoft.com/office/drawing/2014/main" id="{5B245CE4-2A76-5346-3856-A773E336C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1352550"/>
              <a:ext cx="23813" cy="22225"/>
            </a:xfrm>
            <a:custGeom>
              <a:avLst/>
              <a:gdLst>
                <a:gd name="T0" fmla="*/ 66 w 67"/>
                <a:gd name="T1" fmla="*/ 59 h 60"/>
                <a:gd name="T2" fmla="*/ 0 w 67"/>
                <a:gd name="T3" fmla="*/ 59 h 60"/>
                <a:gd name="T4" fmla="*/ 0 w 67"/>
                <a:gd name="T5" fmla="*/ 0 h 60"/>
                <a:gd name="T6" fmla="*/ 66 w 67"/>
                <a:gd name="T7" fmla="*/ 0 h 60"/>
                <a:gd name="T8" fmla="*/ 66 w 67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5" name="Freeform 389">
              <a:extLst>
                <a:ext uri="{FF2B5EF4-FFF2-40B4-BE49-F238E27FC236}">
                  <a16:creationId xmlns:a16="http://schemas.microsoft.com/office/drawing/2014/main" id="{E79CA410-A26B-8572-3325-5FCEAB824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135255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390">
              <a:extLst>
                <a:ext uri="{FF2B5EF4-FFF2-40B4-BE49-F238E27FC236}">
                  <a16:creationId xmlns:a16="http://schemas.microsoft.com/office/drawing/2014/main" id="{F2A5370A-4591-EF26-5CAB-AFD8E33CA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352550"/>
              <a:ext cx="23813" cy="22225"/>
            </a:xfrm>
            <a:custGeom>
              <a:avLst/>
              <a:gdLst>
                <a:gd name="T0" fmla="*/ 65 w 66"/>
                <a:gd name="T1" fmla="*/ 59 h 60"/>
                <a:gd name="T2" fmla="*/ 0 w 66"/>
                <a:gd name="T3" fmla="*/ 59 h 60"/>
                <a:gd name="T4" fmla="*/ 0 w 66"/>
                <a:gd name="T5" fmla="*/ 0 h 60"/>
                <a:gd name="T6" fmla="*/ 65 w 66"/>
                <a:gd name="T7" fmla="*/ 0 h 60"/>
                <a:gd name="T8" fmla="*/ 65 w 66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0">
                  <a:moveTo>
                    <a:pt x="65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391">
              <a:extLst>
                <a:ext uri="{FF2B5EF4-FFF2-40B4-BE49-F238E27FC236}">
                  <a16:creationId xmlns:a16="http://schemas.microsoft.com/office/drawing/2014/main" id="{75425424-9AE2-4D43-B574-F147E5586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135255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392">
              <a:extLst>
                <a:ext uri="{FF2B5EF4-FFF2-40B4-BE49-F238E27FC236}">
                  <a16:creationId xmlns:a16="http://schemas.microsoft.com/office/drawing/2014/main" id="{8FDF7427-03F4-ACB4-E4D2-16C80BAA4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1352550"/>
              <a:ext cx="23813" cy="22225"/>
            </a:xfrm>
            <a:custGeom>
              <a:avLst/>
              <a:gdLst>
                <a:gd name="T0" fmla="*/ 66 w 67"/>
                <a:gd name="T1" fmla="*/ 59 h 60"/>
                <a:gd name="T2" fmla="*/ 0 w 67"/>
                <a:gd name="T3" fmla="*/ 59 h 60"/>
                <a:gd name="T4" fmla="*/ 0 w 67"/>
                <a:gd name="T5" fmla="*/ 0 h 60"/>
                <a:gd name="T6" fmla="*/ 66 w 67"/>
                <a:gd name="T7" fmla="*/ 0 h 60"/>
                <a:gd name="T8" fmla="*/ 66 w 67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393">
              <a:extLst>
                <a:ext uri="{FF2B5EF4-FFF2-40B4-BE49-F238E27FC236}">
                  <a16:creationId xmlns:a16="http://schemas.microsoft.com/office/drawing/2014/main" id="{65225D07-B6A6-CEC8-D0DA-E52A349ED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3" y="1352550"/>
              <a:ext cx="22225" cy="22225"/>
            </a:xfrm>
            <a:custGeom>
              <a:avLst/>
              <a:gdLst>
                <a:gd name="T0" fmla="*/ 61 w 62"/>
                <a:gd name="T1" fmla="*/ 59 h 60"/>
                <a:gd name="T2" fmla="*/ 0 w 62"/>
                <a:gd name="T3" fmla="*/ 59 h 60"/>
                <a:gd name="T4" fmla="*/ 0 w 62"/>
                <a:gd name="T5" fmla="*/ 0 h 60"/>
                <a:gd name="T6" fmla="*/ 61 w 62"/>
                <a:gd name="T7" fmla="*/ 0 h 60"/>
                <a:gd name="T8" fmla="*/ 61 w 62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0">
                  <a:moveTo>
                    <a:pt x="61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394">
              <a:extLst>
                <a:ext uri="{FF2B5EF4-FFF2-40B4-BE49-F238E27FC236}">
                  <a16:creationId xmlns:a16="http://schemas.microsoft.com/office/drawing/2014/main" id="{42E05EDD-B2BE-940D-6FB8-20F264A84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1373188"/>
              <a:ext cx="23813" cy="23812"/>
            </a:xfrm>
            <a:custGeom>
              <a:avLst/>
              <a:gdLst>
                <a:gd name="T0" fmla="*/ 66 w 67"/>
                <a:gd name="T1" fmla="*/ 66 h 67"/>
                <a:gd name="T2" fmla="*/ 0 w 67"/>
                <a:gd name="T3" fmla="*/ 66 h 67"/>
                <a:gd name="T4" fmla="*/ 0 w 67"/>
                <a:gd name="T5" fmla="*/ 0 h 67"/>
                <a:gd name="T6" fmla="*/ 66 w 67"/>
                <a:gd name="T7" fmla="*/ 0 h 67"/>
                <a:gd name="T8" fmla="*/ 66 w 67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66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6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395">
              <a:extLst>
                <a:ext uri="{FF2B5EF4-FFF2-40B4-BE49-F238E27FC236}">
                  <a16:creationId xmlns:a16="http://schemas.microsoft.com/office/drawing/2014/main" id="{37AFE8AC-2B31-555E-C12D-58FA314D5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1373188"/>
              <a:ext cx="22225" cy="23812"/>
            </a:xfrm>
            <a:custGeom>
              <a:avLst/>
              <a:gdLst>
                <a:gd name="T0" fmla="*/ 59 w 60"/>
                <a:gd name="T1" fmla="*/ 66 h 67"/>
                <a:gd name="T2" fmla="*/ 0 w 60"/>
                <a:gd name="T3" fmla="*/ 66 h 67"/>
                <a:gd name="T4" fmla="*/ 0 w 60"/>
                <a:gd name="T5" fmla="*/ 0 h 67"/>
                <a:gd name="T6" fmla="*/ 59 w 60"/>
                <a:gd name="T7" fmla="*/ 0 h 67"/>
                <a:gd name="T8" fmla="*/ 59 w 60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7">
                  <a:moveTo>
                    <a:pt x="5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6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396">
              <a:extLst>
                <a:ext uri="{FF2B5EF4-FFF2-40B4-BE49-F238E27FC236}">
                  <a16:creationId xmlns:a16="http://schemas.microsoft.com/office/drawing/2014/main" id="{F91C5272-29CE-0A5B-3396-5F3752D29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373188"/>
              <a:ext cx="23813" cy="23812"/>
            </a:xfrm>
            <a:custGeom>
              <a:avLst/>
              <a:gdLst>
                <a:gd name="T0" fmla="*/ 65 w 66"/>
                <a:gd name="T1" fmla="*/ 66 h 67"/>
                <a:gd name="T2" fmla="*/ 0 w 66"/>
                <a:gd name="T3" fmla="*/ 66 h 67"/>
                <a:gd name="T4" fmla="*/ 0 w 66"/>
                <a:gd name="T5" fmla="*/ 0 h 67"/>
                <a:gd name="T6" fmla="*/ 65 w 66"/>
                <a:gd name="T7" fmla="*/ 0 h 67"/>
                <a:gd name="T8" fmla="*/ 65 w 66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65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6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397">
              <a:extLst>
                <a:ext uri="{FF2B5EF4-FFF2-40B4-BE49-F238E27FC236}">
                  <a16:creationId xmlns:a16="http://schemas.microsoft.com/office/drawing/2014/main" id="{AE61B0CC-F771-95E9-B224-A58FEE2CF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1373188"/>
              <a:ext cx="22225" cy="23812"/>
            </a:xfrm>
            <a:custGeom>
              <a:avLst/>
              <a:gdLst>
                <a:gd name="T0" fmla="*/ 59 w 60"/>
                <a:gd name="T1" fmla="*/ 66 h 67"/>
                <a:gd name="T2" fmla="*/ 0 w 60"/>
                <a:gd name="T3" fmla="*/ 66 h 67"/>
                <a:gd name="T4" fmla="*/ 0 w 60"/>
                <a:gd name="T5" fmla="*/ 0 h 67"/>
                <a:gd name="T6" fmla="*/ 59 w 60"/>
                <a:gd name="T7" fmla="*/ 0 h 67"/>
                <a:gd name="T8" fmla="*/ 59 w 60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7">
                  <a:moveTo>
                    <a:pt x="5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6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" name="Freeform 398">
              <a:extLst>
                <a:ext uri="{FF2B5EF4-FFF2-40B4-BE49-F238E27FC236}">
                  <a16:creationId xmlns:a16="http://schemas.microsoft.com/office/drawing/2014/main" id="{3126A2C0-A66F-DCF2-3B74-A92B79129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1373188"/>
              <a:ext cx="23813" cy="23812"/>
            </a:xfrm>
            <a:custGeom>
              <a:avLst/>
              <a:gdLst>
                <a:gd name="T0" fmla="*/ 66 w 67"/>
                <a:gd name="T1" fmla="*/ 66 h 67"/>
                <a:gd name="T2" fmla="*/ 0 w 67"/>
                <a:gd name="T3" fmla="*/ 66 h 67"/>
                <a:gd name="T4" fmla="*/ 0 w 67"/>
                <a:gd name="T5" fmla="*/ 0 h 67"/>
                <a:gd name="T6" fmla="*/ 66 w 67"/>
                <a:gd name="T7" fmla="*/ 0 h 67"/>
                <a:gd name="T8" fmla="*/ 66 w 67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66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6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399">
              <a:extLst>
                <a:ext uri="{FF2B5EF4-FFF2-40B4-BE49-F238E27FC236}">
                  <a16:creationId xmlns:a16="http://schemas.microsoft.com/office/drawing/2014/main" id="{F0234320-4622-F06F-FC6C-8A0211E41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3" y="1373188"/>
              <a:ext cx="22225" cy="23812"/>
            </a:xfrm>
            <a:custGeom>
              <a:avLst/>
              <a:gdLst>
                <a:gd name="T0" fmla="*/ 61 w 62"/>
                <a:gd name="T1" fmla="*/ 66 h 67"/>
                <a:gd name="T2" fmla="*/ 0 w 62"/>
                <a:gd name="T3" fmla="*/ 66 h 67"/>
                <a:gd name="T4" fmla="*/ 0 w 62"/>
                <a:gd name="T5" fmla="*/ 0 h 67"/>
                <a:gd name="T6" fmla="*/ 61 w 62"/>
                <a:gd name="T7" fmla="*/ 0 h 67"/>
                <a:gd name="T8" fmla="*/ 61 w 62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7">
                  <a:moveTo>
                    <a:pt x="61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66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400">
              <a:extLst>
                <a:ext uri="{FF2B5EF4-FFF2-40B4-BE49-F238E27FC236}">
                  <a16:creationId xmlns:a16="http://schemas.microsoft.com/office/drawing/2014/main" id="{58DB1D3F-F3E9-AAFC-C79B-859382D24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1397000"/>
              <a:ext cx="23813" cy="22225"/>
            </a:xfrm>
            <a:custGeom>
              <a:avLst/>
              <a:gdLst>
                <a:gd name="T0" fmla="*/ 66 w 67"/>
                <a:gd name="T1" fmla="*/ 59 h 60"/>
                <a:gd name="T2" fmla="*/ 0 w 67"/>
                <a:gd name="T3" fmla="*/ 59 h 60"/>
                <a:gd name="T4" fmla="*/ 0 w 67"/>
                <a:gd name="T5" fmla="*/ 0 h 60"/>
                <a:gd name="T6" fmla="*/ 66 w 67"/>
                <a:gd name="T7" fmla="*/ 0 h 60"/>
                <a:gd name="T8" fmla="*/ 66 w 67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" name="Freeform 401">
              <a:extLst>
                <a:ext uri="{FF2B5EF4-FFF2-40B4-BE49-F238E27FC236}">
                  <a16:creationId xmlns:a16="http://schemas.microsoft.com/office/drawing/2014/main" id="{E569EC57-682F-F7CB-BD4D-49F605B04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139700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" name="Freeform 402">
              <a:extLst>
                <a:ext uri="{FF2B5EF4-FFF2-40B4-BE49-F238E27FC236}">
                  <a16:creationId xmlns:a16="http://schemas.microsoft.com/office/drawing/2014/main" id="{39C5A86B-AFF6-933D-1E75-CE8A80910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397000"/>
              <a:ext cx="23813" cy="22225"/>
            </a:xfrm>
            <a:custGeom>
              <a:avLst/>
              <a:gdLst>
                <a:gd name="T0" fmla="*/ 65 w 66"/>
                <a:gd name="T1" fmla="*/ 59 h 60"/>
                <a:gd name="T2" fmla="*/ 0 w 66"/>
                <a:gd name="T3" fmla="*/ 59 h 60"/>
                <a:gd name="T4" fmla="*/ 0 w 66"/>
                <a:gd name="T5" fmla="*/ 0 h 60"/>
                <a:gd name="T6" fmla="*/ 65 w 66"/>
                <a:gd name="T7" fmla="*/ 0 h 60"/>
                <a:gd name="T8" fmla="*/ 65 w 66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0">
                  <a:moveTo>
                    <a:pt x="65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Freeform 403">
              <a:extLst>
                <a:ext uri="{FF2B5EF4-FFF2-40B4-BE49-F238E27FC236}">
                  <a16:creationId xmlns:a16="http://schemas.microsoft.com/office/drawing/2014/main" id="{61B86AF7-5705-997B-C46D-7531EA7E8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139700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404">
              <a:extLst>
                <a:ext uri="{FF2B5EF4-FFF2-40B4-BE49-F238E27FC236}">
                  <a16:creationId xmlns:a16="http://schemas.microsoft.com/office/drawing/2014/main" id="{88D17340-2808-EA92-7A3E-40AFFFEA0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1397000"/>
              <a:ext cx="23813" cy="22225"/>
            </a:xfrm>
            <a:custGeom>
              <a:avLst/>
              <a:gdLst>
                <a:gd name="T0" fmla="*/ 66 w 67"/>
                <a:gd name="T1" fmla="*/ 59 h 60"/>
                <a:gd name="T2" fmla="*/ 0 w 67"/>
                <a:gd name="T3" fmla="*/ 59 h 60"/>
                <a:gd name="T4" fmla="*/ 0 w 67"/>
                <a:gd name="T5" fmla="*/ 0 h 60"/>
                <a:gd name="T6" fmla="*/ 66 w 67"/>
                <a:gd name="T7" fmla="*/ 0 h 60"/>
                <a:gd name="T8" fmla="*/ 66 w 67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" name="Freeform 405">
              <a:extLst>
                <a:ext uri="{FF2B5EF4-FFF2-40B4-BE49-F238E27FC236}">
                  <a16:creationId xmlns:a16="http://schemas.microsoft.com/office/drawing/2014/main" id="{2B44895E-9E51-8BF8-0778-527DDCF2B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3" y="1397000"/>
              <a:ext cx="22225" cy="22225"/>
            </a:xfrm>
            <a:custGeom>
              <a:avLst/>
              <a:gdLst>
                <a:gd name="T0" fmla="*/ 61 w 62"/>
                <a:gd name="T1" fmla="*/ 59 h 60"/>
                <a:gd name="T2" fmla="*/ 0 w 62"/>
                <a:gd name="T3" fmla="*/ 59 h 60"/>
                <a:gd name="T4" fmla="*/ 0 w 62"/>
                <a:gd name="T5" fmla="*/ 0 h 60"/>
                <a:gd name="T6" fmla="*/ 61 w 62"/>
                <a:gd name="T7" fmla="*/ 0 h 60"/>
                <a:gd name="T8" fmla="*/ 61 w 62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0">
                  <a:moveTo>
                    <a:pt x="61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" name="Freeform 406">
              <a:extLst>
                <a:ext uri="{FF2B5EF4-FFF2-40B4-BE49-F238E27FC236}">
                  <a16:creationId xmlns:a16="http://schemas.microsoft.com/office/drawing/2014/main" id="{B33A98A5-1849-5EAF-64E2-E3B60D57E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1417638"/>
              <a:ext cx="23813" cy="23812"/>
            </a:xfrm>
            <a:custGeom>
              <a:avLst/>
              <a:gdLst>
                <a:gd name="T0" fmla="*/ 66 w 67"/>
                <a:gd name="T1" fmla="*/ 65 h 66"/>
                <a:gd name="T2" fmla="*/ 0 w 67"/>
                <a:gd name="T3" fmla="*/ 65 h 66"/>
                <a:gd name="T4" fmla="*/ 0 w 67"/>
                <a:gd name="T5" fmla="*/ 0 h 66"/>
                <a:gd name="T6" fmla="*/ 66 w 67"/>
                <a:gd name="T7" fmla="*/ 0 h 66"/>
                <a:gd name="T8" fmla="*/ 66 w 67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66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65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" name="Freeform 407">
              <a:extLst>
                <a:ext uri="{FF2B5EF4-FFF2-40B4-BE49-F238E27FC236}">
                  <a16:creationId xmlns:a16="http://schemas.microsoft.com/office/drawing/2014/main" id="{0BCFC0CA-7A2A-C699-592E-5C8C37E65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1417638"/>
              <a:ext cx="22225" cy="23812"/>
            </a:xfrm>
            <a:custGeom>
              <a:avLst/>
              <a:gdLst>
                <a:gd name="T0" fmla="*/ 59 w 60"/>
                <a:gd name="T1" fmla="*/ 65 h 66"/>
                <a:gd name="T2" fmla="*/ 0 w 60"/>
                <a:gd name="T3" fmla="*/ 65 h 66"/>
                <a:gd name="T4" fmla="*/ 0 w 60"/>
                <a:gd name="T5" fmla="*/ 0 h 66"/>
                <a:gd name="T6" fmla="*/ 59 w 60"/>
                <a:gd name="T7" fmla="*/ 0 h 66"/>
                <a:gd name="T8" fmla="*/ 59 w 6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6">
                  <a:moveTo>
                    <a:pt x="59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5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4" name="Freeform 408">
              <a:extLst>
                <a:ext uri="{FF2B5EF4-FFF2-40B4-BE49-F238E27FC236}">
                  <a16:creationId xmlns:a16="http://schemas.microsoft.com/office/drawing/2014/main" id="{60D34496-2FC2-4323-9DEF-62237CF2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417638"/>
              <a:ext cx="23813" cy="23812"/>
            </a:xfrm>
            <a:custGeom>
              <a:avLst/>
              <a:gdLst>
                <a:gd name="T0" fmla="*/ 65 w 66"/>
                <a:gd name="T1" fmla="*/ 65 h 66"/>
                <a:gd name="T2" fmla="*/ 0 w 66"/>
                <a:gd name="T3" fmla="*/ 65 h 66"/>
                <a:gd name="T4" fmla="*/ 0 w 66"/>
                <a:gd name="T5" fmla="*/ 0 h 66"/>
                <a:gd name="T6" fmla="*/ 65 w 66"/>
                <a:gd name="T7" fmla="*/ 0 h 66"/>
                <a:gd name="T8" fmla="*/ 65 w 66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65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65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5" name="Freeform 409">
              <a:extLst>
                <a:ext uri="{FF2B5EF4-FFF2-40B4-BE49-F238E27FC236}">
                  <a16:creationId xmlns:a16="http://schemas.microsoft.com/office/drawing/2014/main" id="{9D0F36F0-91D9-313E-968D-1591F2D1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1417638"/>
              <a:ext cx="22225" cy="23812"/>
            </a:xfrm>
            <a:custGeom>
              <a:avLst/>
              <a:gdLst>
                <a:gd name="T0" fmla="*/ 59 w 60"/>
                <a:gd name="T1" fmla="*/ 65 h 66"/>
                <a:gd name="T2" fmla="*/ 0 w 60"/>
                <a:gd name="T3" fmla="*/ 65 h 66"/>
                <a:gd name="T4" fmla="*/ 0 w 60"/>
                <a:gd name="T5" fmla="*/ 0 h 66"/>
                <a:gd name="T6" fmla="*/ 59 w 60"/>
                <a:gd name="T7" fmla="*/ 0 h 66"/>
                <a:gd name="T8" fmla="*/ 59 w 6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6">
                  <a:moveTo>
                    <a:pt x="59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5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6" name="Freeform 410">
              <a:extLst>
                <a:ext uri="{FF2B5EF4-FFF2-40B4-BE49-F238E27FC236}">
                  <a16:creationId xmlns:a16="http://schemas.microsoft.com/office/drawing/2014/main" id="{F41C6065-8A77-3C9C-C020-3A67F6270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1417638"/>
              <a:ext cx="23813" cy="23812"/>
            </a:xfrm>
            <a:custGeom>
              <a:avLst/>
              <a:gdLst>
                <a:gd name="T0" fmla="*/ 66 w 67"/>
                <a:gd name="T1" fmla="*/ 65 h 66"/>
                <a:gd name="T2" fmla="*/ 0 w 67"/>
                <a:gd name="T3" fmla="*/ 65 h 66"/>
                <a:gd name="T4" fmla="*/ 0 w 67"/>
                <a:gd name="T5" fmla="*/ 0 h 66"/>
                <a:gd name="T6" fmla="*/ 66 w 67"/>
                <a:gd name="T7" fmla="*/ 0 h 66"/>
                <a:gd name="T8" fmla="*/ 66 w 67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66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65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7" name="Freeform 411">
              <a:extLst>
                <a:ext uri="{FF2B5EF4-FFF2-40B4-BE49-F238E27FC236}">
                  <a16:creationId xmlns:a16="http://schemas.microsoft.com/office/drawing/2014/main" id="{D85CB1EB-E62D-C72A-FB7B-4768D397A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3" y="1417638"/>
              <a:ext cx="22225" cy="23812"/>
            </a:xfrm>
            <a:custGeom>
              <a:avLst/>
              <a:gdLst>
                <a:gd name="T0" fmla="*/ 61 w 62"/>
                <a:gd name="T1" fmla="*/ 65 h 66"/>
                <a:gd name="T2" fmla="*/ 0 w 62"/>
                <a:gd name="T3" fmla="*/ 65 h 66"/>
                <a:gd name="T4" fmla="*/ 0 w 62"/>
                <a:gd name="T5" fmla="*/ 0 h 66"/>
                <a:gd name="T6" fmla="*/ 61 w 62"/>
                <a:gd name="T7" fmla="*/ 0 h 66"/>
                <a:gd name="T8" fmla="*/ 61 w 62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6">
                  <a:moveTo>
                    <a:pt x="61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65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8" name="Freeform 412">
              <a:extLst>
                <a:ext uri="{FF2B5EF4-FFF2-40B4-BE49-F238E27FC236}">
                  <a16:creationId xmlns:a16="http://schemas.microsoft.com/office/drawing/2014/main" id="{36C8C2B6-4B7F-B79D-B07B-60F6D8B1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1441450"/>
              <a:ext cx="23813" cy="22225"/>
            </a:xfrm>
            <a:custGeom>
              <a:avLst/>
              <a:gdLst>
                <a:gd name="T0" fmla="*/ 66 w 67"/>
                <a:gd name="T1" fmla="*/ 59 h 60"/>
                <a:gd name="T2" fmla="*/ 0 w 67"/>
                <a:gd name="T3" fmla="*/ 59 h 60"/>
                <a:gd name="T4" fmla="*/ 0 w 67"/>
                <a:gd name="T5" fmla="*/ 0 h 60"/>
                <a:gd name="T6" fmla="*/ 66 w 67"/>
                <a:gd name="T7" fmla="*/ 0 h 60"/>
                <a:gd name="T8" fmla="*/ 66 w 67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9" name="Freeform 413">
              <a:extLst>
                <a:ext uri="{FF2B5EF4-FFF2-40B4-BE49-F238E27FC236}">
                  <a16:creationId xmlns:a16="http://schemas.microsoft.com/office/drawing/2014/main" id="{BD372DB3-1F8D-E047-070C-02E273BB5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144145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0" name="Freeform 414">
              <a:extLst>
                <a:ext uri="{FF2B5EF4-FFF2-40B4-BE49-F238E27FC236}">
                  <a16:creationId xmlns:a16="http://schemas.microsoft.com/office/drawing/2014/main" id="{2710480F-908F-8B4B-86B5-C518C22C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441450"/>
              <a:ext cx="23813" cy="22225"/>
            </a:xfrm>
            <a:custGeom>
              <a:avLst/>
              <a:gdLst>
                <a:gd name="T0" fmla="*/ 65 w 66"/>
                <a:gd name="T1" fmla="*/ 59 h 60"/>
                <a:gd name="T2" fmla="*/ 0 w 66"/>
                <a:gd name="T3" fmla="*/ 59 h 60"/>
                <a:gd name="T4" fmla="*/ 0 w 66"/>
                <a:gd name="T5" fmla="*/ 0 h 60"/>
                <a:gd name="T6" fmla="*/ 65 w 66"/>
                <a:gd name="T7" fmla="*/ 0 h 60"/>
                <a:gd name="T8" fmla="*/ 65 w 66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0">
                  <a:moveTo>
                    <a:pt x="65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1" name="Freeform 415">
              <a:extLst>
                <a:ext uri="{FF2B5EF4-FFF2-40B4-BE49-F238E27FC236}">
                  <a16:creationId xmlns:a16="http://schemas.microsoft.com/office/drawing/2014/main" id="{159835A1-5828-2D7A-7ABC-2CA72E37F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144145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2" name="Freeform 416">
              <a:extLst>
                <a:ext uri="{FF2B5EF4-FFF2-40B4-BE49-F238E27FC236}">
                  <a16:creationId xmlns:a16="http://schemas.microsoft.com/office/drawing/2014/main" id="{2DEF4771-9B3A-9FB9-2BDA-854DE0FAE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1441450"/>
              <a:ext cx="23813" cy="22225"/>
            </a:xfrm>
            <a:custGeom>
              <a:avLst/>
              <a:gdLst>
                <a:gd name="T0" fmla="*/ 66 w 67"/>
                <a:gd name="T1" fmla="*/ 59 h 60"/>
                <a:gd name="T2" fmla="*/ 0 w 67"/>
                <a:gd name="T3" fmla="*/ 59 h 60"/>
                <a:gd name="T4" fmla="*/ 0 w 67"/>
                <a:gd name="T5" fmla="*/ 0 h 60"/>
                <a:gd name="T6" fmla="*/ 66 w 67"/>
                <a:gd name="T7" fmla="*/ 0 h 60"/>
                <a:gd name="T8" fmla="*/ 66 w 67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3" name="Freeform 417">
              <a:extLst>
                <a:ext uri="{FF2B5EF4-FFF2-40B4-BE49-F238E27FC236}">
                  <a16:creationId xmlns:a16="http://schemas.microsoft.com/office/drawing/2014/main" id="{D98201E4-1F8E-42A0-AAE4-1BB8CF025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3" y="1441450"/>
              <a:ext cx="22225" cy="22225"/>
            </a:xfrm>
            <a:custGeom>
              <a:avLst/>
              <a:gdLst>
                <a:gd name="T0" fmla="*/ 61 w 62"/>
                <a:gd name="T1" fmla="*/ 59 h 60"/>
                <a:gd name="T2" fmla="*/ 0 w 62"/>
                <a:gd name="T3" fmla="*/ 59 h 60"/>
                <a:gd name="T4" fmla="*/ 0 w 62"/>
                <a:gd name="T5" fmla="*/ 0 h 60"/>
                <a:gd name="T6" fmla="*/ 61 w 62"/>
                <a:gd name="T7" fmla="*/ 0 h 60"/>
                <a:gd name="T8" fmla="*/ 61 w 62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0">
                  <a:moveTo>
                    <a:pt x="61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4" name="Freeform 418">
              <a:extLst>
                <a:ext uri="{FF2B5EF4-FFF2-40B4-BE49-F238E27FC236}">
                  <a16:creationId xmlns:a16="http://schemas.microsoft.com/office/drawing/2014/main" id="{37A0B4DA-D785-B39E-D01B-2C24A676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1462088"/>
              <a:ext cx="23813" cy="23812"/>
            </a:xfrm>
            <a:custGeom>
              <a:avLst/>
              <a:gdLst>
                <a:gd name="T0" fmla="*/ 66 w 67"/>
                <a:gd name="T1" fmla="*/ 66 h 67"/>
                <a:gd name="T2" fmla="*/ 0 w 67"/>
                <a:gd name="T3" fmla="*/ 66 h 67"/>
                <a:gd name="T4" fmla="*/ 0 w 67"/>
                <a:gd name="T5" fmla="*/ 0 h 67"/>
                <a:gd name="T6" fmla="*/ 66 w 67"/>
                <a:gd name="T7" fmla="*/ 0 h 67"/>
                <a:gd name="T8" fmla="*/ 66 w 67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66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6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5" name="Freeform 419">
              <a:extLst>
                <a:ext uri="{FF2B5EF4-FFF2-40B4-BE49-F238E27FC236}">
                  <a16:creationId xmlns:a16="http://schemas.microsoft.com/office/drawing/2014/main" id="{1D4065CD-EC4D-9E51-F5B2-8028010DE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1462088"/>
              <a:ext cx="22225" cy="23812"/>
            </a:xfrm>
            <a:custGeom>
              <a:avLst/>
              <a:gdLst>
                <a:gd name="T0" fmla="*/ 59 w 60"/>
                <a:gd name="T1" fmla="*/ 66 h 67"/>
                <a:gd name="T2" fmla="*/ 0 w 60"/>
                <a:gd name="T3" fmla="*/ 66 h 67"/>
                <a:gd name="T4" fmla="*/ 0 w 60"/>
                <a:gd name="T5" fmla="*/ 0 h 67"/>
                <a:gd name="T6" fmla="*/ 59 w 60"/>
                <a:gd name="T7" fmla="*/ 0 h 67"/>
                <a:gd name="T8" fmla="*/ 59 w 60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7">
                  <a:moveTo>
                    <a:pt x="5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6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6" name="Freeform 420">
              <a:extLst>
                <a:ext uri="{FF2B5EF4-FFF2-40B4-BE49-F238E27FC236}">
                  <a16:creationId xmlns:a16="http://schemas.microsoft.com/office/drawing/2014/main" id="{32E12F1B-79EF-930B-4AE8-F9F0016F2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462088"/>
              <a:ext cx="23813" cy="23812"/>
            </a:xfrm>
            <a:custGeom>
              <a:avLst/>
              <a:gdLst>
                <a:gd name="T0" fmla="*/ 65 w 66"/>
                <a:gd name="T1" fmla="*/ 66 h 67"/>
                <a:gd name="T2" fmla="*/ 0 w 66"/>
                <a:gd name="T3" fmla="*/ 66 h 67"/>
                <a:gd name="T4" fmla="*/ 0 w 66"/>
                <a:gd name="T5" fmla="*/ 0 h 67"/>
                <a:gd name="T6" fmla="*/ 65 w 66"/>
                <a:gd name="T7" fmla="*/ 0 h 67"/>
                <a:gd name="T8" fmla="*/ 65 w 66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65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6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7" name="Freeform 421">
              <a:extLst>
                <a:ext uri="{FF2B5EF4-FFF2-40B4-BE49-F238E27FC236}">
                  <a16:creationId xmlns:a16="http://schemas.microsoft.com/office/drawing/2014/main" id="{6A53B544-D4C6-BF8E-9043-31297C2F8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1462088"/>
              <a:ext cx="22225" cy="23812"/>
            </a:xfrm>
            <a:custGeom>
              <a:avLst/>
              <a:gdLst>
                <a:gd name="T0" fmla="*/ 59 w 60"/>
                <a:gd name="T1" fmla="*/ 66 h 67"/>
                <a:gd name="T2" fmla="*/ 0 w 60"/>
                <a:gd name="T3" fmla="*/ 66 h 67"/>
                <a:gd name="T4" fmla="*/ 0 w 60"/>
                <a:gd name="T5" fmla="*/ 0 h 67"/>
                <a:gd name="T6" fmla="*/ 59 w 60"/>
                <a:gd name="T7" fmla="*/ 0 h 67"/>
                <a:gd name="T8" fmla="*/ 59 w 60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7">
                  <a:moveTo>
                    <a:pt x="5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6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8" name="Freeform 422">
              <a:extLst>
                <a:ext uri="{FF2B5EF4-FFF2-40B4-BE49-F238E27FC236}">
                  <a16:creationId xmlns:a16="http://schemas.microsoft.com/office/drawing/2014/main" id="{104B48D9-FBA2-B2DE-529F-9E23A58E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1462088"/>
              <a:ext cx="23813" cy="23812"/>
            </a:xfrm>
            <a:custGeom>
              <a:avLst/>
              <a:gdLst>
                <a:gd name="T0" fmla="*/ 66 w 67"/>
                <a:gd name="T1" fmla="*/ 66 h 67"/>
                <a:gd name="T2" fmla="*/ 0 w 67"/>
                <a:gd name="T3" fmla="*/ 66 h 67"/>
                <a:gd name="T4" fmla="*/ 0 w 67"/>
                <a:gd name="T5" fmla="*/ 0 h 67"/>
                <a:gd name="T6" fmla="*/ 66 w 67"/>
                <a:gd name="T7" fmla="*/ 0 h 67"/>
                <a:gd name="T8" fmla="*/ 66 w 67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66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6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9" name="Freeform 423">
              <a:extLst>
                <a:ext uri="{FF2B5EF4-FFF2-40B4-BE49-F238E27FC236}">
                  <a16:creationId xmlns:a16="http://schemas.microsoft.com/office/drawing/2014/main" id="{328E79ED-AA91-8704-AC33-72B6F2049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3" y="1462088"/>
              <a:ext cx="22225" cy="23812"/>
            </a:xfrm>
            <a:custGeom>
              <a:avLst/>
              <a:gdLst>
                <a:gd name="T0" fmla="*/ 61 w 62"/>
                <a:gd name="T1" fmla="*/ 66 h 67"/>
                <a:gd name="T2" fmla="*/ 0 w 62"/>
                <a:gd name="T3" fmla="*/ 66 h 67"/>
                <a:gd name="T4" fmla="*/ 0 w 62"/>
                <a:gd name="T5" fmla="*/ 0 h 67"/>
                <a:gd name="T6" fmla="*/ 61 w 62"/>
                <a:gd name="T7" fmla="*/ 0 h 67"/>
                <a:gd name="T8" fmla="*/ 61 w 62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7">
                  <a:moveTo>
                    <a:pt x="61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66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0" name="Freeform 424">
              <a:extLst>
                <a:ext uri="{FF2B5EF4-FFF2-40B4-BE49-F238E27FC236}">
                  <a16:creationId xmlns:a16="http://schemas.microsoft.com/office/drawing/2014/main" id="{1680E7CC-3DDA-0E03-5066-FDE068830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1485900"/>
              <a:ext cx="23813" cy="22225"/>
            </a:xfrm>
            <a:custGeom>
              <a:avLst/>
              <a:gdLst>
                <a:gd name="T0" fmla="*/ 66 w 67"/>
                <a:gd name="T1" fmla="*/ 59 h 60"/>
                <a:gd name="T2" fmla="*/ 0 w 67"/>
                <a:gd name="T3" fmla="*/ 59 h 60"/>
                <a:gd name="T4" fmla="*/ 0 w 67"/>
                <a:gd name="T5" fmla="*/ 0 h 60"/>
                <a:gd name="T6" fmla="*/ 66 w 67"/>
                <a:gd name="T7" fmla="*/ 0 h 60"/>
                <a:gd name="T8" fmla="*/ 66 w 67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1" name="Freeform 425">
              <a:extLst>
                <a:ext uri="{FF2B5EF4-FFF2-40B4-BE49-F238E27FC236}">
                  <a16:creationId xmlns:a16="http://schemas.microsoft.com/office/drawing/2014/main" id="{4E094751-EB01-06B2-7C0F-B7E86531D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148590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2" name="Freeform 426">
              <a:extLst>
                <a:ext uri="{FF2B5EF4-FFF2-40B4-BE49-F238E27FC236}">
                  <a16:creationId xmlns:a16="http://schemas.microsoft.com/office/drawing/2014/main" id="{38CF3297-A74E-C637-1881-BA2CDD141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485900"/>
              <a:ext cx="23813" cy="22225"/>
            </a:xfrm>
            <a:custGeom>
              <a:avLst/>
              <a:gdLst>
                <a:gd name="T0" fmla="*/ 65 w 66"/>
                <a:gd name="T1" fmla="*/ 59 h 60"/>
                <a:gd name="T2" fmla="*/ 0 w 66"/>
                <a:gd name="T3" fmla="*/ 59 h 60"/>
                <a:gd name="T4" fmla="*/ 0 w 66"/>
                <a:gd name="T5" fmla="*/ 0 h 60"/>
                <a:gd name="T6" fmla="*/ 65 w 66"/>
                <a:gd name="T7" fmla="*/ 0 h 60"/>
                <a:gd name="T8" fmla="*/ 65 w 66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0">
                  <a:moveTo>
                    <a:pt x="65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3" name="Freeform 427">
              <a:extLst>
                <a:ext uri="{FF2B5EF4-FFF2-40B4-BE49-F238E27FC236}">
                  <a16:creationId xmlns:a16="http://schemas.microsoft.com/office/drawing/2014/main" id="{32DC2633-BB35-83B9-B2F4-D906BCA97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148590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4" name="Freeform 428">
              <a:extLst>
                <a:ext uri="{FF2B5EF4-FFF2-40B4-BE49-F238E27FC236}">
                  <a16:creationId xmlns:a16="http://schemas.microsoft.com/office/drawing/2014/main" id="{8379DA33-4CCC-35CB-8BCD-BC943E4AD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1485900"/>
              <a:ext cx="23813" cy="22225"/>
            </a:xfrm>
            <a:custGeom>
              <a:avLst/>
              <a:gdLst>
                <a:gd name="T0" fmla="*/ 66 w 67"/>
                <a:gd name="T1" fmla="*/ 59 h 60"/>
                <a:gd name="T2" fmla="*/ 0 w 67"/>
                <a:gd name="T3" fmla="*/ 59 h 60"/>
                <a:gd name="T4" fmla="*/ 0 w 67"/>
                <a:gd name="T5" fmla="*/ 0 h 60"/>
                <a:gd name="T6" fmla="*/ 66 w 67"/>
                <a:gd name="T7" fmla="*/ 0 h 60"/>
                <a:gd name="T8" fmla="*/ 66 w 67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5" name="Freeform 429">
              <a:extLst>
                <a:ext uri="{FF2B5EF4-FFF2-40B4-BE49-F238E27FC236}">
                  <a16:creationId xmlns:a16="http://schemas.microsoft.com/office/drawing/2014/main" id="{FA52A182-BD2C-4227-3F54-316EBCD28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3" y="1485900"/>
              <a:ext cx="22225" cy="22225"/>
            </a:xfrm>
            <a:custGeom>
              <a:avLst/>
              <a:gdLst>
                <a:gd name="T0" fmla="*/ 61 w 62"/>
                <a:gd name="T1" fmla="*/ 59 h 60"/>
                <a:gd name="T2" fmla="*/ 0 w 62"/>
                <a:gd name="T3" fmla="*/ 59 h 60"/>
                <a:gd name="T4" fmla="*/ 0 w 62"/>
                <a:gd name="T5" fmla="*/ 0 h 60"/>
                <a:gd name="T6" fmla="*/ 61 w 62"/>
                <a:gd name="T7" fmla="*/ 0 h 60"/>
                <a:gd name="T8" fmla="*/ 61 w 62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0">
                  <a:moveTo>
                    <a:pt x="61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66" name="Freeform 5011">
            <a:extLst>
              <a:ext uri="{FF2B5EF4-FFF2-40B4-BE49-F238E27FC236}">
                <a16:creationId xmlns:a16="http://schemas.microsoft.com/office/drawing/2014/main" id="{68BF50BB-CB4D-F364-07EE-6CFBFE8B786F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9757369" y="-3"/>
            <a:ext cx="824904" cy="824909"/>
          </a:xfrm>
          <a:custGeom>
            <a:avLst/>
            <a:gdLst>
              <a:gd name="T0" fmla="*/ 0 w 436"/>
              <a:gd name="T1" fmla="*/ 435 h 436"/>
              <a:gd name="T2" fmla="*/ 435 w 436"/>
              <a:gd name="T3" fmla="*/ 435 h 436"/>
              <a:gd name="T4" fmla="*/ 435 w 436"/>
              <a:gd name="T5" fmla="*/ 0 h 436"/>
              <a:gd name="T6" fmla="*/ 0 w 436"/>
              <a:gd name="T7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6" h="436">
                <a:moveTo>
                  <a:pt x="0" y="435"/>
                </a:moveTo>
                <a:lnTo>
                  <a:pt x="435" y="435"/>
                </a:lnTo>
                <a:lnTo>
                  <a:pt x="435" y="0"/>
                </a:lnTo>
                <a:lnTo>
                  <a:pt x="0" y="4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85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Til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98D01B-7480-D166-A230-D4FD9EAE9B4F}"/>
              </a:ext>
            </a:extLst>
          </p:cNvPr>
          <p:cNvGrpSpPr/>
          <p:nvPr userDrawn="1"/>
        </p:nvGrpSpPr>
        <p:grpSpPr>
          <a:xfrm rot="16200000">
            <a:off x="11387852" y="6053852"/>
            <a:ext cx="800106" cy="808190"/>
            <a:chOff x="9166522" y="4957273"/>
            <a:chExt cx="1959618" cy="1979418"/>
          </a:xfrm>
        </p:grpSpPr>
        <p:sp>
          <p:nvSpPr>
            <p:cNvPr id="9" name="Freeform 432">
              <a:extLst>
                <a:ext uri="{FF2B5EF4-FFF2-40B4-BE49-F238E27FC236}">
                  <a16:creationId xmlns:a16="http://schemas.microsoft.com/office/drawing/2014/main" id="{A2CDA910-BCD5-E2AF-2C81-B6F2056879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10156231" y="5946982"/>
              <a:ext cx="969909" cy="989709"/>
            </a:xfrm>
            <a:custGeom>
              <a:avLst/>
              <a:gdLst>
                <a:gd name="T0" fmla="*/ 0 w 218"/>
                <a:gd name="T1" fmla="*/ 218 h 219"/>
                <a:gd name="T2" fmla="*/ 217 w 218"/>
                <a:gd name="T3" fmla="*/ 218 h 219"/>
                <a:gd name="T4" fmla="*/ 217 w 218"/>
                <a:gd name="T5" fmla="*/ 0 h 219"/>
                <a:gd name="T6" fmla="*/ 0 w 218"/>
                <a:gd name="T7" fmla="*/ 0 h 219"/>
                <a:gd name="T8" fmla="*/ 0 w 218"/>
                <a:gd name="T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9">
                  <a:moveTo>
                    <a:pt x="0" y="218"/>
                  </a:moveTo>
                  <a:lnTo>
                    <a:pt x="217" y="218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" name="Freeform 433">
              <a:extLst>
                <a:ext uri="{FF2B5EF4-FFF2-40B4-BE49-F238E27FC236}">
                  <a16:creationId xmlns:a16="http://schemas.microsoft.com/office/drawing/2014/main" id="{5EB100A5-F46B-7092-2806-4EE84C3D8D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9166522" y="4957273"/>
              <a:ext cx="989709" cy="989709"/>
            </a:xfrm>
            <a:custGeom>
              <a:avLst/>
              <a:gdLst>
                <a:gd name="T0" fmla="*/ 0 w 219"/>
                <a:gd name="T1" fmla="*/ 221 h 222"/>
                <a:gd name="T2" fmla="*/ 218 w 219"/>
                <a:gd name="T3" fmla="*/ 221 h 222"/>
                <a:gd name="T4" fmla="*/ 218 w 219"/>
                <a:gd name="T5" fmla="*/ 0 h 222"/>
                <a:gd name="T6" fmla="*/ 0 w 219"/>
                <a:gd name="T7" fmla="*/ 0 h 222"/>
                <a:gd name="T8" fmla="*/ 0 w 219"/>
                <a:gd name="T9" fmla="*/ 2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2">
                  <a:moveTo>
                    <a:pt x="0" y="221"/>
                  </a:moveTo>
                  <a:lnTo>
                    <a:pt x="218" y="221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B27334-62C5-738F-0026-AC21143D67C5}"/>
              </a:ext>
            </a:extLst>
          </p:cNvPr>
          <p:cNvGrpSpPr/>
          <p:nvPr userDrawn="1"/>
        </p:nvGrpSpPr>
        <p:grpSpPr>
          <a:xfrm>
            <a:off x="11383809" y="5213866"/>
            <a:ext cx="835668" cy="844028"/>
            <a:chOff x="1481138" y="1035049"/>
            <a:chExt cx="2557462" cy="2583045"/>
          </a:xfrm>
        </p:grpSpPr>
        <p:sp>
          <p:nvSpPr>
            <p:cNvPr id="12" name="Freeform 250">
              <a:extLst>
                <a:ext uri="{FF2B5EF4-FFF2-40B4-BE49-F238E27FC236}">
                  <a16:creationId xmlns:a16="http://schemas.microsoft.com/office/drawing/2014/main" id="{979F5DC6-B101-AEA6-534B-BC67A4F96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" name="Freeform 251">
              <a:extLst>
                <a:ext uri="{FF2B5EF4-FFF2-40B4-BE49-F238E27FC236}">
                  <a16:creationId xmlns:a16="http://schemas.microsoft.com/office/drawing/2014/main" id="{05247F17-4240-6B37-DB0C-E6C5315F6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035049"/>
              <a:ext cx="843954" cy="869537"/>
            </a:xfrm>
            <a:custGeom>
              <a:avLst/>
              <a:gdLst>
                <a:gd name="T0" fmla="*/ 0 w 144"/>
                <a:gd name="T1" fmla="*/ 148 h 149"/>
                <a:gd name="T2" fmla="*/ 143 w 144"/>
                <a:gd name="T3" fmla="*/ 148 h 149"/>
                <a:gd name="T4" fmla="*/ 0 w 144"/>
                <a:gd name="T5" fmla="*/ 0 h 149"/>
                <a:gd name="T6" fmla="*/ 0 w 144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9">
                  <a:moveTo>
                    <a:pt x="0" y="148"/>
                  </a:moveTo>
                  <a:lnTo>
                    <a:pt x="143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252">
              <a:extLst>
                <a:ext uri="{FF2B5EF4-FFF2-40B4-BE49-F238E27FC236}">
                  <a16:creationId xmlns:a16="http://schemas.microsoft.com/office/drawing/2014/main" id="{87D5A5E0-13B3-A571-AB25-B4CAA5060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5" name="Freeform 253">
              <a:extLst>
                <a:ext uri="{FF2B5EF4-FFF2-40B4-BE49-F238E27FC236}">
                  <a16:creationId xmlns:a16="http://schemas.microsoft.com/office/drawing/2014/main" id="{C2F651C1-0D2A-418C-E7C2-2D94B578C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904586"/>
              <a:ext cx="869537" cy="843971"/>
            </a:xfrm>
            <a:custGeom>
              <a:avLst/>
              <a:gdLst>
                <a:gd name="T0" fmla="*/ 0 w 149"/>
                <a:gd name="T1" fmla="*/ 144 h 145"/>
                <a:gd name="T2" fmla="*/ 148 w 149"/>
                <a:gd name="T3" fmla="*/ 144 h 145"/>
                <a:gd name="T4" fmla="*/ 0 w 149"/>
                <a:gd name="T5" fmla="*/ 0 h 145"/>
                <a:gd name="T6" fmla="*/ 0 w 149"/>
                <a:gd name="T7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144"/>
                  </a:moveTo>
                  <a:lnTo>
                    <a:pt x="148" y="144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254">
              <a:extLst>
                <a:ext uri="{FF2B5EF4-FFF2-40B4-BE49-F238E27FC236}">
                  <a16:creationId xmlns:a16="http://schemas.microsoft.com/office/drawing/2014/main" id="{7126DE22-4084-C696-1B2D-012D7E4FF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904586"/>
              <a:ext cx="843954" cy="843971"/>
            </a:xfrm>
            <a:custGeom>
              <a:avLst/>
              <a:gdLst>
                <a:gd name="T0" fmla="*/ 0 w 144"/>
                <a:gd name="T1" fmla="*/ 0 h 145"/>
                <a:gd name="T2" fmla="*/ 0 w 144"/>
                <a:gd name="T3" fmla="*/ 144 h 145"/>
                <a:gd name="T4" fmla="*/ 143 w 144"/>
                <a:gd name="T5" fmla="*/ 144 h 145"/>
                <a:gd name="T6" fmla="*/ 0 w 144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5">
                  <a:moveTo>
                    <a:pt x="0" y="0"/>
                  </a:moveTo>
                  <a:lnTo>
                    <a:pt x="0" y="144"/>
                  </a:lnTo>
                  <a:lnTo>
                    <a:pt x="143" y="144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255">
              <a:extLst>
                <a:ext uri="{FF2B5EF4-FFF2-40B4-BE49-F238E27FC236}">
                  <a16:creationId xmlns:a16="http://schemas.microsoft.com/office/drawing/2014/main" id="{76809C7D-3F01-9122-B6E2-A50AA2F9B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904586"/>
              <a:ext cx="869537" cy="843971"/>
            </a:xfrm>
            <a:custGeom>
              <a:avLst/>
              <a:gdLst>
                <a:gd name="T0" fmla="*/ 0 w 149"/>
                <a:gd name="T1" fmla="*/ 0 h 145"/>
                <a:gd name="T2" fmla="*/ 0 w 149"/>
                <a:gd name="T3" fmla="*/ 144 h 145"/>
                <a:gd name="T4" fmla="*/ 148 w 149"/>
                <a:gd name="T5" fmla="*/ 144 h 145"/>
                <a:gd name="T6" fmla="*/ 0 w 149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0"/>
                  </a:moveTo>
                  <a:lnTo>
                    <a:pt x="0" y="144"/>
                  </a:lnTo>
                  <a:lnTo>
                    <a:pt x="148" y="144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256">
              <a:extLst>
                <a:ext uri="{FF2B5EF4-FFF2-40B4-BE49-F238E27FC236}">
                  <a16:creationId xmlns:a16="http://schemas.microsoft.com/office/drawing/2014/main" id="{DBE7F1D8-B35B-F3C3-55DC-5B099239D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2748557"/>
              <a:ext cx="869537" cy="869537"/>
            </a:xfrm>
            <a:custGeom>
              <a:avLst/>
              <a:gdLst>
                <a:gd name="T0" fmla="*/ 0 w 149"/>
                <a:gd name="T1" fmla="*/ 147 h 148"/>
                <a:gd name="T2" fmla="*/ 148 w 149"/>
                <a:gd name="T3" fmla="*/ 147 h 148"/>
                <a:gd name="T4" fmla="*/ 0 w 149"/>
                <a:gd name="T5" fmla="*/ 0 h 148"/>
                <a:gd name="T6" fmla="*/ 0 w 149"/>
                <a:gd name="T7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147"/>
                  </a:moveTo>
                  <a:lnTo>
                    <a:pt x="148" y="147"/>
                  </a:lnTo>
                  <a:lnTo>
                    <a:pt x="0" y="0"/>
                  </a:lnTo>
                  <a:lnTo>
                    <a:pt x="0" y="14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257">
              <a:extLst>
                <a:ext uri="{FF2B5EF4-FFF2-40B4-BE49-F238E27FC236}">
                  <a16:creationId xmlns:a16="http://schemas.microsoft.com/office/drawing/2014/main" id="{39531733-CCCD-1E37-C81C-2C6B9B99E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2748557"/>
              <a:ext cx="843954" cy="869537"/>
            </a:xfrm>
            <a:custGeom>
              <a:avLst/>
              <a:gdLst>
                <a:gd name="T0" fmla="*/ 0 w 144"/>
                <a:gd name="T1" fmla="*/ 0 h 148"/>
                <a:gd name="T2" fmla="*/ 0 w 144"/>
                <a:gd name="T3" fmla="*/ 147 h 148"/>
                <a:gd name="T4" fmla="*/ 143 w 144"/>
                <a:gd name="T5" fmla="*/ 147 h 148"/>
                <a:gd name="T6" fmla="*/ 0 w 144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8">
                  <a:moveTo>
                    <a:pt x="0" y="0"/>
                  </a:moveTo>
                  <a:lnTo>
                    <a:pt x="0" y="147"/>
                  </a:lnTo>
                  <a:lnTo>
                    <a:pt x="143" y="147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258">
              <a:extLst>
                <a:ext uri="{FF2B5EF4-FFF2-40B4-BE49-F238E27FC236}">
                  <a16:creationId xmlns:a16="http://schemas.microsoft.com/office/drawing/2014/main" id="{C8468D48-EFB1-0E60-8B68-E4E4F221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2748557"/>
              <a:ext cx="869537" cy="869537"/>
            </a:xfrm>
            <a:custGeom>
              <a:avLst/>
              <a:gdLst>
                <a:gd name="T0" fmla="*/ 0 w 149"/>
                <a:gd name="T1" fmla="*/ 0 h 148"/>
                <a:gd name="T2" fmla="*/ 0 w 149"/>
                <a:gd name="T3" fmla="*/ 147 h 148"/>
                <a:gd name="T4" fmla="*/ 148 w 149"/>
                <a:gd name="T5" fmla="*/ 147 h 148"/>
                <a:gd name="T6" fmla="*/ 0 w 149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0"/>
                  </a:moveTo>
                  <a:lnTo>
                    <a:pt x="0" y="147"/>
                  </a:lnTo>
                  <a:lnTo>
                    <a:pt x="148" y="147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39021B-C26B-B029-14BA-281A0982C772}"/>
              </a:ext>
            </a:extLst>
          </p:cNvPr>
          <p:cNvGrpSpPr/>
          <p:nvPr userDrawn="1"/>
        </p:nvGrpSpPr>
        <p:grpSpPr>
          <a:xfrm rot="10800000">
            <a:off x="10583709" y="6057895"/>
            <a:ext cx="800100" cy="800105"/>
            <a:chOff x="2198688" y="1670050"/>
            <a:chExt cx="157162" cy="157163"/>
          </a:xfrm>
        </p:grpSpPr>
        <p:sp>
          <p:nvSpPr>
            <p:cNvPr id="22" name="Freeform 5010">
              <a:extLst>
                <a:ext uri="{FF2B5EF4-FFF2-40B4-BE49-F238E27FC236}">
                  <a16:creationId xmlns:a16="http://schemas.microsoft.com/office/drawing/2014/main" id="{FAE9CD42-4864-F714-641F-B6C6ADCB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0 h 436"/>
                <a:gd name="T2" fmla="*/ 0 w 436"/>
                <a:gd name="T3" fmla="*/ 435 h 436"/>
                <a:gd name="T4" fmla="*/ 435 w 436"/>
                <a:gd name="T5" fmla="*/ 0 h 436"/>
                <a:gd name="T6" fmla="*/ 0 w 43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0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5011">
              <a:extLst>
                <a:ext uri="{FF2B5EF4-FFF2-40B4-BE49-F238E27FC236}">
                  <a16:creationId xmlns:a16="http://schemas.microsoft.com/office/drawing/2014/main" id="{76AB933C-C92C-5D74-4226-919E0939E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435 h 436"/>
                <a:gd name="T2" fmla="*/ 435 w 436"/>
                <a:gd name="T3" fmla="*/ 435 h 436"/>
                <a:gd name="T4" fmla="*/ 435 w 436"/>
                <a:gd name="T5" fmla="*/ 0 h 436"/>
                <a:gd name="T6" fmla="*/ 0 w 436"/>
                <a:gd name="T7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435"/>
                  </a:moveTo>
                  <a:lnTo>
                    <a:pt x="435" y="435"/>
                  </a:lnTo>
                  <a:lnTo>
                    <a:pt x="435" y="0"/>
                  </a:lnTo>
                  <a:lnTo>
                    <a:pt x="0" y="43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955381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l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8AA1AB-A0C3-4744-C580-A0F83E0DC424}"/>
              </a:ext>
            </a:extLst>
          </p:cNvPr>
          <p:cNvGrpSpPr/>
          <p:nvPr userDrawn="1"/>
        </p:nvGrpSpPr>
        <p:grpSpPr>
          <a:xfrm rot="10800000">
            <a:off x="-1" y="6022327"/>
            <a:ext cx="835668" cy="835673"/>
            <a:chOff x="2198688" y="1670050"/>
            <a:chExt cx="157162" cy="157163"/>
          </a:xfrm>
        </p:grpSpPr>
        <p:sp>
          <p:nvSpPr>
            <p:cNvPr id="10" name="Freeform 5010">
              <a:extLst>
                <a:ext uri="{FF2B5EF4-FFF2-40B4-BE49-F238E27FC236}">
                  <a16:creationId xmlns:a16="http://schemas.microsoft.com/office/drawing/2014/main" id="{D518DD20-F0C5-9887-AD4A-184A0E3A6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0 h 436"/>
                <a:gd name="T2" fmla="*/ 0 w 436"/>
                <a:gd name="T3" fmla="*/ 435 h 436"/>
                <a:gd name="T4" fmla="*/ 435 w 436"/>
                <a:gd name="T5" fmla="*/ 0 h 436"/>
                <a:gd name="T6" fmla="*/ 0 w 43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0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" name="Freeform 5011">
              <a:extLst>
                <a:ext uri="{FF2B5EF4-FFF2-40B4-BE49-F238E27FC236}">
                  <a16:creationId xmlns:a16="http://schemas.microsoft.com/office/drawing/2014/main" id="{F7978458-C28A-6F47-A50F-8DCBE698B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435 h 436"/>
                <a:gd name="T2" fmla="*/ 435 w 436"/>
                <a:gd name="T3" fmla="*/ 435 h 436"/>
                <a:gd name="T4" fmla="*/ 435 w 436"/>
                <a:gd name="T5" fmla="*/ 0 h 436"/>
                <a:gd name="T6" fmla="*/ 0 w 436"/>
                <a:gd name="T7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435"/>
                  </a:moveTo>
                  <a:lnTo>
                    <a:pt x="435" y="435"/>
                  </a:lnTo>
                  <a:lnTo>
                    <a:pt x="435" y="0"/>
                  </a:lnTo>
                  <a:lnTo>
                    <a:pt x="0" y="43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702493-819B-3A76-E2CF-413EA831C16F}"/>
              </a:ext>
            </a:extLst>
          </p:cNvPr>
          <p:cNvGrpSpPr/>
          <p:nvPr userDrawn="1"/>
        </p:nvGrpSpPr>
        <p:grpSpPr>
          <a:xfrm>
            <a:off x="835668" y="6036947"/>
            <a:ext cx="829186" cy="821054"/>
            <a:chOff x="11055114" y="10673124"/>
            <a:chExt cx="1910284" cy="1891549"/>
          </a:xfrm>
          <a:solidFill>
            <a:schemeClr val="accent1"/>
          </a:solidFill>
        </p:grpSpPr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B63C226E-4601-F144-65E6-09F8BB24C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5114" y="10673124"/>
              <a:ext cx="955147" cy="1891549"/>
            </a:xfrm>
            <a:custGeom>
              <a:avLst/>
              <a:gdLst>
                <a:gd name="T0" fmla="*/ 0 w 225"/>
                <a:gd name="T1" fmla="*/ 445 h 446"/>
                <a:gd name="T2" fmla="*/ 224 w 225"/>
                <a:gd name="T3" fmla="*/ 222 h 446"/>
                <a:gd name="T4" fmla="*/ 0 w 225"/>
                <a:gd name="T5" fmla="*/ 0 h 446"/>
                <a:gd name="T6" fmla="*/ 0 w 225"/>
                <a:gd name="T7" fmla="*/ 44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46">
                  <a:moveTo>
                    <a:pt x="0" y="445"/>
                  </a:moveTo>
                  <a:lnTo>
                    <a:pt x="224" y="222"/>
                  </a:lnTo>
                  <a:lnTo>
                    <a:pt x="0" y="0"/>
                  </a:lnTo>
                  <a:lnTo>
                    <a:pt x="0" y="44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A93438BC-A3C7-3122-88D2-1238D2C01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0261" y="10673124"/>
              <a:ext cx="955137" cy="1891549"/>
            </a:xfrm>
            <a:custGeom>
              <a:avLst/>
              <a:gdLst>
                <a:gd name="T0" fmla="*/ 0 w 223"/>
                <a:gd name="T1" fmla="*/ 222 h 446"/>
                <a:gd name="T2" fmla="*/ 222 w 223"/>
                <a:gd name="T3" fmla="*/ 445 h 446"/>
                <a:gd name="T4" fmla="*/ 222 w 223"/>
                <a:gd name="T5" fmla="*/ 0 h 446"/>
                <a:gd name="T6" fmla="*/ 0 w 223"/>
                <a:gd name="T7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446">
                  <a:moveTo>
                    <a:pt x="0" y="222"/>
                  </a:moveTo>
                  <a:lnTo>
                    <a:pt x="222" y="445"/>
                  </a:lnTo>
                  <a:lnTo>
                    <a:pt x="222" y="0"/>
                  </a:lnTo>
                  <a:lnTo>
                    <a:pt x="0" y="222"/>
                  </a:lnTo>
                </a:path>
              </a:pathLst>
            </a:custGeom>
            <a:solidFill>
              <a:schemeClr val="accent5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F581D8-B465-F032-21E8-E87D857904C6}"/>
              </a:ext>
            </a:extLst>
          </p:cNvPr>
          <p:cNvGrpSpPr/>
          <p:nvPr userDrawn="1"/>
        </p:nvGrpSpPr>
        <p:grpSpPr>
          <a:xfrm rot="10800000" flipH="1" flipV="1">
            <a:off x="0" y="5178300"/>
            <a:ext cx="835668" cy="844028"/>
            <a:chOff x="1481138" y="1035049"/>
            <a:chExt cx="2557462" cy="2583045"/>
          </a:xfrm>
        </p:grpSpPr>
        <p:sp>
          <p:nvSpPr>
            <p:cNvPr id="16" name="Freeform 250">
              <a:extLst>
                <a:ext uri="{FF2B5EF4-FFF2-40B4-BE49-F238E27FC236}">
                  <a16:creationId xmlns:a16="http://schemas.microsoft.com/office/drawing/2014/main" id="{65AAA6C3-6140-879E-E498-81C04AB1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251">
              <a:extLst>
                <a:ext uri="{FF2B5EF4-FFF2-40B4-BE49-F238E27FC236}">
                  <a16:creationId xmlns:a16="http://schemas.microsoft.com/office/drawing/2014/main" id="{37F368B7-C6CA-2014-569E-9EFE9718B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035049"/>
              <a:ext cx="843954" cy="869537"/>
            </a:xfrm>
            <a:custGeom>
              <a:avLst/>
              <a:gdLst>
                <a:gd name="T0" fmla="*/ 0 w 144"/>
                <a:gd name="T1" fmla="*/ 148 h 149"/>
                <a:gd name="T2" fmla="*/ 143 w 144"/>
                <a:gd name="T3" fmla="*/ 148 h 149"/>
                <a:gd name="T4" fmla="*/ 0 w 144"/>
                <a:gd name="T5" fmla="*/ 0 h 149"/>
                <a:gd name="T6" fmla="*/ 0 w 144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9">
                  <a:moveTo>
                    <a:pt x="0" y="148"/>
                  </a:moveTo>
                  <a:lnTo>
                    <a:pt x="143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252">
              <a:extLst>
                <a:ext uri="{FF2B5EF4-FFF2-40B4-BE49-F238E27FC236}">
                  <a16:creationId xmlns:a16="http://schemas.microsoft.com/office/drawing/2014/main" id="{E45DE75C-8CC4-4F8D-EFDF-B8AA7B84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253">
              <a:extLst>
                <a:ext uri="{FF2B5EF4-FFF2-40B4-BE49-F238E27FC236}">
                  <a16:creationId xmlns:a16="http://schemas.microsoft.com/office/drawing/2014/main" id="{B09F2830-2995-1875-DA58-3A6030BBB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904586"/>
              <a:ext cx="869537" cy="843971"/>
            </a:xfrm>
            <a:custGeom>
              <a:avLst/>
              <a:gdLst>
                <a:gd name="T0" fmla="*/ 0 w 149"/>
                <a:gd name="T1" fmla="*/ 144 h 145"/>
                <a:gd name="T2" fmla="*/ 148 w 149"/>
                <a:gd name="T3" fmla="*/ 144 h 145"/>
                <a:gd name="T4" fmla="*/ 0 w 149"/>
                <a:gd name="T5" fmla="*/ 0 h 145"/>
                <a:gd name="T6" fmla="*/ 0 w 149"/>
                <a:gd name="T7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144"/>
                  </a:moveTo>
                  <a:lnTo>
                    <a:pt x="148" y="144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254">
              <a:extLst>
                <a:ext uri="{FF2B5EF4-FFF2-40B4-BE49-F238E27FC236}">
                  <a16:creationId xmlns:a16="http://schemas.microsoft.com/office/drawing/2014/main" id="{3850DB76-BBB0-2307-42D5-59AE460B5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904586"/>
              <a:ext cx="843954" cy="843971"/>
            </a:xfrm>
            <a:custGeom>
              <a:avLst/>
              <a:gdLst>
                <a:gd name="T0" fmla="*/ 0 w 144"/>
                <a:gd name="T1" fmla="*/ 0 h 145"/>
                <a:gd name="T2" fmla="*/ 0 w 144"/>
                <a:gd name="T3" fmla="*/ 144 h 145"/>
                <a:gd name="T4" fmla="*/ 143 w 144"/>
                <a:gd name="T5" fmla="*/ 144 h 145"/>
                <a:gd name="T6" fmla="*/ 0 w 144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5">
                  <a:moveTo>
                    <a:pt x="0" y="0"/>
                  </a:moveTo>
                  <a:lnTo>
                    <a:pt x="0" y="144"/>
                  </a:lnTo>
                  <a:lnTo>
                    <a:pt x="143" y="144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255">
              <a:extLst>
                <a:ext uri="{FF2B5EF4-FFF2-40B4-BE49-F238E27FC236}">
                  <a16:creationId xmlns:a16="http://schemas.microsoft.com/office/drawing/2014/main" id="{537271A4-6435-039C-8C6B-6006FAB7F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904586"/>
              <a:ext cx="869537" cy="843971"/>
            </a:xfrm>
            <a:custGeom>
              <a:avLst/>
              <a:gdLst>
                <a:gd name="T0" fmla="*/ 0 w 149"/>
                <a:gd name="T1" fmla="*/ 0 h 145"/>
                <a:gd name="T2" fmla="*/ 0 w 149"/>
                <a:gd name="T3" fmla="*/ 144 h 145"/>
                <a:gd name="T4" fmla="*/ 148 w 149"/>
                <a:gd name="T5" fmla="*/ 144 h 145"/>
                <a:gd name="T6" fmla="*/ 0 w 149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0"/>
                  </a:moveTo>
                  <a:lnTo>
                    <a:pt x="0" y="144"/>
                  </a:lnTo>
                  <a:lnTo>
                    <a:pt x="148" y="144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256">
              <a:extLst>
                <a:ext uri="{FF2B5EF4-FFF2-40B4-BE49-F238E27FC236}">
                  <a16:creationId xmlns:a16="http://schemas.microsoft.com/office/drawing/2014/main" id="{B58F4E25-87AB-B45A-200D-C5CE30F73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2748557"/>
              <a:ext cx="869537" cy="869537"/>
            </a:xfrm>
            <a:custGeom>
              <a:avLst/>
              <a:gdLst>
                <a:gd name="T0" fmla="*/ 0 w 149"/>
                <a:gd name="T1" fmla="*/ 147 h 148"/>
                <a:gd name="T2" fmla="*/ 148 w 149"/>
                <a:gd name="T3" fmla="*/ 147 h 148"/>
                <a:gd name="T4" fmla="*/ 0 w 149"/>
                <a:gd name="T5" fmla="*/ 0 h 148"/>
                <a:gd name="T6" fmla="*/ 0 w 149"/>
                <a:gd name="T7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147"/>
                  </a:moveTo>
                  <a:lnTo>
                    <a:pt x="148" y="147"/>
                  </a:lnTo>
                  <a:lnTo>
                    <a:pt x="0" y="0"/>
                  </a:lnTo>
                  <a:lnTo>
                    <a:pt x="0" y="14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257">
              <a:extLst>
                <a:ext uri="{FF2B5EF4-FFF2-40B4-BE49-F238E27FC236}">
                  <a16:creationId xmlns:a16="http://schemas.microsoft.com/office/drawing/2014/main" id="{41B7D664-A353-00B5-6124-AA62E8D6D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2748557"/>
              <a:ext cx="843954" cy="869537"/>
            </a:xfrm>
            <a:custGeom>
              <a:avLst/>
              <a:gdLst>
                <a:gd name="T0" fmla="*/ 0 w 144"/>
                <a:gd name="T1" fmla="*/ 0 h 148"/>
                <a:gd name="T2" fmla="*/ 0 w 144"/>
                <a:gd name="T3" fmla="*/ 147 h 148"/>
                <a:gd name="T4" fmla="*/ 143 w 144"/>
                <a:gd name="T5" fmla="*/ 147 h 148"/>
                <a:gd name="T6" fmla="*/ 0 w 144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8">
                  <a:moveTo>
                    <a:pt x="0" y="0"/>
                  </a:moveTo>
                  <a:lnTo>
                    <a:pt x="0" y="147"/>
                  </a:lnTo>
                  <a:lnTo>
                    <a:pt x="143" y="147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" name="Freeform 258">
              <a:extLst>
                <a:ext uri="{FF2B5EF4-FFF2-40B4-BE49-F238E27FC236}">
                  <a16:creationId xmlns:a16="http://schemas.microsoft.com/office/drawing/2014/main" id="{F3A4A95C-DCB5-CCD2-1BCD-53463AA3F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2748557"/>
              <a:ext cx="869537" cy="869537"/>
            </a:xfrm>
            <a:custGeom>
              <a:avLst/>
              <a:gdLst>
                <a:gd name="T0" fmla="*/ 0 w 149"/>
                <a:gd name="T1" fmla="*/ 0 h 148"/>
                <a:gd name="T2" fmla="*/ 0 w 149"/>
                <a:gd name="T3" fmla="*/ 147 h 148"/>
                <a:gd name="T4" fmla="*/ 148 w 149"/>
                <a:gd name="T5" fmla="*/ 147 h 148"/>
                <a:gd name="T6" fmla="*/ 0 w 149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0"/>
                  </a:moveTo>
                  <a:lnTo>
                    <a:pt x="0" y="147"/>
                  </a:lnTo>
                  <a:lnTo>
                    <a:pt x="148" y="147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744205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Bold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46C6-EC0B-0442-8578-87AC7B16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5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igh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3FE3BE-DEB6-FE4E-936D-E13D5676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428564"/>
            <a:ext cx="9563100" cy="511679"/>
          </a:xfrm>
        </p:spPr>
        <p:txBody>
          <a:bodyPr wrap="square">
            <a:spAutoFit/>
          </a:bodyPr>
          <a:lstStyle>
            <a:lvl1pPr>
              <a:defRPr sz="3000" b="0" i="0" baseline="0">
                <a:latin typeface="Poppins Light" pitchFamily="2" charset="77"/>
                <a:cs typeface="Poppins Ligh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01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1" y="1122218"/>
            <a:ext cx="4572000" cy="4572000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50473B4-42A5-6F48-BD48-E68DE19CDA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8929" y="1071070"/>
            <a:ext cx="5029200" cy="1094210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 b="1" i="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C3C61C-C656-5742-917A-28E055CAB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9269" y="2400300"/>
            <a:ext cx="5028860" cy="313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71AFFF-5D54-6EB5-E9D2-85605A8CF3F5}"/>
              </a:ext>
            </a:extLst>
          </p:cNvPr>
          <p:cNvGrpSpPr/>
          <p:nvPr userDrawn="1"/>
        </p:nvGrpSpPr>
        <p:grpSpPr>
          <a:xfrm rot="10800000">
            <a:off x="11380016" y="6485"/>
            <a:ext cx="811984" cy="820189"/>
            <a:chOff x="9166522" y="4957273"/>
            <a:chExt cx="1959618" cy="1979418"/>
          </a:xfrm>
        </p:grpSpPr>
        <p:sp>
          <p:nvSpPr>
            <p:cNvPr id="11" name="Freeform 432">
              <a:extLst>
                <a:ext uri="{FF2B5EF4-FFF2-40B4-BE49-F238E27FC236}">
                  <a16:creationId xmlns:a16="http://schemas.microsoft.com/office/drawing/2014/main" id="{976BF163-CE5C-0E21-B20B-D190A6F2CD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10156231" y="5946982"/>
              <a:ext cx="969909" cy="989709"/>
            </a:xfrm>
            <a:custGeom>
              <a:avLst/>
              <a:gdLst>
                <a:gd name="T0" fmla="*/ 0 w 218"/>
                <a:gd name="T1" fmla="*/ 218 h 219"/>
                <a:gd name="T2" fmla="*/ 217 w 218"/>
                <a:gd name="T3" fmla="*/ 218 h 219"/>
                <a:gd name="T4" fmla="*/ 217 w 218"/>
                <a:gd name="T5" fmla="*/ 0 h 219"/>
                <a:gd name="T6" fmla="*/ 0 w 218"/>
                <a:gd name="T7" fmla="*/ 0 h 219"/>
                <a:gd name="T8" fmla="*/ 0 w 218"/>
                <a:gd name="T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9">
                  <a:moveTo>
                    <a:pt x="0" y="218"/>
                  </a:moveTo>
                  <a:lnTo>
                    <a:pt x="217" y="218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" name="Freeform 433">
              <a:extLst>
                <a:ext uri="{FF2B5EF4-FFF2-40B4-BE49-F238E27FC236}">
                  <a16:creationId xmlns:a16="http://schemas.microsoft.com/office/drawing/2014/main" id="{B7FDC716-7683-0843-6A62-3125E35497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9166522" y="4957273"/>
              <a:ext cx="989709" cy="989709"/>
            </a:xfrm>
            <a:custGeom>
              <a:avLst/>
              <a:gdLst>
                <a:gd name="T0" fmla="*/ 0 w 219"/>
                <a:gd name="T1" fmla="*/ 221 h 222"/>
                <a:gd name="T2" fmla="*/ 218 w 219"/>
                <a:gd name="T3" fmla="*/ 221 h 222"/>
                <a:gd name="T4" fmla="*/ 218 w 219"/>
                <a:gd name="T5" fmla="*/ 0 h 222"/>
                <a:gd name="T6" fmla="*/ 0 w 219"/>
                <a:gd name="T7" fmla="*/ 0 h 222"/>
                <a:gd name="T8" fmla="*/ 0 w 219"/>
                <a:gd name="T9" fmla="*/ 2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2">
                  <a:moveTo>
                    <a:pt x="0" y="221"/>
                  </a:moveTo>
                  <a:lnTo>
                    <a:pt x="218" y="221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9DF1D4-B153-72AC-6151-3A24DDF007C1}"/>
              </a:ext>
            </a:extLst>
          </p:cNvPr>
          <p:cNvGrpSpPr/>
          <p:nvPr userDrawn="1"/>
        </p:nvGrpSpPr>
        <p:grpSpPr>
          <a:xfrm>
            <a:off x="10545241" y="0"/>
            <a:ext cx="826669" cy="826674"/>
            <a:chOff x="2198688" y="1670050"/>
            <a:chExt cx="157162" cy="157163"/>
          </a:xfrm>
        </p:grpSpPr>
        <p:sp>
          <p:nvSpPr>
            <p:cNvPr id="24" name="Freeform 5010">
              <a:extLst>
                <a:ext uri="{FF2B5EF4-FFF2-40B4-BE49-F238E27FC236}">
                  <a16:creationId xmlns:a16="http://schemas.microsoft.com/office/drawing/2014/main" id="{EEB15CCA-B8FA-D6EC-4217-F852620F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0 h 436"/>
                <a:gd name="T2" fmla="*/ 0 w 436"/>
                <a:gd name="T3" fmla="*/ 435 h 436"/>
                <a:gd name="T4" fmla="*/ 435 w 436"/>
                <a:gd name="T5" fmla="*/ 0 h 436"/>
                <a:gd name="T6" fmla="*/ 0 w 43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0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5011">
              <a:extLst>
                <a:ext uri="{FF2B5EF4-FFF2-40B4-BE49-F238E27FC236}">
                  <a16:creationId xmlns:a16="http://schemas.microsoft.com/office/drawing/2014/main" id="{82F30148-B9DC-3C0D-7303-7025DD451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435 h 436"/>
                <a:gd name="T2" fmla="*/ 435 w 436"/>
                <a:gd name="T3" fmla="*/ 435 h 436"/>
                <a:gd name="T4" fmla="*/ 435 w 436"/>
                <a:gd name="T5" fmla="*/ 0 h 436"/>
                <a:gd name="T6" fmla="*/ 0 w 436"/>
                <a:gd name="T7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435"/>
                  </a:moveTo>
                  <a:lnTo>
                    <a:pt x="435" y="435"/>
                  </a:lnTo>
                  <a:lnTo>
                    <a:pt x="435" y="0"/>
                  </a:lnTo>
                  <a:lnTo>
                    <a:pt x="0" y="435"/>
                  </a:lnTo>
                </a:path>
              </a:pathLst>
            </a:custGeom>
            <a:solidFill>
              <a:srgbClr val="EE47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C71985-A4F9-CF51-D33E-A4ABC355AF1A}"/>
              </a:ext>
            </a:extLst>
          </p:cNvPr>
          <p:cNvGrpSpPr/>
          <p:nvPr userDrawn="1"/>
        </p:nvGrpSpPr>
        <p:grpSpPr>
          <a:xfrm rot="10800000">
            <a:off x="9704649" y="-11468"/>
            <a:ext cx="841194" cy="849609"/>
            <a:chOff x="1481138" y="1035049"/>
            <a:chExt cx="2557462" cy="2583045"/>
          </a:xfrm>
        </p:grpSpPr>
        <p:sp>
          <p:nvSpPr>
            <p:cNvPr id="27" name="Freeform 250">
              <a:extLst>
                <a:ext uri="{FF2B5EF4-FFF2-40B4-BE49-F238E27FC236}">
                  <a16:creationId xmlns:a16="http://schemas.microsoft.com/office/drawing/2014/main" id="{A9AE2707-298F-ECD7-9EB5-A9A85EE1B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2EE249F-9F56-C266-92DC-40B08DC58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035049"/>
              <a:ext cx="843954" cy="869537"/>
            </a:xfrm>
            <a:custGeom>
              <a:avLst/>
              <a:gdLst>
                <a:gd name="T0" fmla="*/ 0 w 144"/>
                <a:gd name="T1" fmla="*/ 148 h 149"/>
                <a:gd name="T2" fmla="*/ 143 w 144"/>
                <a:gd name="T3" fmla="*/ 148 h 149"/>
                <a:gd name="T4" fmla="*/ 0 w 144"/>
                <a:gd name="T5" fmla="*/ 0 h 149"/>
                <a:gd name="T6" fmla="*/ 0 w 144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9">
                  <a:moveTo>
                    <a:pt x="0" y="148"/>
                  </a:moveTo>
                  <a:lnTo>
                    <a:pt x="143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6805975D-B2FC-1A29-F97F-5B47D8D4A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09933B7B-AF06-C2DC-9F3D-A58A55063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904586"/>
              <a:ext cx="869537" cy="843971"/>
            </a:xfrm>
            <a:custGeom>
              <a:avLst/>
              <a:gdLst>
                <a:gd name="T0" fmla="*/ 0 w 149"/>
                <a:gd name="T1" fmla="*/ 144 h 145"/>
                <a:gd name="T2" fmla="*/ 148 w 149"/>
                <a:gd name="T3" fmla="*/ 144 h 145"/>
                <a:gd name="T4" fmla="*/ 0 w 149"/>
                <a:gd name="T5" fmla="*/ 0 h 145"/>
                <a:gd name="T6" fmla="*/ 0 w 149"/>
                <a:gd name="T7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144"/>
                  </a:moveTo>
                  <a:lnTo>
                    <a:pt x="148" y="144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CFA671FD-CA65-89DE-AAD0-DDCD13B9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904586"/>
              <a:ext cx="843954" cy="843971"/>
            </a:xfrm>
            <a:custGeom>
              <a:avLst/>
              <a:gdLst>
                <a:gd name="T0" fmla="*/ 0 w 144"/>
                <a:gd name="T1" fmla="*/ 0 h 145"/>
                <a:gd name="T2" fmla="*/ 0 w 144"/>
                <a:gd name="T3" fmla="*/ 144 h 145"/>
                <a:gd name="T4" fmla="*/ 143 w 144"/>
                <a:gd name="T5" fmla="*/ 144 h 145"/>
                <a:gd name="T6" fmla="*/ 0 w 144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5">
                  <a:moveTo>
                    <a:pt x="0" y="0"/>
                  </a:moveTo>
                  <a:lnTo>
                    <a:pt x="0" y="144"/>
                  </a:lnTo>
                  <a:lnTo>
                    <a:pt x="143" y="144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3BA61A41-C65B-5080-96A7-E9A47A8D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904586"/>
              <a:ext cx="869537" cy="843971"/>
            </a:xfrm>
            <a:custGeom>
              <a:avLst/>
              <a:gdLst>
                <a:gd name="T0" fmla="*/ 0 w 149"/>
                <a:gd name="T1" fmla="*/ 0 h 145"/>
                <a:gd name="T2" fmla="*/ 0 w 149"/>
                <a:gd name="T3" fmla="*/ 144 h 145"/>
                <a:gd name="T4" fmla="*/ 148 w 149"/>
                <a:gd name="T5" fmla="*/ 144 h 145"/>
                <a:gd name="T6" fmla="*/ 0 w 149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0"/>
                  </a:moveTo>
                  <a:lnTo>
                    <a:pt x="0" y="144"/>
                  </a:lnTo>
                  <a:lnTo>
                    <a:pt x="148" y="144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4" name="Freeform 256">
              <a:extLst>
                <a:ext uri="{FF2B5EF4-FFF2-40B4-BE49-F238E27FC236}">
                  <a16:creationId xmlns:a16="http://schemas.microsoft.com/office/drawing/2014/main" id="{586E3C29-D56A-1AA0-A678-FFE17161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2748557"/>
              <a:ext cx="869537" cy="869537"/>
            </a:xfrm>
            <a:custGeom>
              <a:avLst/>
              <a:gdLst>
                <a:gd name="T0" fmla="*/ 0 w 149"/>
                <a:gd name="T1" fmla="*/ 147 h 148"/>
                <a:gd name="T2" fmla="*/ 148 w 149"/>
                <a:gd name="T3" fmla="*/ 147 h 148"/>
                <a:gd name="T4" fmla="*/ 0 w 149"/>
                <a:gd name="T5" fmla="*/ 0 h 148"/>
                <a:gd name="T6" fmla="*/ 0 w 149"/>
                <a:gd name="T7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147"/>
                  </a:moveTo>
                  <a:lnTo>
                    <a:pt x="148" y="147"/>
                  </a:lnTo>
                  <a:lnTo>
                    <a:pt x="0" y="0"/>
                  </a:lnTo>
                  <a:lnTo>
                    <a:pt x="0" y="14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5" name="Freeform 257">
              <a:extLst>
                <a:ext uri="{FF2B5EF4-FFF2-40B4-BE49-F238E27FC236}">
                  <a16:creationId xmlns:a16="http://schemas.microsoft.com/office/drawing/2014/main" id="{A7376E59-B36D-5F99-6292-F043537CE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2748557"/>
              <a:ext cx="843954" cy="869537"/>
            </a:xfrm>
            <a:custGeom>
              <a:avLst/>
              <a:gdLst>
                <a:gd name="T0" fmla="*/ 0 w 144"/>
                <a:gd name="T1" fmla="*/ 0 h 148"/>
                <a:gd name="T2" fmla="*/ 0 w 144"/>
                <a:gd name="T3" fmla="*/ 147 h 148"/>
                <a:gd name="T4" fmla="*/ 143 w 144"/>
                <a:gd name="T5" fmla="*/ 147 h 148"/>
                <a:gd name="T6" fmla="*/ 0 w 144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8">
                  <a:moveTo>
                    <a:pt x="0" y="0"/>
                  </a:moveTo>
                  <a:lnTo>
                    <a:pt x="0" y="147"/>
                  </a:lnTo>
                  <a:lnTo>
                    <a:pt x="143" y="147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6" name="Freeform 258">
              <a:extLst>
                <a:ext uri="{FF2B5EF4-FFF2-40B4-BE49-F238E27FC236}">
                  <a16:creationId xmlns:a16="http://schemas.microsoft.com/office/drawing/2014/main" id="{DDDD38C3-6FB3-3C10-4DDA-F00A2A258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2748557"/>
              <a:ext cx="869537" cy="869537"/>
            </a:xfrm>
            <a:custGeom>
              <a:avLst/>
              <a:gdLst>
                <a:gd name="T0" fmla="*/ 0 w 149"/>
                <a:gd name="T1" fmla="*/ 0 h 148"/>
                <a:gd name="T2" fmla="*/ 0 w 149"/>
                <a:gd name="T3" fmla="*/ 147 h 148"/>
                <a:gd name="T4" fmla="*/ 148 w 149"/>
                <a:gd name="T5" fmla="*/ 147 h 148"/>
                <a:gd name="T6" fmla="*/ 0 w 149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0"/>
                  </a:moveTo>
                  <a:lnTo>
                    <a:pt x="0" y="147"/>
                  </a:lnTo>
                  <a:lnTo>
                    <a:pt x="148" y="147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27169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991703"/>
            <a:ext cx="5029200" cy="1094210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 b="1" i="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3672" y="702129"/>
            <a:ext cx="4572000" cy="4572000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31E52-8983-D940-A62D-E17AEFFD9A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85800" y="2206873"/>
            <a:ext cx="502920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 b="0" i="0" cap="none" baseline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5DC179-13C8-EC03-0E1C-A42A9C0F2160}"/>
              </a:ext>
            </a:extLst>
          </p:cNvPr>
          <p:cNvGrpSpPr/>
          <p:nvPr userDrawn="1"/>
        </p:nvGrpSpPr>
        <p:grpSpPr>
          <a:xfrm>
            <a:off x="11403279" y="5296987"/>
            <a:ext cx="800100" cy="800105"/>
            <a:chOff x="2198688" y="1670050"/>
            <a:chExt cx="157162" cy="157163"/>
          </a:xfrm>
        </p:grpSpPr>
        <p:sp>
          <p:nvSpPr>
            <p:cNvPr id="15" name="Freeform 5010">
              <a:extLst>
                <a:ext uri="{FF2B5EF4-FFF2-40B4-BE49-F238E27FC236}">
                  <a16:creationId xmlns:a16="http://schemas.microsoft.com/office/drawing/2014/main" id="{194C893C-36BA-EB8E-EDA2-96B34542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0 h 436"/>
                <a:gd name="T2" fmla="*/ 0 w 436"/>
                <a:gd name="T3" fmla="*/ 435 h 436"/>
                <a:gd name="T4" fmla="*/ 435 w 436"/>
                <a:gd name="T5" fmla="*/ 0 h 436"/>
                <a:gd name="T6" fmla="*/ 0 w 43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0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5011">
              <a:extLst>
                <a:ext uri="{FF2B5EF4-FFF2-40B4-BE49-F238E27FC236}">
                  <a16:creationId xmlns:a16="http://schemas.microsoft.com/office/drawing/2014/main" id="{C7CC2D3F-02A9-9822-BFDB-D3CE82D2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435 h 436"/>
                <a:gd name="T2" fmla="*/ 435 w 436"/>
                <a:gd name="T3" fmla="*/ 435 h 436"/>
                <a:gd name="T4" fmla="*/ 435 w 436"/>
                <a:gd name="T5" fmla="*/ 0 h 436"/>
                <a:gd name="T6" fmla="*/ 0 w 436"/>
                <a:gd name="T7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435"/>
                  </a:moveTo>
                  <a:lnTo>
                    <a:pt x="435" y="435"/>
                  </a:lnTo>
                  <a:lnTo>
                    <a:pt x="435" y="0"/>
                  </a:lnTo>
                  <a:lnTo>
                    <a:pt x="0" y="43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C47CF5-8770-B082-2DC3-A816E18AC2FC}"/>
              </a:ext>
            </a:extLst>
          </p:cNvPr>
          <p:cNvGrpSpPr/>
          <p:nvPr userDrawn="1"/>
        </p:nvGrpSpPr>
        <p:grpSpPr>
          <a:xfrm>
            <a:off x="10603179" y="5296987"/>
            <a:ext cx="800100" cy="808180"/>
            <a:chOff x="1997075" y="1349375"/>
            <a:chExt cx="157163" cy="158750"/>
          </a:xfrm>
        </p:grpSpPr>
        <p:sp>
          <p:nvSpPr>
            <p:cNvPr id="33" name="Freeform 363">
              <a:extLst>
                <a:ext uri="{FF2B5EF4-FFF2-40B4-BE49-F238E27FC236}">
                  <a16:creationId xmlns:a16="http://schemas.microsoft.com/office/drawing/2014/main" id="{FF7B8306-91D6-99AF-EB30-32D8D3155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075" y="1349375"/>
              <a:ext cx="157163" cy="158750"/>
            </a:xfrm>
            <a:custGeom>
              <a:avLst/>
              <a:gdLst>
                <a:gd name="T0" fmla="*/ 0 w 436"/>
                <a:gd name="T1" fmla="*/ 439 h 440"/>
                <a:gd name="T2" fmla="*/ 435 w 436"/>
                <a:gd name="T3" fmla="*/ 439 h 440"/>
                <a:gd name="T4" fmla="*/ 435 w 436"/>
                <a:gd name="T5" fmla="*/ 0 h 440"/>
                <a:gd name="T6" fmla="*/ 0 w 436"/>
                <a:gd name="T7" fmla="*/ 0 h 440"/>
                <a:gd name="T8" fmla="*/ 0 w 436"/>
                <a:gd name="T9" fmla="*/ 43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440">
                  <a:moveTo>
                    <a:pt x="0" y="439"/>
                  </a:moveTo>
                  <a:lnTo>
                    <a:pt x="435" y="439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43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4" name="Freeform 364">
              <a:extLst>
                <a:ext uri="{FF2B5EF4-FFF2-40B4-BE49-F238E27FC236}">
                  <a16:creationId xmlns:a16="http://schemas.microsoft.com/office/drawing/2014/main" id="{206748E4-3149-3CE1-DAF8-208194E5A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075" y="1366838"/>
              <a:ext cx="157163" cy="17462"/>
            </a:xfrm>
            <a:custGeom>
              <a:avLst/>
              <a:gdLst>
                <a:gd name="T0" fmla="*/ 0 w 436"/>
                <a:gd name="T1" fmla="*/ 47 h 48"/>
                <a:gd name="T2" fmla="*/ 435 w 436"/>
                <a:gd name="T3" fmla="*/ 47 h 48"/>
                <a:gd name="T4" fmla="*/ 435 w 436"/>
                <a:gd name="T5" fmla="*/ 0 h 48"/>
                <a:gd name="T6" fmla="*/ 0 w 436"/>
                <a:gd name="T7" fmla="*/ 0 h 48"/>
                <a:gd name="T8" fmla="*/ 0 w 436"/>
                <a:gd name="T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48">
                  <a:moveTo>
                    <a:pt x="0" y="47"/>
                  </a:moveTo>
                  <a:lnTo>
                    <a:pt x="435" y="47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5" name="Freeform 365">
              <a:extLst>
                <a:ext uri="{FF2B5EF4-FFF2-40B4-BE49-F238E27FC236}">
                  <a16:creationId xmlns:a16="http://schemas.microsoft.com/office/drawing/2014/main" id="{7221F44A-AF76-ECAF-D73E-4C642058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075" y="1438275"/>
              <a:ext cx="157163" cy="19050"/>
            </a:xfrm>
            <a:custGeom>
              <a:avLst/>
              <a:gdLst>
                <a:gd name="T0" fmla="*/ 0 w 436"/>
                <a:gd name="T1" fmla="*/ 52 h 53"/>
                <a:gd name="T2" fmla="*/ 435 w 436"/>
                <a:gd name="T3" fmla="*/ 52 h 53"/>
                <a:gd name="T4" fmla="*/ 435 w 436"/>
                <a:gd name="T5" fmla="*/ 0 h 53"/>
                <a:gd name="T6" fmla="*/ 0 w 436"/>
                <a:gd name="T7" fmla="*/ 0 h 53"/>
                <a:gd name="T8" fmla="*/ 0 w 436"/>
                <a:gd name="T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53">
                  <a:moveTo>
                    <a:pt x="0" y="52"/>
                  </a:moveTo>
                  <a:lnTo>
                    <a:pt x="435" y="52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52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6" name="Freeform 366">
              <a:extLst>
                <a:ext uri="{FF2B5EF4-FFF2-40B4-BE49-F238E27FC236}">
                  <a16:creationId xmlns:a16="http://schemas.microsoft.com/office/drawing/2014/main" id="{A18E8118-5AD1-7873-6FEB-9B75A7834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075" y="1401763"/>
              <a:ext cx="157163" cy="19050"/>
            </a:xfrm>
            <a:custGeom>
              <a:avLst/>
              <a:gdLst>
                <a:gd name="T0" fmla="*/ 0 w 436"/>
                <a:gd name="T1" fmla="*/ 51 h 52"/>
                <a:gd name="T2" fmla="*/ 435 w 436"/>
                <a:gd name="T3" fmla="*/ 51 h 52"/>
                <a:gd name="T4" fmla="*/ 435 w 436"/>
                <a:gd name="T5" fmla="*/ 0 h 52"/>
                <a:gd name="T6" fmla="*/ 0 w 436"/>
                <a:gd name="T7" fmla="*/ 0 h 52"/>
                <a:gd name="T8" fmla="*/ 0 w 436"/>
                <a:gd name="T9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52">
                  <a:moveTo>
                    <a:pt x="0" y="51"/>
                  </a:moveTo>
                  <a:lnTo>
                    <a:pt x="435" y="51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51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7" name="Freeform 367">
              <a:extLst>
                <a:ext uri="{FF2B5EF4-FFF2-40B4-BE49-F238E27FC236}">
                  <a16:creationId xmlns:a16="http://schemas.microsoft.com/office/drawing/2014/main" id="{90779A63-CED7-8ECA-63A4-F321982FF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075" y="1474788"/>
              <a:ext cx="157163" cy="15875"/>
            </a:xfrm>
            <a:custGeom>
              <a:avLst/>
              <a:gdLst>
                <a:gd name="T0" fmla="*/ 0 w 436"/>
                <a:gd name="T1" fmla="*/ 44 h 45"/>
                <a:gd name="T2" fmla="*/ 435 w 436"/>
                <a:gd name="T3" fmla="*/ 44 h 45"/>
                <a:gd name="T4" fmla="*/ 435 w 436"/>
                <a:gd name="T5" fmla="*/ 0 h 45"/>
                <a:gd name="T6" fmla="*/ 0 w 436"/>
                <a:gd name="T7" fmla="*/ 0 h 45"/>
                <a:gd name="T8" fmla="*/ 0 w 43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45">
                  <a:moveTo>
                    <a:pt x="0" y="44"/>
                  </a:moveTo>
                  <a:lnTo>
                    <a:pt x="435" y="44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44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5A98F9-7932-614F-08F0-A08049377442}"/>
              </a:ext>
            </a:extLst>
          </p:cNvPr>
          <p:cNvGrpSpPr/>
          <p:nvPr userDrawn="1"/>
        </p:nvGrpSpPr>
        <p:grpSpPr>
          <a:xfrm>
            <a:off x="9800262" y="5302051"/>
            <a:ext cx="802917" cy="795042"/>
            <a:chOff x="11055114" y="10673124"/>
            <a:chExt cx="1910284" cy="1891549"/>
          </a:xfrm>
          <a:solidFill>
            <a:schemeClr val="accent1"/>
          </a:solidFill>
        </p:grpSpPr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1DA460DB-5E9B-6BFC-0B5A-A84447C0B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5114" y="10673124"/>
              <a:ext cx="955147" cy="1891549"/>
            </a:xfrm>
            <a:custGeom>
              <a:avLst/>
              <a:gdLst>
                <a:gd name="T0" fmla="*/ 0 w 225"/>
                <a:gd name="T1" fmla="*/ 445 h 446"/>
                <a:gd name="T2" fmla="*/ 224 w 225"/>
                <a:gd name="T3" fmla="*/ 222 h 446"/>
                <a:gd name="T4" fmla="*/ 0 w 225"/>
                <a:gd name="T5" fmla="*/ 0 h 446"/>
                <a:gd name="T6" fmla="*/ 0 w 225"/>
                <a:gd name="T7" fmla="*/ 44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46">
                  <a:moveTo>
                    <a:pt x="0" y="445"/>
                  </a:moveTo>
                  <a:lnTo>
                    <a:pt x="224" y="222"/>
                  </a:lnTo>
                  <a:lnTo>
                    <a:pt x="0" y="0"/>
                  </a:lnTo>
                  <a:lnTo>
                    <a:pt x="0" y="44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70A28A3D-C0DE-8D7C-8DBE-57F2C50B6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0261" y="10673124"/>
              <a:ext cx="955137" cy="1891549"/>
            </a:xfrm>
            <a:custGeom>
              <a:avLst/>
              <a:gdLst>
                <a:gd name="T0" fmla="*/ 0 w 223"/>
                <a:gd name="T1" fmla="*/ 222 h 446"/>
                <a:gd name="T2" fmla="*/ 222 w 223"/>
                <a:gd name="T3" fmla="*/ 445 h 446"/>
                <a:gd name="T4" fmla="*/ 222 w 223"/>
                <a:gd name="T5" fmla="*/ 0 h 446"/>
                <a:gd name="T6" fmla="*/ 0 w 223"/>
                <a:gd name="T7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446">
                  <a:moveTo>
                    <a:pt x="0" y="222"/>
                  </a:moveTo>
                  <a:lnTo>
                    <a:pt x="222" y="445"/>
                  </a:lnTo>
                  <a:lnTo>
                    <a:pt x="222" y="0"/>
                  </a:lnTo>
                  <a:lnTo>
                    <a:pt x="0" y="222"/>
                  </a:lnTo>
                </a:path>
              </a:pathLst>
            </a:custGeom>
            <a:solidFill>
              <a:schemeClr val="tx2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63756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991703"/>
            <a:ext cx="5029200" cy="1094210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 b="1" i="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31E52-8983-D940-A62D-E17AEFFD9A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85800" y="2206873"/>
            <a:ext cx="502920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 b="0" i="0" cap="none" baseline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FBCC98-BB79-8E49-30AF-14D8AD0DE2AB}"/>
              </a:ext>
            </a:extLst>
          </p:cNvPr>
          <p:cNvGrpSpPr/>
          <p:nvPr userDrawn="1"/>
        </p:nvGrpSpPr>
        <p:grpSpPr>
          <a:xfrm rot="10800000">
            <a:off x="11385958" y="1606723"/>
            <a:ext cx="811984" cy="820189"/>
            <a:chOff x="9166522" y="4957273"/>
            <a:chExt cx="1959618" cy="1979418"/>
          </a:xfrm>
        </p:grpSpPr>
        <p:sp>
          <p:nvSpPr>
            <p:cNvPr id="9" name="Freeform 432">
              <a:extLst>
                <a:ext uri="{FF2B5EF4-FFF2-40B4-BE49-F238E27FC236}">
                  <a16:creationId xmlns:a16="http://schemas.microsoft.com/office/drawing/2014/main" id="{10CA665A-FC37-FC01-1BCA-F220869BB2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10156231" y="5946982"/>
              <a:ext cx="969909" cy="989709"/>
            </a:xfrm>
            <a:custGeom>
              <a:avLst/>
              <a:gdLst>
                <a:gd name="T0" fmla="*/ 0 w 218"/>
                <a:gd name="T1" fmla="*/ 218 h 219"/>
                <a:gd name="T2" fmla="*/ 217 w 218"/>
                <a:gd name="T3" fmla="*/ 218 h 219"/>
                <a:gd name="T4" fmla="*/ 217 w 218"/>
                <a:gd name="T5" fmla="*/ 0 h 219"/>
                <a:gd name="T6" fmla="*/ 0 w 218"/>
                <a:gd name="T7" fmla="*/ 0 h 219"/>
                <a:gd name="T8" fmla="*/ 0 w 218"/>
                <a:gd name="T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9">
                  <a:moveTo>
                    <a:pt x="0" y="218"/>
                  </a:moveTo>
                  <a:lnTo>
                    <a:pt x="217" y="218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" name="Freeform 433">
              <a:extLst>
                <a:ext uri="{FF2B5EF4-FFF2-40B4-BE49-F238E27FC236}">
                  <a16:creationId xmlns:a16="http://schemas.microsoft.com/office/drawing/2014/main" id="{B00AA227-F54D-0FD4-5278-FECD34B23B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9166522" y="4957273"/>
              <a:ext cx="989709" cy="989709"/>
            </a:xfrm>
            <a:custGeom>
              <a:avLst/>
              <a:gdLst>
                <a:gd name="T0" fmla="*/ 0 w 219"/>
                <a:gd name="T1" fmla="*/ 221 h 222"/>
                <a:gd name="T2" fmla="*/ 218 w 219"/>
                <a:gd name="T3" fmla="*/ 221 h 222"/>
                <a:gd name="T4" fmla="*/ 218 w 219"/>
                <a:gd name="T5" fmla="*/ 0 h 222"/>
                <a:gd name="T6" fmla="*/ 0 w 219"/>
                <a:gd name="T7" fmla="*/ 0 h 222"/>
                <a:gd name="T8" fmla="*/ 0 w 219"/>
                <a:gd name="T9" fmla="*/ 2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2">
                  <a:moveTo>
                    <a:pt x="0" y="221"/>
                  </a:moveTo>
                  <a:lnTo>
                    <a:pt x="218" y="221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8D0F83-CF18-3C95-4505-1C4179F2C9C8}"/>
              </a:ext>
            </a:extLst>
          </p:cNvPr>
          <p:cNvGrpSpPr/>
          <p:nvPr userDrawn="1"/>
        </p:nvGrpSpPr>
        <p:grpSpPr>
          <a:xfrm>
            <a:off x="11397343" y="796637"/>
            <a:ext cx="800100" cy="808104"/>
            <a:chOff x="1481138" y="1035049"/>
            <a:chExt cx="2557462" cy="2583045"/>
          </a:xfrm>
        </p:grpSpPr>
        <p:sp>
          <p:nvSpPr>
            <p:cNvPr id="15" name="Freeform 250">
              <a:extLst>
                <a:ext uri="{FF2B5EF4-FFF2-40B4-BE49-F238E27FC236}">
                  <a16:creationId xmlns:a16="http://schemas.microsoft.com/office/drawing/2014/main" id="{468929FF-2A0F-33BF-0EB6-45AC565F2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251">
              <a:extLst>
                <a:ext uri="{FF2B5EF4-FFF2-40B4-BE49-F238E27FC236}">
                  <a16:creationId xmlns:a16="http://schemas.microsoft.com/office/drawing/2014/main" id="{13AF1C96-8273-AB9C-2E12-0B75AECAF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035049"/>
              <a:ext cx="843954" cy="869537"/>
            </a:xfrm>
            <a:custGeom>
              <a:avLst/>
              <a:gdLst>
                <a:gd name="T0" fmla="*/ 0 w 144"/>
                <a:gd name="T1" fmla="*/ 148 h 149"/>
                <a:gd name="T2" fmla="*/ 143 w 144"/>
                <a:gd name="T3" fmla="*/ 148 h 149"/>
                <a:gd name="T4" fmla="*/ 0 w 144"/>
                <a:gd name="T5" fmla="*/ 0 h 149"/>
                <a:gd name="T6" fmla="*/ 0 w 144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9">
                  <a:moveTo>
                    <a:pt x="0" y="148"/>
                  </a:moveTo>
                  <a:lnTo>
                    <a:pt x="143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252">
              <a:extLst>
                <a:ext uri="{FF2B5EF4-FFF2-40B4-BE49-F238E27FC236}">
                  <a16:creationId xmlns:a16="http://schemas.microsoft.com/office/drawing/2014/main" id="{374A5F86-3915-0DC1-BC23-5ED5B532A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253">
              <a:extLst>
                <a:ext uri="{FF2B5EF4-FFF2-40B4-BE49-F238E27FC236}">
                  <a16:creationId xmlns:a16="http://schemas.microsoft.com/office/drawing/2014/main" id="{D3AECD7A-26D1-82CF-3F2C-089F8EE0C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904586"/>
              <a:ext cx="869537" cy="843971"/>
            </a:xfrm>
            <a:custGeom>
              <a:avLst/>
              <a:gdLst>
                <a:gd name="T0" fmla="*/ 0 w 149"/>
                <a:gd name="T1" fmla="*/ 144 h 145"/>
                <a:gd name="T2" fmla="*/ 148 w 149"/>
                <a:gd name="T3" fmla="*/ 144 h 145"/>
                <a:gd name="T4" fmla="*/ 0 w 149"/>
                <a:gd name="T5" fmla="*/ 0 h 145"/>
                <a:gd name="T6" fmla="*/ 0 w 149"/>
                <a:gd name="T7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144"/>
                  </a:moveTo>
                  <a:lnTo>
                    <a:pt x="148" y="144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254">
              <a:extLst>
                <a:ext uri="{FF2B5EF4-FFF2-40B4-BE49-F238E27FC236}">
                  <a16:creationId xmlns:a16="http://schemas.microsoft.com/office/drawing/2014/main" id="{092A7188-6CFD-6B48-F5E4-3106E5A44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904586"/>
              <a:ext cx="843954" cy="843971"/>
            </a:xfrm>
            <a:custGeom>
              <a:avLst/>
              <a:gdLst>
                <a:gd name="T0" fmla="*/ 0 w 144"/>
                <a:gd name="T1" fmla="*/ 0 h 145"/>
                <a:gd name="T2" fmla="*/ 0 w 144"/>
                <a:gd name="T3" fmla="*/ 144 h 145"/>
                <a:gd name="T4" fmla="*/ 143 w 144"/>
                <a:gd name="T5" fmla="*/ 144 h 145"/>
                <a:gd name="T6" fmla="*/ 0 w 144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5">
                  <a:moveTo>
                    <a:pt x="0" y="0"/>
                  </a:moveTo>
                  <a:lnTo>
                    <a:pt x="0" y="144"/>
                  </a:lnTo>
                  <a:lnTo>
                    <a:pt x="143" y="144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255">
              <a:extLst>
                <a:ext uri="{FF2B5EF4-FFF2-40B4-BE49-F238E27FC236}">
                  <a16:creationId xmlns:a16="http://schemas.microsoft.com/office/drawing/2014/main" id="{14381635-359D-4B45-A476-60156037A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904586"/>
              <a:ext cx="869537" cy="843971"/>
            </a:xfrm>
            <a:custGeom>
              <a:avLst/>
              <a:gdLst>
                <a:gd name="T0" fmla="*/ 0 w 149"/>
                <a:gd name="T1" fmla="*/ 0 h 145"/>
                <a:gd name="T2" fmla="*/ 0 w 149"/>
                <a:gd name="T3" fmla="*/ 144 h 145"/>
                <a:gd name="T4" fmla="*/ 148 w 149"/>
                <a:gd name="T5" fmla="*/ 144 h 145"/>
                <a:gd name="T6" fmla="*/ 0 w 149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0"/>
                  </a:moveTo>
                  <a:lnTo>
                    <a:pt x="0" y="144"/>
                  </a:lnTo>
                  <a:lnTo>
                    <a:pt x="148" y="144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256">
              <a:extLst>
                <a:ext uri="{FF2B5EF4-FFF2-40B4-BE49-F238E27FC236}">
                  <a16:creationId xmlns:a16="http://schemas.microsoft.com/office/drawing/2014/main" id="{20D6F2A5-C1DC-FECB-4B9E-9F83447A9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2748557"/>
              <a:ext cx="869537" cy="869537"/>
            </a:xfrm>
            <a:custGeom>
              <a:avLst/>
              <a:gdLst>
                <a:gd name="T0" fmla="*/ 0 w 149"/>
                <a:gd name="T1" fmla="*/ 147 h 148"/>
                <a:gd name="T2" fmla="*/ 148 w 149"/>
                <a:gd name="T3" fmla="*/ 147 h 148"/>
                <a:gd name="T4" fmla="*/ 0 w 149"/>
                <a:gd name="T5" fmla="*/ 0 h 148"/>
                <a:gd name="T6" fmla="*/ 0 w 149"/>
                <a:gd name="T7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147"/>
                  </a:moveTo>
                  <a:lnTo>
                    <a:pt x="148" y="147"/>
                  </a:lnTo>
                  <a:lnTo>
                    <a:pt x="0" y="0"/>
                  </a:lnTo>
                  <a:lnTo>
                    <a:pt x="0" y="14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257">
              <a:extLst>
                <a:ext uri="{FF2B5EF4-FFF2-40B4-BE49-F238E27FC236}">
                  <a16:creationId xmlns:a16="http://schemas.microsoft.com/office/drawing/2014/main" id="{E91A7A4B-11E4-2F27-9707-C4B585413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2748557"/>
              <a:ext cx="843954" cy="869537"/>
            </a:xfrm>
            <a:custGeom>
              <a:avLst/>
              <a:gdLst>
                <a:gd name="T0" fmla="*/ 0 w 144"/>
                <a:gd name="T1" fmla="*/ 0 h 148"/>
                <a:gd name="T2" fmla="*/ 0 w 144"/>
                <a:gd name="T3" fmla="*/ 147 h 148"/>
                <a:gd name="T4" fmla="*/ 143 w 144"/>
                <a:gd name="T5" fmla="*/ 147 h 148"/>
                <a:gd name="T6" fmla="*/ 0 w 144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8">
                  <a:moveTo>
                    <a:pt x="0" y="0"/>
                  </a:moveTo>
                  <a:lnTo>
                    <a:pt x="0" y="147"/>
                  </a:lnTo>
                  <a:lnTo>
                    <a:pt x="143" y="147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258">
              <a:extLst>
                <a:ext uri="{FF2B5EF4-FFF2-40B4-BE49-F238E27FC236}">
                  <a16:creationId xmlns:a16="http://schemas.microsoft.com/office/drawing/2014/main" id="{95049C7E-D151-64E9-22E3-18C0229E7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2748557"/>
              <a:ext cx="869537" cy="869537"/>
            </a:xfrm>
            <a:custGeom>
              <a:avLst/>
              <a:gdLst>
                <a:gd name="T0" fmla="*/ 0 w 149"/>
                <a:gd name="T1" fmla="*/ 0 h 148"/>
                <a:gd name="T2" fmla="*/ 0 w 149"/>
                <a:gd name="T3" fmla="*/ 147 h 148"/>
                <a:gd name="T4" fmla="*/ 148 w 149"/>
                <a:gd name="T5" fmla="*/ 147 h 148"/>
                <a:gd name="T6" fmla="*/ 0 w 149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0"/>
                  </a:moveTo>
                  <a:lnTo>
                    <a:pt x="0" y="147"/>
                  </a:lnTo>
                  <a:lnTo>
                    <a:pt x="148" y="147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0AA111-E792-3143-F7B5-9FAA386F329B}"/>
              </a:ext>
            </a:extLst>
          </p:cNvPr>
          <p:cNvGrpSpPr/>
          <p:nvPr userDrawn="1"/>
        </p:nvGrpSpPr>
        <p:grpSpPr>
          <a:xfrm>
            <a:off x="11391900" y="-3469"/>
            <a:ext cx="800100" cy="800105"/>
            <a:chOff x="2198688" y="1670050"/>
            <a:chExt cx="157162" cy="157163"/>
          </a:xfrm>
        </p:grpSpPr>
        <p:sp>
          <p:nvSpPr>
            <p:cNvPr id="25" name="Freeform 5010">
              <a:extLst>
                <a:ext uri="{FF2B5EF4-FFF2-40B4-BE49-F238E27FC236}">
                  <a16:creationId xmlns:a16="http://schemas.microsoft.com/office/drawing/2014/main" id="{C2364213-C684-D9CB-BEB2-FBB814400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0 h 436"/>
                <a:gd name="T2" fmla="*/ 0 w 436"/>
                <a:gd name="T3" fmla="*/ 435 h 436"/>
                <a:gd name="T4" fmla="*/ 435 w 436"/>
                <a:gd name="T5" fmla="*/ 0 h 436"/>
                <a:gd name="T6" fmla="*/ 0 w 43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0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5011">
              <a:extLst>
                <a:ext uri="{FF2B5EF4-FFF2-40B4-BE49-F238E27FC236}">
                  <a16:creationId xmlns:a16="http://schemas.microsoft.com/office/drawing/2014/main" id="{1CD8D08A-E894-CFBF-D069-1553B505A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435 h 436"/>
                <a:gd name="T2" fmla="*/ 435 w 436"/>
                <a:gd name="T3" fmla="*/ 435 h 436"/>
                <a:gd name="T4" fmla="*/ 435 w 436"/>
                <a:gd name="T5" fmla="*/ 0 h 436"/>
                <a:gd name="T6" fmla="*/ 0 w 436"/>
                <a:gd name="T7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435"/>
                  </a:moveTo>
                  <a:lnTo>
                    <a:pt x="435" y="435"/>
                  </a:lnTo>
                  <a:lnTo>
                    <a:pt x="435" y="0"/>
                  </a:lnTo>
                  <a:lnTo>
                    <a:pt x="0" y="43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2123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2265" y="1169959"/>
            <a:ext cx="5029200" cy="1094210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 b="1" i="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20100" y="1650910"/>
            <a:ext cx="3775617" cy="3775617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31E52-8983-D940-A62D-E17AEFFD9A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02265" y="2385130"/>
            <a:ext cx="502920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 b="0" i="0" cap="none" baseline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reeform 5011">
            <a:extLst>
              <a:ext uri="{FF2B5EF4-FFF2-40B4-BE49-F238E27FC236}">
                <a16:creationId xmlns:a16="http://schemas.microsoft.com/office/drawing/2014/main" id="{0577529D-3BF6-670F-0B49-34A7E6BD47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552322" y="-4718"/>
            <a:ext cx="824904" cy="824909"/>
          </a:xfrm>
          <a:custGeom>
            <a:avLst/>
            <a:gdLst>
              <a:gd name="T0" fmla="*/ 0 w 436"/>
              <a:gd name="T1" fmla="*/ 435 h 436"/>
              <a:gd name="T2" fmla="*/ 435 w 436"/>
              <a:gd name="T3" fmla="*/ 435 h 436"/>
              <a:gd name="T4" fmla="*/ 435 w 436"/>
              <a:gd name="T5" fmla="*/ 0 h 436"/>
              <a:gd name="T6" fmla="*/ 0 w 436"/>
              <a:gd name="T7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6" h="436">
                <a:moveTo>
                  <a:pt x="0" y="435"/>
                </a:moveTo>
                <a:lnTo>
                  <a:pt x="435" y="435"/>
                </a:lnTo>
                <a:lnTo>
                  <a:pt x="435" y="0"/>
                </a:lnTo>
                <a:lnTo>
                  <a:pt x="0" y="4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37FB5D-4CAC-1CAA-08EE-CA5BDE01FA39}"/>
              </a:ext>
            </a:extLst>
          </p:cNvPr>
          <p:cNvGrpSpPr/>
          <p:nvPr userDrawn="1"/>
        </p:nvGrpSpPr>
        <p:grpSpPr>
          <a:xfrm>
            <a:off x="11380016" y="-1"/>
            <a:ext cx="811984" cy="820189"/>
            <a:chOff x="9166522" y="4957273"/>
            <a:chExt cx="1959618" cy="1979418"/>
          </a:xfrm>
        </p:grpSpPr>
        <p:sp>
          <p:nvSpPr>
            <p:cNvPr id="16" name="Freeform 432">
              <a:extLst>
                <a:ext uri="{FF2B5EF4-FFF2-40B4-BE49-F238E27FC236}">
                  <a16:creationId xmlns:a16="http://schemas.microsoft.com/office/drawing/2014/main" id="{94EBCB80-4CFB-F5C3-1FF6-EF04928A1E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10156231" y="5946982"/>
              <a:ext cx="969909" cy="989709"/>
            </a:xfrm>
            <a:custGeom>
              <a:avLst/>
              <a:gdLst>
                <a:gd name="T0" fmla="*/ 0 w 218"/>
                <a:gd name="T1" fmla="*/ 218 h 219"/>
                <a:gd name="T2" fmla="*/ 217 w 218"/>
                <a:gd name="T3" fmla="*/ 218 h 219"/>
                <a:gd name="T4" fmla="*/ 217 w 218"/>
                <a:gd name="T5" fmla="*/ 0 h 219"/>
                <a:gd name="T6" fmla="*/ 0 w 218"/>
                <a:gd name="T7" fmla="*/ 0 h 219"/>
                <a:gd name="T8" fmla="*/ 0 w 218"/>
                <a:gd name="T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9">
                  <a:moveTo>
                    <a:pt x="0" y="218"/>
                  </a:moveTo>
                  <a:lnTo>
                    <a:pt x="217" y="218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433">
              <a:extLst>
                <a:ext uri="{FF2B5EF4-FFF2-40B4-BE49-F238E27FC236}">
                  <a16:creationId xmlns:a16="http://schemas.microsoft.com/office/drawing/2014/main" id="{4E2FABB4-BFFB-F81A-5648-04BE73290C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9166522" y="4957273"/>
              <a:ext cx="989709" cy="989709"/>
            </a:xfrm>
            <a:custGeom>
              <a:avLst/>
              <a:gdLst>
                <a:gd name="T0" fmla="*/ 0 w 219"/>
                <a:gd name="T1" fmla="*/ 221 h 222"/>
                <a:gd name="T2" fmla="*/ 218 w 219"/>
                <a:gd name="T3" fmla="*/ 221 h 222"/>
                <a:gd name="T4" fmla="*/ 218 w 219"/>
                <a:gd name="T5" fmla="*/ 0 h 222"/>
                <a:gd name="T6" fmla="*/ 0 w 219"/>
                <a:gd name="T7" fmla="*/ 0 h 222"/>
                <a:gd name="T8" fmla="*/ 0 w 219"/>
                <a:gd name="T9" fmla="*/ 2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2">
                  <a:moveTo>
                    <a:pt x="0" y="221"/>
                  </a:moveTo>
                  <a:lnTo>
                    <a:pt x="218" y="221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EDB59D-8830-9012-B78F-A9698D980F08}"/>
              </a:ext>
            </a:extLst>
          </p:cNvPr>
          <p:cNvGrpSpPr/>
          <p:nvPr userDrawn="1"/>
        </p:nvGrpSpPr>
        <p:grpSpPr>
          <a:xfrm>
            <a:off x="11391895" y="822146"/>
            <a:ext cx="800105" cy="816274"/>
            <a:chOff x="696913" y="1035050"/>
            <a:chExt cx="157162" cy="160338"/>
          </a:xfrm>
        </p:grpSpPr>
        <p:sp>
          <p:nvSpPr>
            <p:cNvPr id="19" name="Freeform 372">
              <a:extLst>
                <a:ext uri="{FF2B5EF4-FFF2-40B4-BE49-F238E27FC236}">
                  <a16:creationId xmlns:a16="http://schemas.microsoft.com/office/drawing/2014/main" id="{0778E449-5E41-D234-EB1E-9217B731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035050"/>
              <a:ext cx="52387" cy="53975"/>
            </a:xfrm>
            <a:custGeom>
              <a:avLst/>
              <a:gdLst>
                <a:gd name="T0" fmla="*/ 144 w 145"/>
                <a:gd name="T1" fmla="*/ 148 h 149"/>
                <a:gd name="T2" fmla="*/ 0 w 145"/>
                <a:gd name="T3" fmla="*/ 148 h 149"/>
                <a:gd name="T4" fmla="*/ 0 w 145"/>
                <a:gd name="T5" fmla="*/ 0 h 149"/>
                <a:gd name="T6" fmla="*/ 144 w 145"/>
                <a:gd name="T7" fmla="*/ 0 h 149"/>
                <a:gd name="T8" fmla="*/ 144 w 145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9">
                  <a:moveTo>
                    <a:pt x="144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8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373">
              <a:extLst>
                <a:ext uri="{FF2B5EF4-FFF2-40B4-BE49-F238E27FC236}">
                  <a16:creationId xmlns:a16="http://schemas.microsoft.com/office/drawing/2014/main" id="{CAAC843B-EA57-FDB9-CA09-95B4075F8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035050"/>
              <a:ext cx="53975" cy="53975"/>
            </a:xfrm>
            <a:custGeom>
              <a:avLst/>
              <a:gdLst>
                <a:gd name="T0" fmla="*/ 147 w 148"/>
                <a:gd name="T1" fmla="*/ 148 h 149"/>
                <a:gd name="T2" fmla="*/ 0 w 148"/>
                <a:gd name="T3" fmla="*/ 148 h 149"/>
                <a:gd name="T4" fmla="*/ 0 w 148"/>
                <a:gd name="T5" fmla="*/ 0 h 149"/>
                <a:gd name="T6" fmla="*/ 147 w 148"/>
                <a:gd name="T7" fmla="*/ 0 h 149"/>
                <a:gd name="T8" fmla="*/ 147 w 148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9">
                  <a:moveTo>
                    <a:pt x="147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8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374">
              <a:extLst>
                <a:ext uri="{FF2B5EF4-FFF2-40B4-BE49-F238E27FC236}">
                  <a16:creationId xmlns:a16="http://schemas.microsoft.com/office/drawing/2014/main" id="{73A8D3CB-9A12-333A-4DF0-CC1660191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035050"/>
              <a:ext cx="52387" cy="53975"/>
            </a:xfrm>
            <a:custGeom>
              <a:avLst/>
              <a:gdLst>
                <a:gd name="T0" fmla="*/ 144 w 145"/>
                <a:gd name="T1" fmla="*/ 148 h 149"/>
                <a:gd name="T2" fmla="*/ 0 w 145"/>
                <a:gd name="T3" fmla="*/ 148 h 149"/>
                <a:gd name="T4" fmla="*/ 0 w 145"/>
                <a:gd name="T5" fmla="*/ 0 h 149"/>
                <a:gd name="T6" fmla="*/ 144 w 145"/>
                <a:gd name="T7" fmla="*/ 0 h 149"/>
                <a:gd name="T8" fmla="*/ 144 w 145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9">
                  <a:moveTo>
                    <a:pt x="144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8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375">
              <a:extLst>
                <a:ext uri="{FF2B5EF4-FFF2-40B4-BE49-F238E27FC236}">
                  <a16:creationId xmlns:a16="http://schemas.microsoft.com/office/drawing/2014/main" id="{D962DE2A-EBA4-F228-E371-3C1045951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089025"/>
              <a:ext cx="52387" cy="52388"/>
            </a:xfrm>
            <a:custGeom>
              <a:avLst/>
              <a:gdLst>
                <a:gd name="T0" fmla="*/ 144 w 145"/>
                <a:gd name="T1" fmla="*/ 144 h 145"/>
                <a:gd name="T2" fmla="*/ 0 w 145"/>
                <a:gd name="T3" fmla="*/ 144 h 145"/>
                <a:gd name="T4" fmla="*/ 0 w 145"/>
                <a:gd name="T5" fmla="*/ 0 h 145"/>
                <a:gd name="T6" fmla="*/ 144 w 145"/>
                <a:gd name="T7" fmla="*/ 0 h 145"/>
                <a:gd name="T8" fmla="*/ 144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44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376">
              <a:extLst>
                <a:ext uri="{FF2B5EF4-FFF2-40B4-BE49-F238E27FC236}">
                  <a16:creationId xmlns:a16="http://schemas.microsoft.com/office/drawing/2014/main" id="{0A5811CB-6BDA-E460-B762-F5E36FBE1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089025"/>
              <a:ext cx="53975" cy="52388"/>
            </a:xfrm>
            <a:custGeom>
              <a:avLst/>
              <a:gdLst>
                <a:gd name="T0" fmla="*/ 147 w 148"/>
                <a:gd name="T1" fmla="*/ 144 h 145"/>
                <a:gd name="T2" fmla="*/ 0 w 148"/>
                <a:gd name="T3" fmla="*/ 144 h 145"/>
                <a:gd name="T4" fmla="*/ 0 w 148"/>
                <a:gd name="T5" fmla="*/ 0 h 145"/>
                <a:gd name="T6" fmla="*/ 147 w 148"/>
                <a:gd name="T7" fmla="*/ 0 h 145"/>
                <a:gd name="T8" fmla="*/ 147 w 148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5">
                  <a:moveTo>
                    <a:pt x="147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4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" name="Freeform 377">
              <a:extLst>
                <a:ext uri="{FF2B5EF4-FFF2-40B4-BE49-F238E27FC236}">
                  <a16:creationId xmlns:a16="http://schemas.microsoft.com/office/drawing/2014/main" id="{B6D49BB0-A4C9-6DFB-026A-D07CD3D4D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089025"/>
              <a:ext cx="52387" cy="52388"/>
            </a:xfrm>
            <a:custGeom>
              <a:avLst/>
              <a:gdLst>
                <a:gd name="T0" fmla="*/ 144 w 145"/>
                <a:gd name="T1" fmla="*/ 144 h 145"/>
                <a:gd name="T2" fmla="*/ 0 w 145"/>
                <a:gd name="T3" fmla="*/ 144 h 145"/>
                <a:gd name="T4" fmla="*/ 0 w 145"/>
                <a:gd name="T5" fmla="*/ 0 h 145"/>
                <a:gd name="T6" fmla="*/ 144 w 145"/>
                <a:gd name="T7" fmla="*/ 0 h 145"/>
                <a:gd name="T8" fmla="*/ 144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44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378">
              <a:extLst>
                <a:ext uri="{FF2B5EF4-FFF2-40B4-BE49-F238E27FC236}">
                  <a16:creationId xmlns:a16="http://schemas.microsoft.com/office/drawing/2014/main" id="{BBE4F263-D6CA-1E96-68B0-0FAB394EA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141413"/>
              <a:ext cx="52387" cy="53975"/>
            </a:xfrm>
            <a:custGeom>
              <a:avLst/>
              <a:gdLst>
                <a:gd name="T0" fmla="*/ 144 w 145"/>
                <a:gd name="T1" fmla="*/ 147 h 148"/>
                <a:gd name="T2" fmla="*/ 0 w 145"/>
                <a:gd name="T3" fmla="*/ 147 h 148"/>
                <a:gd name="T4" fmla="*/ 0 w 145"/>
                <a:gd name="T5" fmla="*/ 0 h 148"/>
                <a:gd name="T6" fmla="*/ 144 w 145"/>
                <a:gd name="T7" fmla="*/ 0 h 148"/>
                <a:gd name="T8" fmla="*/ 144 w 145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8">
                  <a:moveTo>
                    <a:pt x="144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379">
              <a:extLst>
                <a:ext uri="{FF2B5EF4-FFF2-40B4-BE49-F238E27FC236}">
                  <a16:creationId xmlns:a16="http://schemas.microsoft.com/office/drawing/2014/main" id="{8D6BE084-605F-CC16-3FF8-CA4622F1D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141413"/>
              <a:ext cx="53975" cy="53975"/>
            </a:xfrm>
            <a:custGeom>
              <a:avLst/>
              <a:gdLst>
                <a:gd name="T0" fmla="*/ 147 w 148"/>
                <a:gd name="T1" fmla="*/ 147 h 148"/>
                <a:gd name="T2" fmla="*/ 0 w 148"/>
                <a:gd name="T3" fmla="*/ 147 h 148"/>
                <a:gd name="T4" fmla="*/ 0 w 148"/>
                <a:gd name="T5" fmla="*/ 0 h 148"/>
                <a:gd name="T6" fmla="*/ 147 w 148"/>
                <a:gd name="T7" fmla="*/ 0 h 148"/>
                <a:gd name="T8" fmla="*/ 147 w 148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8">
                  <a:moveTo>
                    <a:pt x="147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7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" name="Freeform 380">
              <a:extLst>
                <a:ext uri="{FF2B5EF4-FFF2-40B4-BE49-F238E27FC236}">
                  <a16:creationId xmlns:a16="http://schemas.microsoft.com/office/drawing/2014/main" id="{0BCE16ED-396F-9CD8-BFCA-F301D42A1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141413"/>
              <a:ext cx="52387" cy="53975"/>
            </a:xfrm>
            <a:custGeom>
              <a:avLst/>
              <a:gdLst>
                <a:gd name="T0" fmla="*/ 144 w 145"/>
                <a:gd name="T1" fmla="*/ 147 h 148"/>
                <a:gd name="T2" fmla="*/ 0 w 145"/>
                <a:gd name="T3" fmla="*/ 147 h 148"/>
                <a:gd name="T4" fmla="*/ 0 w 145"/>
                <a:gd name="T5" fmla="*/ 0 h 148"/>
                <a:gd name="T6" fmla="*/ 144 w 145"/>
                <a:gd name="T7" fmla="*/ 0 h 148"/>
                <a:gd name="T8" fmla="*/ 144 w 145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8">
                  <a:moveTo>
                    <a:pt x="144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0722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t th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0" y="3839725"/>
            <a:ext cx="7315200" cy="511679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defRPr sz="3000" b="0" i="0" baseline="0">
                <a:latin typeface="Poppins Light" pitchFamily="2" charset="77"/>
                <a:cs typeface="Poppins Ligh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2743200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53435A-3D9D-D746-87A1-59585B26AC1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92927" y="4358331"/>
            <a:ext cx="7308273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 b="0" i="0" cap="none" baseline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359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9" y="758825"/>
            <a:ext cx="4054329" cy="1298575"/>
          </a:xfrm>
        </p:spPr>
        <p:txBody>
          <a:bodyPr wrap="square" anchor="b">
            <a:spAutoFit/>
          </a:bodyPr>
          <a:lstStyle>
            <a:lvl1pPr>
              <a:lnSpc>
                <a:spcPct val="70000"/>
              </a:lnSpc>
              <a:defRPr sz="3600" b="1" i="0" cap="all" baseline="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7" y="2074284"/>
            <a:ext cx="4054331" cy="900246"/>
          </a:xfrm>
        </p:spPr>
        <p:txBody>
          <a:bodyPr wrap="square">
            <a:spAutoFit/>
          </a:bodyPr>
          <a:lstStyle>
            <a:lvl1pPr marL="0" indent="0">
              <a:lnSpc>
                <a:spcPct val="70000"/>
              </a:lnSpc>
              <a:buNone/>
              <a:defRPr sz="3600" b="1" i="0" cap="all" baseline="0">
                <a:latin typeface="Poppins Light" pitchFamily="2" charset="77"/>
                <a:cs typeface="Poppins Light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75906-89D1-4A40-B6E6-4598B4008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7106" y="3050743"/>
            <a:ext cx="4037013" cy="33855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"/>
              </a:spcBef>
              <a:buNone/>
              <a:defRPr sz="1600" cap="none" baseline="0">
                <a:latin typeface="+mn-lt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84ACEC-00D2-4543-A862-C763360505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34000" y="801687"/>
            <a:ext cx="5867400" cy="1410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94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819C-9297-8F4D-A917-6DFD26C9F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898072"/>
            <a:ext cx="5263210" cy="93610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pc="0" normalizeH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2254F-FE64-3C48-AEE6-4DA4FD2EFF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7591" y="1751534"/>
            <a:ext cx="5263210" cy="313932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242B20-E401-E16F-4A4B-EBA6C12F142B}"/>
              </a:ext>
            </a:extLst>
          </p:cNvPr>
          <p:cNvGrpSpPr/>
          <p:nvPr userDrawn="1"/>
        </p:nvGrpSpPr>
        <p:grpSpPr>
          <a:xfrm>
            <a:off x="11391895" y="-3044"/>
            <a:ext cx="800105" cy="816274"/>
            <a:chOff x="696913" y="1035050"/>
            <a:chExt cx="157162" cy="160338"/>
          </a:xfrm>
        </p:grpSpPr>
        <p:sp>
          <p:nvSpPr>
            <p:cNvPr id="10" name="Freeform 372">
              <a:extLst>
                <a:ext uri="{FF2B5EF4-FFF2-40B4-BE49-F238E27FC236}">
                  <a16:creationId xmlns:a16="http://schemas.microsoft.com/office/drawing/2014/main" id="{467C62D5-A212-4F4D-557F-A9479F9A6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035050"/>
              <a:ext cx="52387" cy="53975"/>
            </a:xfrm>
            <a:custGeom>
              <a:avLst/>
              <a:gdLst>
                <a:gd name="T0" fmla="*/ 144 w 145"/>
                <a:gd name="T1" fmla="*/ 148 h 149"/>
                <a:gd name="T2" fmla="*/ 0 w 145"/>
                <a:gd name="T3" fmla="*/ 148 h 149"/>
                <a:gd name="T4" fmla="*/ 0 w 145"/>
                <a:gd name="T5" fmla="*/ 0 h 149"/>
                <a:gd name="T6" fmla="*/ 144 w 145"/>
                <a:gd name="T7" fmla="*/ 0 h 149"/>
                <a:gd name="T8" fmla="*/ 144 w 145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9">
                  <a:moveTo>
                    <a:pt x="144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8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" name="Freeform 373">
              <a:extLst>
                <a:ext uri="{FF2B5EF4-FFF2-40B4-BE49-F238E27FC236}">
                  <a16:creationId xmlns:a16="http://schemas.microsoft.com/office/drawing/2014/main" id="{4B7105B4-7C1C-023B-81CC-9170AD155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035050"/>
              <a:ext cx="53975" cy="53975"/>
            </a:xfrm>
            <a:custGeom>
              <a:avLst/>
              <a:gdLst>
                <a:gd name="T0" fmla="*/ 147 w 148"/>
                <a:gd name="T1" fmla="*/ 148 h 149"/>
                <a:gd name="T2" fmla="*/ 0 w 148"/>
                <a:gd name="T3" fmla="*/ 148 h 149"/>
                <a:gd name="T4" fmla="*/ 0 w 148"/>
                <a:gd name="T5" fmla="*/ 0 h 149"/>
                <a:gd name="T6" fmla="*/ 147 w 148"/>
                <a:gd name="T7" fmla="*/ 0 h 149"/>
                <a:gd name="T8" fmla="*/ 147 w 148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9">
                  <a:moveTo>
                    <a:pt x="147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8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" name="Freeform 374">
              <a:extLst>
                <a:ext uri="{FF2B5EF4-FFF2-40B4-BE49-F238E27FC236}">
                  <a16:creationId xmlns:a16="http://schemas.microsoft.com/office/drawing/2014/main" id="{57604ECD-C5A1-5260-4B51-403B5AEBC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035050"/>
              <a:ext cx="52387" cy="53975"/>
            </a:xfrm>
            <a:custGeom>
              <a:avLst/>
              <a:gdLst>
                <a:gd name="T0" fmla="*/ 144 w 145"/>
                <a:gd name="T1" fmla="*/ 148 h 149"/>
                <a:gd name="T2" fmla="*/ 0 w 145"/>
                <a:gd name="T3" fmla="*/ 148 h 149"/>
                <a:gd name="T4" fmla="*/ 0 w 145"/>
                <a:gd name="T5" fmla="*/ 0 h 149"/>
                <a:gd name="T6" fmla="*/ 144 w 145"/>
                <a:gd name="T7" fmla="*/ 0 h 149"/>
                <a:gd name="T8" fmla="*/ 144 w 145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9">
                  <a:moveTo>
                    <a:pt x="144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8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375">
              <a:extLst>
                <a:ext uri="{FF2B5EF4-FFF2-40B4-BE49-F238E27FC236}">
                  <a16:creationId xmlns:a16="http://schemas.microsoft.com/office/drawing/2014/main" id="{824A6FB5-2EA0-A3B4-B05F-77E1CB556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089025"/>
              <a:ext cx="52387" cy="52388"/>
            </a:xfrm>
            <a:custGeom>
              <a:avLst/>
              <a:gdLst>
                <a:gd name="T0" fmla="*/ 144 w 145"/>
                <a:gd name="T1" fmla="*/ 144 h 145"/>
                <a:gd name="T2" fmla="*/ 0 w 145"/>
                <a:gd name="T3" fmla="*/ 144 h 145"/>
                <a:gd name="T4" fmla="*/ 0 w 145"/>
                <a:gd name="T5" fmla="*/ 0 h 145"/>
                <a:gd name="T6" fmla="*/ 144 w 145"/>
                <a:gd name="T7" fmla="*/ 0 h 145"/>
                <a:gd name="T8" fmla="*/ 144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44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5" name="Freeform 376">
              <a:extLst>
                <a:ext uri="{FF2B5EF4-FFF2-40B4-BE49-F238E27FC236}">
                  <a16:creationId xmlns:a16="http://schemas.microsoft.com/office/drawing/2014/main" id="{F33318B8-F737-E115-4B79-3AF5F46D9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089025"/>
              <a:ext cx="53975" cy="52388"/>
            </a:xfrm>
            <a:custGeom>
              <a:avLst/>
              <a:gdLst>
                <a:gd name="T0" fmla="*/ 147 w 148"/>
                <a:gd name="T1" fmla="*/ 144 h 145"/>
                <a:gd name="T2" fmla="*/ 0 w 148"/>
                <a:gd name="T3" fmla="*/ 144 h 145"/>
                <a:gd name="T4" fmla="*/ 0 w 148"/>
                <a:gd name="T5" fmla="*/ 0 h 145"/>
                <a:gd name="T6" fmla="*/ 147 w 148"/>
                <a:gd name="T7" fmla="*/ 0 h 145"/>
                <a:gd name="T8" fmla="*/ 147 w 148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5">
                  <a:moveTo>
                    <a:pt x="147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4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377">
              <a:extLst>
                <a:ext uri="{FF2B5EF4-FFF2-40B4-BE49-F238E27FC236}">
                  <a16:creationId xmlns:a16="http://schemas.microsoft.com/office/drawing/2014/main" id="{2CEE8931-E225-7248-C84C-ECB95E40F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089025"/>
              <a:ext cx="52387" cy="52388"/>
            </a:xfrm>
            <a:custGeom>
              <a:avLst/>
              <a:gdLst>
                <a:gd name="T0" fmla="*/ 144 w 145"/>
                <a:gd name="T1" fmla="*/ 144 h 145"/>
                <a:gd name="T2" fmla="*/ 0 w 145"/>
                <a:gd name="T3" fmla="*/ 144 h 145"/>
                <a:gd name="T4" fmla="*/ 0 w 145"/>
                <a:gd name="T5" fmla="*/ 0 h 145"/>
                <a:gd name="T6" fmla="*/ 144 w 145"/>
                <a:gd name="T7" fmla="*/ 0 h 145"/>
                <a:gd name="T8" fmla="*/ 144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44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378">
              <a:extLst>
                <a:ext uri="{FF2B5EF4-FFF2-40B4-BE49-F238E27FC236}">
                  <a16:creationId xmlns:a16="http://schemas.microsoft.com/office/drawing/2014/main" id="{43FA220F-D56E-33B7-4087-03B90F5CE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141413"/>
              <a:ext cx="52387" cy="53975"/>
            </a:xfrm>
            <a:custGeom>
              <a:avLst/>
              <a:gdLst>
                <a:gd name="T0" fmla="*/ 144 w 145"/>
                <a:gd name="T1" fmla="*/ 147 h 148"/>
                <a:gd name="T2" fmla="*/ 0 w 145"/>
                <a:gd name="T3" fmla="*/ 147 h 148"/>
                <a:gd name="T4" fmla="*/ 0 w 145"/>
                <a:gd name="T5" fmla="*/ 0 h 148"/>
                <a:gd name="T6" fmla="*/ 144 w 145"/>
                <a:gd name="T7" fmla="*/ 0 h 148"/>
                <a:gd name="T8" fmla="*/ 144 w 145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8">
                  <a:moveTo>
                    <a:pt x="144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379">
              <a:extLst>
                <a:ext uri="{FF2B5EF4-FFF2-40B4-BE49-F238E27FC236}">
                  <a16:creationId xmlns:a16="http://schemas.microsoft.com/office/drawing/2014/main" id="{1642167C-B3A1-7E3C-CC38-C2789D636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141413"/>
              <a:ext cx="53975" cy="53975"/>
            </a:xfrm>
            <a:custGeom>
              <a:avLst/>
              <a:gdLst>
                <a:gd name="T0" fmla="*/ 147 w 148"/>
                <a:gd name="T1" fmla="*/ 147 h 148"/>
                <a:gd name="T2" fmla="*/ 0 w 148"/>
                <a:gd name="T3" fmla="*/ 147 h 148"/>
                <a:gd name="T4" fmla="*/ 0 w 148"/>
                <a:gd name="T5" fmla="*/ 0 h 148"/>
                <a:gd name="T6" fmla="*/ 147 w 148"/>
                <a:gd name="T7" fmla="*/ 0 h 148"/>
                <a:gd name="T8" fmla="*/ 147 w 148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8">
                  <a:moveTo>
                    <a:pt x="147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7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380">
              <a:extLst>
                <a:ext uri="{FF2B5EF4-FFF2-40B4-BE49-F238E27FC236}">
                  <a16:creationId xmlns:a16="http://schemas.microsoft.com/office/drawing/2014/main" id="{1D9103D4-D3C0-2F1D-738E-48F37EAF1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141413"/>
              <a:ext cx="52387" cy="53975"/>
            </a:xfrm>
            <a:custGeom>
              <a:avLst/>
              <a:gdLst>
                <a:gd name="T0" fmla="*/ 144 w 145"/>
                <a:gd name="T1" fmla="*/ 147 h 148"/>
                <a:gd name="T2" fmla="*/ 0 w 145"/>
                <a:gd name="T3" fmla="*/ 147 h 148"/>
                <a:gd name="T4" fmla="*/ 0 w 145"/>
                <a:gd name="T5" fmla="*/ 0 h 148"/>
                <a:gd name="T6" fmla="*/ 144 w 145"/>
                <a:gd name="T7" fmla="*/ 0 h 148"/>
                <a:gd name="T8" fmla="*/ 144 w 145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8">
                  <a:moveTo>
                    <a:pt x="144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6297F8-52F6-7D03-6355-90A501AD4A6E}"/>
              </a:ext>
            </a:extLst>
          </p:cNvPr>
          <p:cNvGrpSpPr/>
          <p:nvPr userDrawn="1"/>
        </p:nvGrpSpPr>
        <p:grpSpPr>
          <a:xfrm>
            <a:off x="11385096" y="816274"/>
            <a:ext cx="846399" cy="854951"/>
            <a:chOff x="9166522" y="4957273"/>
            <a:chExt cx="1959618" cy="1979418"/>
          </a:xfrm>
        </p:grpSpPr>
        <p:sp>
          <p:nvSpPr>
            <p:cNvPr id="21" name="Freeform 432">
              <a:extLst>
                <a:ext uri="{FF2B5EF4-FFF2-40B4-BE49-F238E27FC236}">
                  <a16:creationId xmlns:a16="http://schemas.microsoft.com/office/drawing/2014/main" id="{EDAD2684-0BEA-2A02-4CD2-B4F3C4C9C6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10156231" y="5946982"/>
              <a:ext cx="969909" cy="989709"/>
            </a:xfrm>
            <a:custGeom>
              <a:avLst/>
              <a:gdLst>
                <a:gd name="T0" fmla="*/ 0 w 218"/>
                <a:gd name="T1" fmla="*/ 218 h 219"/>
                <a:gd name="T2" fmla="*/ 217 w 218"/>
                <a:gd name="T3" fmla="*/ 218 h 219"/>
                <a:gd name="T4" fmla="*/ 217 w 218"/>
                <a:gd name="T5" fmla="*/ 0 h 219"/>
                <a:gd name="T6" fmla="*/ 0 w 218"/>
                <a:gd name="T7" fmla="*/ 0 h 219"/>
                <a:gd name="T8" fmla="*/ 0 w 218"/>
                <a:gd name="T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9">
                  <a:moveTo>
                    <a:pt x="0" y="218"/>
                  </a:moveTo>
                  <a:lnTo>
                    <a:pt x="217" y="218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433">
              <a:extLst>
                <a:ext uri="{FF2B5EF4-FFF2-40B4-BE49-F238E27FC236}">
                  <a16:creationId xmlns:a16="http://schemas.microsoft.com/office/drawing/2014/main" id="{03F4001F-9FDE-C7F3-095B-D05D3038F5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9166522" y="4957273"/>
              <a:ext cx="989709" cy="989709"/>
            </a:xfrm>
            <a:custGeom>
              <a:avLst/>
              <a:gdLst>
                <a:gd name="T0" fmla="*/ 0 w 219"/>
                <a:gd name="T1" fmla="*/ 221 h 222"/>
                <a:gd name="T2" fmla="*/ 218 w 219"/>
                <a:gd name="T3" fmla="*/ 221 h 222"/>
                <a:gd name="T4" fmla="*/ 218 w 219"/>
                <a:gd name="T5" fmla="*/ 0 h 222"/>
                <a:gd name="T6" fmla="*/ 0 w 219"/>
                <a:gd name="T7" fmla="*/ 0 h 222"/>
                <a:gd name="T8" fmla="*/ 0 w 219"/>
                <a:gd name="T9" fmla="*/ 2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2">
                  <a:moveTo>
                    <a:pt x="0" y="221"/>
                  </a:moveTo>
                  <a:lnTo>
                    <a:pt x="218" y="221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BA3FF7-A827-F377-2D16-B8C6FA448986}"/>
              </a:ext>
            </a:extLst>
          </p:cNvPr>
          <p:cNvGrpSpPr/>
          <p:nvPr userDrawn="1"/>
        </p:nvGrpSpPr>
        <p:grpSpPr>
          <a:xfrm>
            <a:off x="10564524" y="0"/>
            <a:ext cx="829186" cy="821054"/>
            <a:chOff x="11055114" y="10673124"/>
            <a:chExt cx="1910284" cy="1891549"/>
          </a:xfrm>
          <a:solidFill>
            <a:schemeClr val="accent1"/>
          </a:solidFill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9309098-0CB6-4865-5E2C-EA2939BAF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5114" y="10673124"/>
              <a:ext cx="955147" cy="1891549"/>
            </a:xfrm>
            <a:custGeom>
              <a:avLst/>
              <a:gdLst>
                <a:gd name="T0" fmla="*/ 0 w 225"/>
                <a:gd name="T1" fmla="*/ 445 h 446"/>
                <a:gd name="T2" fmla="*/ 224 w 225"/>
                <a:gd name="T3" fmla="*/ 222 h 446"/>
                <a:gd name="T4" fmla="*/ 0 w 225"/>
                <a:gd name="T5" fmla="*/ 0 h 446"/>
                <a:gd name="T6" fmla="*/ 0 w 225"/>
                <a:gd name="T7" fmla="*/ 44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46">
                  <a:moveTo>
                    <a:pt x="0" y="445"/>
                  </a:moveTo>
                  <a:lnTo>
                    <a:pt x="224" y="222"/>
                  </a:lnTo>
                  <a:lnTo>
                    <a:pt x="0" y="0"/>
                  </a:lnTo>
                  <a:lnTo>
                    <a:pt x="0" y="44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81F48E8-0BC8-67D9-EE13-003A4114F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0261" y="10673124"/>
              <a:ext cx="955137" cy="1891549"/>
            </a:xfrm>
            <a:custGeom>
              <a:avLst/>
              <a:gdLst>
                <a:gd name="T0" fmla="*/ 0 w 223"/>
                <a:gd name="T1" fmla="*/ 222 h 446"/>
                <a:gd name="T2" fmla="*/ 222 w 223"/>
                <a:gd name="T3" fmla="*/ 445 h 446"/>
                <a:gd name="T4" fmla="*/ 222 w 223"/>
                <a:gd name="T5" fmla="*/ 0 h 446"/>
                <a:gd name="T6" fmla="*/ 0 w 223"/>
                <a:gd name="T7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446">
                  <a:moveTo>
                    <a:pt x="0" y="222"/>
                  </a:moveTo>
                  <a:lnTo>
                    <a:pt x="222" y="445"/>
                  </a:lnTo>
                  <a:lnTo>
                    <a:pt x="222" y="0"/>
                  </a:lnTo>
                  <a:lnTo>
                    <a:pt x="0" y="222"/>
                  </a:lnTo>
                </a:path>
              </a:pathLst>
            </a:custGeom>
            <a:solidFill>
              <a:schemeClr val="tx2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4015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7CCF-3D83-984A-93E3-1DEAEE324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0109" y="695715"/>
            <a:ext cx="5099843" cy="109421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E1992CF-7214-CB48-86F3-27EB76807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0109" y="1729072"/>
            <a:ext cx="5099844" cy="313932"/>
          </a:xfrm>
        </p:spPr>
        <p:txBody>
          <a:bodyPr>
            <a:spAutoFit/>
          </a:bodyPr>
          <a:lstStyle>
            <a:lvl1pPr marL="0" indent="0">
              <a:buNone/>
              <a:defRPr sz="1600" cap="none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45309-756C-C340-B826-6DBF1E406B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22497" y="2925810"/>
            <a:ext cx="3607455" cy="286232"/>
          </a:xfrm>
        </p:spPr>
        <p:txBody>
          <a:bodyPr wrap="square">
            <a:spAutoFit/>
          </a:bodyPr>
          <a:lstStyle>
            <a:lvl1pPr marL="0" indent="0">
              <a:buNone/>
              <a:defRPr sz="1400" cap="none" baseline="0">
                <a:latin typeface="+mn-lt"/>
              </a:defRPr>
            </a:lvl1pPr>
            <a:lvl2pPr>
              <a:defRPr sz="14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400" baseline="0">
                <a:latin typeface="+mn-lt"/>
              </a:defRPr>
            </a:lvl4pPr>
            <a:lvl5pPr>
              <a:defRPr sz="1400" baseline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7AF0CB1-33C8-1E47-A77E-D17D6D0821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9815" y="3940655"/>
            <a:ext cx="3607455" cy="286232"/>
          </a:xfrm>
        </p:spPr>
        <p:txBody>
          <a:bodyPr wrap="square">
            <a:spAutoFit/>
          </a:bodyPr>
          <a:lstStyle>
            <a:lvl1pPr marL="0" indent="0">
              <a:buNone/>
              <a:defRPr sz="1400" cap="none" baseline="0">
                <a:latin typeface="+mn-lt"/>
              </a:defRPr>
            </a:lvl1pPr>
            <a:lvl2pPr>
              <a:defRPr sz="14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400" baseline="0">
                <a:latin typeface="+mn-lt"/>
              </a:defRPr>
            </a:lvl4pPr>
            <a:lvl5pPr>
              <a:defRPr sz="1400" baseline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649FDF-AD8E-E34F-865C-543971BDF8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39815" y="4955502"/>
            <a:ext cx="3607455" cy="286232"/>
          </a:xfrm>
        </p:spPr>
        <p:txBody>
          <a:bodyPr wrap="square">
            <a:spAutoFit/>
          </a:bodyPr>
          <a:lstStyle>
            <a:lvl1pPr marL="0" indent="0">
              <a:buNone/>
              <a:defRPr sz="1400" cap="none" baseline="0">
                <a:latin typeface="+mn-lt"/>
              </a:defRPr>
            </a:lvl1pPr>
            <a:lvl2pPr>
              <a:defRPr sz="14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400" baseline="0">
                <a:latin typeface="+mn-lt"/>
              </a:defRPr>
            </a:lvl4pPr>
            <a:lvl5pPr>
              <a:defRPr sz="1400" baseline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3E0DB1D-6486-F941-A7F9-7A5A2DF9F1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30110" y="2925810"/>
            <a:ext cx="1479984" cy="4048801"/>
          </a:xfrm>
        </p:spPr>
        <p:txBody>
          <a:bodyPr/>
          <a:lstStyle>
            <a:lvl1pPr marL="0" indent="0">
              <a:buNone/>
              <a:defRPr sz="3600" b="1" i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A118A83-7AF3-1240-944E-F6611338E5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30110" y="3940656"/>
            <a:ext cx="1479984" cy="595612"/>
          </a:xfrm>
        </p:spPr>
        <p:txBody>
          <a:bodyPr/>
          <a:lstStyle>
            <a:lvl1pPr marL="0" indent="0">
              <a:buNone/>
              <a:defRPr sz="3600" b="1" i="0" baseline="0">
                <a:latin typeface="+mj-lt"/>
              </a:defRPr>
            </a:lvl1pPr>
          </a:lstStyle>
          <a:p>
            <a:pPr lvl="0"/>
            <a:r>
              <a:rPr lang="en-US"/>
              <a:t>click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EDAD647F-1D52-0046-AB4C-87E19147F2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30109" y="4955502"/>
            <a:ext cx="1479984" cy="4048801"/>
          </a:xfrm>
        </p:spPr>
        <p:txBody>
          <a:bodyPr/>
          <a:lstStyle>
            <a:lvl1pPr marL="0" indent="0">
              <a:buNone/>
              <a:defRPr sz="3600" b="1" i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E7B807F-5356-9F43-9179-A67DE663D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20000" y="1654656"/>
            <a:ext cx="4572000" cy="4572000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A8ED8F-E876-6336-C293-AA2F6CDAAC7D}"/>
              </a:ext>
            </a:extLst>
          </p:cNvPr>
          <p:cNvGrpSpPr/>
          <p:nvPr userDrawn="1"/>
        </p:nvGrpSpPr>
        <p:grpSpPr>
          <a:xfrm rot="16200000">
            <a:off x="10513507" y="808589"/>
            <a:ext cx="846399" cy="854951"/>
            <a:chOff x="9166522" y="4957273"/>
            <a:chExt cx="1959618" cy="1979418"/>
          </a:xfrm>
        </p:grpSpPr>
        <p:sp>
          <p:nvSpPr>
            <p:cNvPr id="19" name="Freeform 432">
              <a:extLst>
                <a:ext uri="{FF2B5EF4-FFF2-40B4-BE49-F238E27FC236}">
                  <a16:creationId xmlns:a16="http://schemas.microsoft.com/office/drawing/2014/main" id="{35C349DA-AE2E-AA6C-5F5E-689DE2A4FC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10156231" y="5946982"/>
              <a:ext cx="969909" cy="989709"/>
            </a:xfrm>
            <a:custGeom>
              <a:avLst/>
              <a:gdLst>
                <a:gd name="T0" fmla="*/ 0 w 218"/>
                <a:gd name="T1" fmla="*/ 218 h 219"/>
                <a:gd name="T2" fmla="*/ 217 w 218"/>
                <a:gd name="T3" fmla="*/ 218 h 219"/>
                <a:gd name="T4" fmla="*/ 217 w 218"/>
                <a:gd name="T5" fmla="*/ 0 h 219"/>
                <a:gd name="T6" fmla="*/ 0 w 218"/>
                <a:gd name="T7" fmla="*/ 0 h 219"/>
                <a:gd name="T8" fmla="*/ 0 w 218"/>
                <a:gd name="T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9">
                  <a:moveTo>
                    <a:pt x="0" y="218"/>
                  </a:moveTo>
                  <a:lnTo>
                    <a:pt x="217" y="218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433">
              <a:extLst>
                <a:ext uri="{FF2B5EF4-FFF2-40B4-BE49-F238E27FC236}">
                  <a16:creationId xmlns:a16="http://schemas.microsoft.com/office/drawing/2014/main" id="{FDA26F42-29A6-B9B7-104F-95BFE05372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9166522" y="4957273"/>
              <a:ext cx="989709" cy="989709"/>
            </a:xfrm>
            <a:custGeom>
              <a:avLst/>
              <a:gdLst>
                <a:gd name="T0" fmla="*/ 0 w 219"/>
                <a:gd name="T1" fmla="*/ 221 h 222"/>
                <a:gd name="T2" fmla="*/ 218 w 219"/>
                <a:gd name="T3" fmla="*/ 221 h 222"/>
                <a:gd name="T4" fmla="*/ 218 w 219"/>
                <a:gd name="T5" fmla="*/ 0 h 222"/>
                <a:gd name="T6" fmla="*/ 0 w 219"/>
                <a:gd name="T7" fmla="*/ 0 h 222"/>
                <a:gd name="T8" fmla="*/ 0 w 219"/>
                <a:gd name="T9" fmla="*/ 2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2">
                  <a:moveTo>
                    <a:pt x="0" y="221"/>
                  </a:moveTo>
                  <a:lnTo>
                    <a:pt x="218" y="221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BBAF35-CEDF-4CB6-3686-7F3B1267C627}"/>
              </a:ext>
            </a:extLst>
          </p:cNvPr>
          <p:cNvGrpSpPr/>
          <p:nvPr userDrawn="1"/>
        </p:nvGrpSpPr>
        <p:grpSpPr>
          <a:xfrm>
            <a:off x="11375025" y="804784"/>
            <a:ext cx="835668" cy="844028"/>
            <a:chOff x="1481138" y="1035049"/>
            <a:chExt cx="2557462" cy="2583045"/>
          </a:xfrm>
        </p:grpSpPr>
        <p:sp>
          <p:nvSpPr>
            <p:cNvPr id="22" name="Freeform 250">
              <a:extLst>
                <a:ext uri="{FF2B5EF4-FFF2-40B4-BE49-F238E27FC236}">
                  <a16:creationId xmlns:a16="http://schemas.microsoft.com/office/drawing/2014/main" id="{53C4C4B8-3210-3277-FB8E-3C59A109A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251">
              <a:extLst>
                <a:ext uri="{FF2B5EF4-FFF2-40B4-BE49-F238E27FC236}">
                  <a16:creationId xmlns:a16="http://schemas.microsoft.com/office/drawing/2014/main" id="{A62C150D-757F-1277-EA65-0A97540ED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035049"/>
              <a:ext cx="843954" cy="869537"/>
            </a:xfrm>
            <a:custGeom>
              <a:avLst/>
              <a:gdLst>
                <a:gd name="T0" fmla="*/ 0 w 144"/>
                <a:gd name="T1" fmla="*/ 148 h 149"/>
                <a:gd name="T2" fmla="*/ 143 w 144"/>
                <a:gd name="T3" fmla="*/ 148 h 149"/>
                <a:gd name="T4" fmla="*/ 0 w 144"/>
                <a:gd name="T5" fmla="*/ 0 h 149"/>
                <a:gd name="T6" fmla="*/ 0 w 144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9">
                  <a:moveTo>
                    <a:pt x="0" y="148"/>
                  </a:moveTo>
                  <a:lnTo>
                    <a:pt x="143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252">
              <a:extLst>
                <a:ext uri="{FF2B5EF4-FFF2-40B4-BE49-F238E27FC236}">
                  <a16:creationId xmlns:a16="http://schemas.microsoft.com/office/drawing/2014/main" id="{BA9EA052-210A-2B4B-8CF8-5260C2007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253">
              <a:extLst>
                <a:ext uri="{FF2B5EF4-FFF2-40B4-BE49-F238E27FC236}">
                  <a16:creationId xmlns:a16="http://schemas.microsoft.com/office/drawing/2014/main" id="{C4436BD8-BEB9-D8A9-3C80-AB5036C84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904586"/>
              <a:ext cx="869537" cy="843971"/>
            </a:xfrm>
            <a:custGeom>
              <a:avLst/>
              <a:gdLst>
                <a:gd name="T0" fmla="*/ 0 w 149"/>
                <a:gd name="T1" fmla="*/ 144 h 145"/>
                <a:gd name="T2" fmla="*/ 148 w 149"/>
                <a:gd name="T3" fmla="*/ 144 h 145"/>
                <a:gd name="T4" fmla="*/ 0 w 149"/>
                <a:gd name="T5" fmla="*/ 0 h 145"/>
                <a:gd name="T6" fmla="*/ 0 w 149"/>
                <a:gd name="T7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144"/>
                  </a:moveTo>
                  <a:lnTo>
                    <a:pt x="148" y="144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" name="Freeform 254">
              <a:extLst>
                <a:ext uri="{FF2B5EF4-FFF2-40B4-BE49-F238E27FC236}">
                  <a16:creationId xmlns:a16="http://schemas.microsoft.com/office/drawing/2014/main" id="{79B5FE30-F4F1-5E1C-155C-E651AB3D2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904586"/>
              <a:ext cx="843954" cy="843971"/>
            </a:xfrm>
            <a:custGeom>
              <a:avLst/>
              <a:gdLst>
                <a:gd name="T0" fmla="*/ 0 w 144"/>
                <a:gd name="T1" fmla="*/ 0 h 145"/>
                <a:gd name="T2" fmla="*/ 0 w 144"/>
                <a:gd name="T3" fmla="*/ 144 h 145"/>
                <a:gd name="T4" fmla="*/ 143 w 144"/>
                <a:gd name="T5" fmla="*/ 144 h 145"/>
                <a:gd name="T6" fmla="*/ 0 w 144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5">
                  <a:moveTo>
                    <a:pt x="0" y="0"/>
                  </a:moveTo>
                  <a:lnTo>
                    <a:pt x="0" y="144"/>
                  </a:lnTo>
                  <a:lnTo>
                    <a:pt x="143" y="144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" name="Freeform 255">
              <a:extLst>
                <a:ext uri="{FF2B5EF4-FFF2-40B4-BE49-F238E27FC236}">
                  <a16:creationId xmlns:a16="http://schemas.microsoft.com/office/drawing/2014/main" id="{74157F5C-AEA6-DD73-D642-CB044DFD6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904586"/>
              <a:ext cx="869537" cy="843971"/>
            </a:xfrm>
            <a:custGeom>
              <a:avLst/>
              <a:gdLst>
                <a:gd name="T0" fmla="*/ 0 w 149"/>
                <a:gd name="T1" fmla="*/ 0 h 145"/>
                <a:gd name="T2" fmla="*/ 0 w 149"/>
                <a:gd name="T3" fmla="*/ 144 h 145"/>
                <a:gd name="T4" fmla="*/ 148 w 149"/>
                <a:gd name="T5" fmla="*/ 144 h 145"/>
                <a:gd name="T6" fmla="*/ 0 w 149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0"/>
                  </a:moveTo>
                  <a:lnTo>
                    <a:pt x="0" y="144"/>
                  </a:lnTo>
                  <a:lnTo>
                    <a:pt x="148" y="144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" name="Freeform 256">
              <a:extLst>
                <a:ext uri="{FF2B5EF4-FFF2-40B4-BE49-F238E27FC236}">
                  <a16:creationId xmlns:a16="http://schemas.microsoft.com/office/drawing/2014/main" id="{58984A31-33B1-A956-A70F-C2293FEB2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2748557"/>
              <a:ext cx="869537" cy="869537"/>
            </a:xfrm>
            <a:custGeom>
              <a:avLst/>
              <a:gdLst>
                <a:gd name="T0" fmla="*/ 0 w 149"/>
                <a:gd name="T1" fmla="*/ 147 h 148"/>
                <a:gd name="T2" fmla="*/ 148 w 149"/>
                <a:gd name="T3" fmla="*/ 147 h 148"/>
                <a:gd name="T4" fmla="*/ 0 w 149"/>
                <a:gd name="T5" fmla="*/ 0 h 148"/>
                <a:gd name="T6" fmla="*/ 0 w 149"/>
                <a:gd name="T7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147"/>
                  </a:moveTo>
                  <a:lnTo>
                    <a:pt x="148" y="147"/>
                  </a:lnTo>
                  <a:lnTo>
                    <a:pt x="0" y="0"/>
                  </a:lnTo>
                  <a:lnTo>
                    <a:pt x="0" y="14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4" name="Freeform 257">
              <a:extLst>
                <a:ext uri="{FF2B5EF4-FFF2-40B4-BE49-F238E27FC236}">
                  <a16:creationId xmlns:a16="http://schemas.microsoft.com/office/drawing/2014/main" id="{7C3ADCA8-7B1E-2732-F24A-81B7418E5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2748557"/>
              <a:ext cx="843954" cy="869537"/>
            </a:xfrm>
            <a:custGeom>
              <a:avLst/>
              <a:gdLst>
                <a:gd name="T0" fmla="*/ 0 w 144"/>
                <a:gd name="T1" fmla="*/ 0 h 148"/>
                <a:gd name="T2" fmla="*/ 0 w 144"/>
                <a:gd name="T3" fmla="*/ 147 h 148"/>
                <a:gd name="T4" fmla="*/ 143 w 144"/>
                <a:gd name="T5" fmla="*/ 147 h 148"/>
                <a:gd name="T6" fmla="*/ 0 w 144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8">
                  <a:moveTo>
                    <a:pt x="0" y="0"/>
                  </a:moveTo>
                  <a:lnTo>
                    <a:pt x="0" y="147"/>
                  </a:lnTo>
                  <a:lnTo>
                    <a:pt x="143" y="147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5" name="Freeform 258">
              <a:extLst>
                <a:ext uri="{FF2B5EF4-FFF2-40B4-BE49-F238E27FC236}">
                  <a16:creationId xmlns:a16="http://schemas.microsoft.com/office/drawing/2014/main" id="{E2DE50A1-E8DB-BEA9-5EAC-42742699E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2748557"/>
              <a:ext cx="869537" cy="869537"/>
            </a:xfrm>
            <a:custGeom>
              <a:avLst/>
              <a:gdLst>
                <a:gd name="T0" fmla="*/ 0 w 149"/>
                <a:gd name="T1" fmla="*/ 0 h 148"/>
                <a:gd name="T2" fmla="*/ 0 w 149"/>
                <a:gd name="T3" fmla="*/ 147 h 148"/>
                <a:gd name="T4" fmla="*/ 148 w 149"/>
                <a:gd name="T5" fmla="*/ 147 h 148"/>
                <a:gd name="T6" fmla="*/ 0 w 149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0"/>
                  </a:moveTo>
                  <a:lnTo>
                    <a:pt x="0" y="147"/>
                  </a:lnTo>
                  <a:lnTo>
                    <a:pt x="148" y="147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36" name="Freeform 5011">
            <a:extLst>
              <a:ext uri="{FF2B5EF4-FFF2-40B4-BE49-F238E27FC236}">
                <a16:creationId xmlns:a16="http://schemas.microsoft.com/office/drawing/2014/main" id="{0908FE95-B872-1B1C-6C73-490DCD9D77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5026" y="-7437"/>
            <a:ext cx="824904" cy="824909"/>
          </a:xfrm>
          <a:custGeom>
            <a:avLst/>
            <a:gdLst>
              <a:gd name="T0" fmla="*/ 0 w 436"/>
              <a:gd name="T1" fmla="*/ 435 h 436"/>
              <a:gd name="T2" fmla="*/ 435 w 436"/>
              <a:gd name="T3" fmla="*/ 435 h 436"/>
              <a:gd name="T4" fmla="*/ 435 w 436"/>
              <a:gd name="T5" fmla="*/ 0 h 436"/>
              <a:gd name="T6" fmla="*/ 0 w 436"/>
              <a:gd name="T7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6" h="436">
                <a:moveTo>
                  <a:pt x="0" y="435"/>
                </a:moveTo>
                <a:lnTo>
                  <a:pt x="435" y="435"/>
                </a:lnTo>
                <a:lnTo>
                  <a:pt x="435" y="0"/>
                </a:lnTo>
                <a:lnTo>
                  <a:pt x="0" y="4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683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29119"/>
            <a:ext cx="10515600" cy="5956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10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9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1"/>
          </a:solidFill>
          <a:latin typeface="+mj-lt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"/>
        </a:spcBef>
        <a:spcAft>
          <a:spcPts val="500"/>
        </a:spcAft>
        <a:buFont typeface="Arial" panose="020B0604020202020204" pitchFamily="34" charset="0"/>
        <a:buChar char="•"/>
        <a:defRPr sz="1600" b="0" i="0" kern="1200" cap="none" baseline="0">
          <a:solidFill>
            <a:schemeClr val="tx1"/>
          </a:solidFill>
          <a:latin typeface="+mn-lt"/>
          <a:ea typeface="Roboto Light" panose="02000000000000000000" pitchFamily="2" charset="0"/>
          <a:cs typeface="Poppins Light" pitchFamily="2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baseline="0" dirty="0" smtClean="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baseline="0" dirty="0" smtClean="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baseline="0" dirty="0" smtClean="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baseline="0" dirty="0" smtClean="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jpe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image" Target="../media/image9.png"/><Relationship Id="rId4" Type="http://schemas.openxmlformats.org/officeDocument/2006/relationships/image" Target="../media/image4.emf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66DD6AE-89A9-6024-5B10-FCE462A0BED0}"/>
              </a:ext>
            </a:extLst>
          </p:cNvPr>
          <p:cNvSpPr/>
          <p:nvPr/>
        </p:nvSpPr>
        <p:spPr>
          <a:xfrm>
            <a:off x="709142" y="5076658"/>
            <a:ext cx="695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Roboto" charset="0"/>
                <a:cs typeface="Poppins Light" pitchFamily="2" charset="77"/>
              </a:rPr>
              <a:t>In-Depth Interviews (IDI)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F0E6D7E-C795-905B-5E6D-233C6839A3A4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3070" y="11613"/>
            <a:ext cx="4114649" cy="27430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F67D481-D644-2194-607A-9B84D460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278" y="5481472"/>
            <a:ext cx="1372132" cy="13721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CF497C-739F-C646-DABA-C6CCBD67C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702919" y="2739451"/>
            <a:ext cx="1372132" cy="13721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CF72C7D-F20E-E7E1-616D-87C4063B3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2639" y="4139297"/>
            <a:ext cx="1372132" cy="13721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154A98B-133C-B342-F87B-F6A7DB0C2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9868" y="4138572"/>
            <a:ext cx="1372132" cy="13721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5FB0377-B3EC-B510-98FC-E973582FFA85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077033" y="4125929"/>
            <a:ext cx="1372132" cy="13721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2E3B8F6-3360-56C6-5BA1-23FDE497C0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1801" y="4103288"/>
            <a:ext cx="1372132" cy="1372132"/>
          </a:xfrm>
          <a:prstGeom prst="rect">
            <a:avLst/>
          </a:prstGeom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4C534C9C-19B7-CD64-0597-138CF177A576}"/>
              </a:ext>
            </a:extLst>
          </p:cNvPr>
          <p:cNvSpPr>
            <a:spLocks noChangeAspect="1"/>
          </p:cNvSpPr>
          <p:nvPr/>
        </p:nvSpPr>
        <p:spPr>
          <a:xfrm flipV="1">
            <a:off x="8083933" y="11613"/>
            <a:ext cx="4114800" cy="4114800"/>
          </a:xfrm>
          <a:custGeom>
            <a:avLst/>
            <a:gdLst>
              <a:gd name="connsiteX0" fmla="*/ 0 w 12212728"/>
              <a:gd name="connsiteY0" fmla="*/ 0 h 10471338"/>
              <a:gd name="connsiteX1" fmla="*/ 12212728 w 12212728"/>
              <a:gd name="connsiteY1" fmla="*/ 0 h 10471338"/>
              <a:gd name="connsiteX2" fmla="*/ 12212728 w 12212728"/>
              <a:gd name="connsiteY2" fmla="*/ 10471338 h 10471338"/>
              <a:gd name="connsiteX3" fmla="*/ 0 w 12212728"/>
              <a:gd name="connsiteY3" fmla="*/ 10471338 h 10471338"/>
              <a:gd name="connsiteX4" fmla="*/ 0 w 12212728"/>
              <a:gd name="connsiteY4" fmla="*/ 0 h 10471338"/>
              <a:gd name="connsiteX0" fmla="*/ 0 w 12212728"/>
              <a:gd name="connsiteY0" fmla="*/ 0 h 10471338"/>
              <a:gd name="connsiteX1" fmla="*/ 12212728 w 12212728"/>
              <a:gd name="connsiteY1" fmla="*/ 0 h 10471338"/>
              <a:gd name="connsiteX2" fmla="*/ 12212728 w 12212728"/>
              <a:gd name="connsiteY2" fmla="*/ 10471338 h 10471338"/>
              <a:gd name="connsiteX3" fmla="*/ 5569527 w 12212728"/>
              <a:gd name="connsiteY3" fmla="*/ 4777120 h 10471338"/>
              <a:gd name="connsiteX4" fmla="*/ 0 w 12212728"/>
              <a:gd name="connsiteY4" fmla="*/ 0 h 1047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2728" h="10471338">
                <a:moveTo>
                  <a:pt x="0" y="0"/>
                </a:moveTo>
                <a:lnTo>
                  <a:pt x="12212728" y="0"/>
                </a:lnTo>
                <a:lnTo>
                  <a:pt x="12212728" y="10471338"/>
                </a:lnTo>
                <a:lnTo>
                  <a:pt x="5569527" y="4777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00AC68"/>
                </a:solidFill>
                <a:effectLst/>
                <a:uLnTx/>
                <a:uFillTx/>
                <a:latin typeface="Poppins Black" pitchFamily="2" charset="77"/>
                <a:ea typeface="+mn-ea"/>
                <a:cs typeface="+mn-cs"/>
              </a:rPr>
              <a:t> </a:t>
            </a: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00AC68"/>
              </a:solidFill>
              <a:effectLst/>
              <a:uLnTx/>
              <a:uFillTx/>
              <a:latin typeface="Roboto Light" panose="02000000000000000000" pitchFamily="2" charset="0"/>
              <a:ea typeface="+mn-ea"/>
              <a:cs typeface="+mn-cs"/>
            </a:endParaRPr>
          </a:p>
        </p:txBody>
      </p:sp>
      <p:pic>
        <p:nvPicPr>
          <p:cNvPr id="2" name="Picture 1" descr="A group of pink and blue logos&#10;&#10;Description automatically generated">
            <a:extLst>
              <a:ext uri="{FF2B5EF4-FFF2-40B4-BE49-F238E27FC236}">
                <a16:creationId xmlns:a16="http://schemas.microsoft.com/office/drawing/2014/main" id="{6C000BA3-A7E6-E095-CCD0-726244FCEFB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42" y="1578865"/>
            <a:ext cx="3404964" cy="1074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6E909C-8B0F-6CAE-9573-DFBAFD0E088F}"/>
              </a:ext>
            </a:extLst>
          </p:cNvPr>
          <p:cNvSpPr txBox="1"/>
          <p:nvPr/>
        </p:nvSpPr>
        <p:spPr>
          <a:xfrm>
            <a:off x="595861" y="2880877"/>
            <a:ext cx="42939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Poppins" pitchFamily="2" charset="77"/>
                <a:ea typeface="Roboto Light" charset="0"/>
                <a:cs typeface="Poppins" pitchFamily="2" charset="77"/>
              </a:rPr>
              <a:t>[Country, Year]</a:t>
            </a:r>
          </a:p>
        </p:txBody>
      </p:sp>
    </p:spTree>
    <p:extLst>
      <p:ext uri="{BB962C8B-B14F-4D97-AF65-F5344CB8AC3E}">
        <p14:creationId xmlns:p14="http://schemas.microsoft.com/office/powerpoint/2010/main" val="135248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25B1-E799-CA16-7B27-928A16D3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06" y="223736"/>
            <a:ext cx="10134600" cy="792134"/>
          </a:xfrm>
        </p:spPr>
        <p:txBody>
          <a:bodyPr>
            <a:normAutofit/>
          </a:bodyPr>
          <a:lstStyle/>
          <a:p>
            <a:r>
              <a:rPr lang="en-US" sz="4000"/>
              <a:t>Recording – end of interview​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7BD1E-FF54-101F-A7B3-B39B7A9D63D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61155" y="1988605"/>
            <a:ext cx="10401300" cy="28807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/>
              <a:t>At end of interview, thank participant​.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/>
              <a:t>Say on the recording the time of the end of the interview.​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/>
              <a:t>End the recording​.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/>
              <a:t>Jot down your summary notes​.</a:t>
            </a:r>
          </a:p>
        </p:txBody>
      </p:sp>
    </p:spTree>
    <p:extLst>
      <p:ext uri="{BB962C8B-B14F-4D97-AF65-F5344CB8AC3E}">
        <p14:creationId xmlns:p14="http://schemas.microsoft.com/office/powerpoint/2010/main" val="216404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07EAC-12E6-DB04-B3EA-49B45F4F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0062C-5620-8830-684C-0927304D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6" y="191578"/>
            <a:ext cx="9518277" cy="651460"/>
          </a:xfrm>
        </p:spPr>
        <p:txBody>
          <a:bodyPr/>
          <a:lstStyle/>
          <a:p>
            <a:r>
              <a:rPr lang="en-US" sz="4000" b="1"/>
              <a:t>Interviewer Readiness Checklist</a:t>
            </a:r>
            <a:endParaRPr lang="fr-FR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30F55-4A2A-41E3-4DF1-4485071E57F9}"/>
              </a:ext>
            </a:extLst>
          </p:cNvPr>
          <p:cNvSpPr txBox="1"/>
          <p:nvPr/>
        </p:nvSpPr>
        <p:spPr>
          <a:xfrm>
            <a:off x="233465" y="932545"/>
            <a:ext cx="10982526" cy="573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None/>
            </a:pPr>
            <a:r>
              <a:rPr lang="en-US" sz="2400" b="1"/>
              <a:t>Pre-Interview Preparation</a:t>
            </a:r>
          </a:p>
          <a:p>
            <a:pPr marL="285750" indent="-285750"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Research and Planning</a:t>
            </a:r>
            <a:r>
              <a:rPr lang="en-US" sz="2000"/>
              <a:t>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None/>
            </a:pPr>
            <a:r>
              <a:rPr lang="en-US" sz="2000"/>
              <a:t>	☐ Review research objectives and key questions to be explored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None/>
            </a:pPr>
            <a:r>
              <a:rPr lang="en-US" sz="2000"/>
              <a:t>	☐ Confirm interview location, date, and time with participant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None/>
            </a:pPr>
            <a:r>
              <a:rPr lang="en-US" sz="2000"/>
              <a:t>	☐ Prepare backup contact method in case of scheduling issues</a:t>
            </a:r>
          </a:p>
          <a:p>
            <a:pPr marL="285750" indent="-285750"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Materials and Equipment</a:t>
            </a:r>
            <a:r>
              <a:rPr lang="en-US" sz="2000"/>
              <a:t>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Primary recording device charged and tested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Backup recording device available and functional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Extra batteries or charging cables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Interview guide or question list printed and organized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Consent forms printed (multiple copies)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Notepad and multiple pens </a:t>
            </a:r>
          </a:p>
          <a:p>
            <a:pPr marL="285750" indent="-285750"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Technical Setup</a:t>
            </a:r>
            <a:r>
              <a:rPr lang="en-US" sz="2000"/>
              <a:t>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Test recording quality in similar environment beforehand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Ensure adequate storage space on recording devices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Check microphone sensitivity and placement options</a:t>
            </a:r>
          </a:p>
        </p:txBody>
      </p:sp>
    </p:spTree>
    <p:extLst>
      <p:ext uri="{BB962C8B-B14F-4D97-AF65-F5344CB8AC3E}">
        <p14:creationId xmlns:p14="http://schemas.microsoft.com/office/powerpoint/2010/main" val="160701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6CBB8-F5AF-009F-90BE-51376BDC9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F5AC7-0DEB-3233-98A6-2A2FDEE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10" y="283620"/>
            <a:ext cx="9518277" cy="651460"/>
          </a:xfrm>
        </p:spPr>
        <p:txBody>
          <a:bodyPr/>
          <a:lstStyle/>
          <a:p>
            <a:r>
              <a:rPr lang="en-US" sz="4000" b="1"/>
              <a:t>Interviewer Readiness Checklist</a:t>
            </a:r>
            <a:endParaRPr lang="fr-FR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BBE76-83BF-2A9B-F384-1A2E456F0B56}"/>
              </a:ext>
            </a:extLst>
          </p:cNvPr>
          <p:cNvSpPr txBox="1"/>
          <p:nvPr/>
        </p:nvSpPr>
        <p:spPr>
          <a:xfrm>
            <a:off x="219110" y="1305820"/>
            <a:ext cx="10977426" cy="5136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400" b="1"/>
              <a:t>Day of Interview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endParaRPr lang="en-US" sz="2400" b="1"/>
          </a:p>
          <a:p>
            <a:pPr marL="285750" indent="-285750"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Environment Setup</a:t>
            </a:r>
            <a:r>
              <a:rPr lang="en-US" sz="2000"/>
              <a:t>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Arrive early to set up and test equipment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Choose quiet location with minimal interruptions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Arrange seating to be comfortable and conducive to conversation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Minimize background noise and distractions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Have water available for both interviewer and participant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endParaRPr lang="en-US" sz="2400"/>
          </a:p>
          <a:p>
            <a:pPr marL="285750" indent="-285750"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Final Preparations</a:t>
            </a:r>
            <a:r>
              <a:rPr lang="en-US" sz="2000"/>
              <a:t>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Review key questions and probe topics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Set phone to silent mode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Start recording devices and confirm they're working 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r>
              <a:rPr lang="en-US" sz="2000"/>
              <a:t>	☐ Obtain signed informed consent before beginning </a:t>
            </a:r>
          </a:p>
        </p:txBody>
      </p:sp>
    </p:spTree>
    <p:extLst>
      <p:ext uri="{BB962C8B-B14F-4D97-AF65-F5344CB8AC3E}">
        <p14:creationId xmlns:p14="http://schemas.microsoft.com/office/powerpoint/2010/main" val="11074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9BDB3B0A-7467-4376-BB1F-A525482CB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19" y="2435382"/>
            <a:ext cx="5513561" cy="250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Char char="•"/>
              <a:defRPr sz="2000">
                <a:solidFill>
                  <a:srgbClr val="00549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Char char="–"/>
              <a:defRPr sz="2800">
                <a:solidFill>
                  <a:srgbClr val="00549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Font typeface="Times" pitchFamily="18" charset="0"/>
              <a:buChar char="•"/>
              <a:defRPr sz="1600">
                <a:solidFill>
                  <a:srgbClr val="00549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Char char="–"/>
              <a:defRPr sz="1400">
                <a:solidFill>
                  <a:srgbClr val="00549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Char char="»"/>
              <a:defRPr sz="1200">
                <a:solidFill>
                  <a:srgbClr val="00549F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Char char="»"/>
              <a:defRPr sz="1200">
                <a:solidFill>
                  <a:srgbClr val="00549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Char char="»"/>
              <a:defRPr sz="1200">
                <a:solidFill>
                  <a:srgbClr val="00549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Char char="»"/>
              <a:defRPr sz="1200">
                <a:solidFill>
                  <a:srgbClr val="00549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Char char="»"/>
              <a:defRPr sz="1200">
                <a:solidFill>
                  <a:srgbClr val="00549F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</a:pPr>
            <a:endParaRPr lang="fr-FR" sz="2800" b="1" kern="0">
              <a:solidFill>
                <a:schemeClr val="tx1"/>
              </a:solidFill>
            </a:endParaRPr>
          </a:p>
          <a:p>
            <a:pPr marL="0" indent="0" algn="ctr" eaLnBrk="1" hangingPunct="1">
              <a:spcBef>
                <a:spcPts val="0"/>
              </a:spcBef>
              <a:buNone/>
            </a:pPr>
            <a:endParaRPr lang="fr-FR" sz="2800" b="1" kern="0">
              <a:solidFill>
                <a:schemeClr val="tx1"/>
              </a:solidFill>
            </a:endParaRPr>
          </a:p>
          <a:p>
            <a:pPr marL="0" indent="0" algn="ctr" eaLnBrk="1" hangingPunct="1">
              <a:spcBef>
                <a:spcPts val="0"/>
              </a:spcBef>
              <a:buNone/>
            </a:pPr>
            <a:r>
              <a:rPr lang="fr-FR" sz="3200" b="1" kern="0">
                <a:solidFill>
                  <a:schemeClr val="tx1"/>
                </a:solidFill>
              </a:rPr>
              <a:t>End of session</a:t>
            </a:r>
          </a:p>
          <a:p>
            <a:pPr marL="0" indent="0" algn="ctr" eaLnBrk="1" hangingPunct="1">
              <a:spcBef>
                <a:spcPts val="0"/>
              </a:spcBef>
              <a:buNone/>
            </a:pPr>
            <a:endParaRPr lang="fr-FR" sz="3200" b="1" kern="0">
              <a:solidFill>
                <a:schemeClr val="tx1"/>
              </a:solidFill>
            </a:endParaRPr>
          </a:p>
          <a:p>
            <a:pPr marL="0" indent="0" algn="ctr" eaLnBrk="1" hangingPunct="1">
              <a:spcBef>
                <a:spcPts val="0"/>
              </a:spcBef>
              <a:buNone/>
            </a:pPr>
            <a:r>
              <a:rPr lang="fr-FR" sz="3200" b="1" kern="0" err="1">
                <a:solidFill>
                  <a:schemeClr val="tx1"/>
                </a:solidFill>
              </a:rPr>
              <a:t>Thank</a:t>
            </a:r>
            <a:r>
              <a:rPr lang="fr-FR" sz="3200" b="1" kern="0">
                <a:solidFill>
                  <a:schemeClr val="tx1"/>
                </a:solidFill>
              </a:rPr>
              <a:t> </a:t>
            </a:r>
            <a:r>
              <a:rPr lang="fr-FR" sz="3200" b="1" kern="0" err="1">
                <a:solidFill>
                  <a:schemeClr val="tx1"/>
                </a:solidFill>
              </a:rPr>
              <a:t>you</a:t>
            </a:r>
            <a:r>
              <a:rPr lang="fr-FR" sz="3200" b="1" kern="0">
                <a:solidFill>
                  <a:schemeClr val="tx1"/>
                </a:solidFill>
              </a:rPr>
              <a:t> for </a:t>
            </a:r>
            <a:r>
              <a:rPr lang="fr-FR" sz="3200" b="1" kern="0" err="1">
                <a:solidFill>
                  <a:schemeClr val="tx1"/>
                </a:solidFill>
              </a:rPr>
              <a:t>your</a:t>
            </a:r>
            <a:r>
              <a:rPr lang="fr-FR" sz="3200" b="1" kern="0">
                <a:solidFill>
                  <a:schemeClr val="tx1"/>
                </a:solidFill>
              </a:rPr>
              <a:t> attention!</a:t>
            </a:r>
          </a:p>
          <a:p>
            <a:pPr marL="0" indent="0" algn="ctr" eaLnBrk="1" hangingPunct="1">
              <a:spcBef>
                <a:spcPts val="0"/>
              </a:spcBef>
              <a:buNone/>
            </a:pPr>
            <a:r>
              <a:rPr lang="fr-FR" sz="3200" b="1" kern="0" err="1">
                <a:solidFill>
                  <a:schemeClr val="tx1"/>
                </a:solidFill>
              </a:rPr>
              <a:t>Any</a:t>
            </a:r>
            <a:r>
              <a:rPr lang="fr-FR" sz="3200" b="1" kern="0">
                <a:solidFill>
                  <a:schemeClr val="tx1"/>
                </a:solidFill>
              </a:rPr>
              <a:t> questions?</a:t>
            </a:r>
            <a:endParaRPr lang="fr-FR" sz="3200" b="1" kern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620935538" descr="A group of blue and grey logos&#10;&#10;Description automatically generated">
            <a:extLst>
              <a:ext uri="{FF2B5EF4-FFF2-40B4-BE49-F238E27FC236}">
                <a16:creationId xmlns:a16="http://schemas.microsoft.com/office/drawing/2014/main" id="{E4F54477-FF50-91A7-F6D2-A57DBA9E73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723900"/>
            <a:ext cx="3189617" cy="10058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B5B2DA-4075-FC73-95C9-551D1B6DEE6F}"/>
              </a:ext>
            </a:extLst>
          </p:cNvPr>
          <p:cNvSpPr txBox="1"/>
          <p:nvPr/>
        </p:nvSpPr>
        <p:spPr>
          <a:xfrm>
            <a:off x="3932175" y="2106538"/>
            <a:ext cx="4516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Poppins" pitchFamily="2" charset="77"/>
                <a:ea typeface="Roboto Light" charset="0"/>
                <a:cs typeface="Poppins" pitchFamily="2" charset="77"/>
              </a:rPr>
              <a:t>[Country, Year]</a:t>
            </a:r>
          </a:p>
        </p:txBody>
      </p:sp>
    </p:spTree>
    <p:extLst>
      <p:ext uri="{BB962C8B-B14F-4D97-AF65-F5344CB8AC3E}">
        <p14:creationId xmlns:p14="http://schemas.microsoft.com/office/powerpoint/2010/main" val="309216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F5F1D-04D1-04F7-E280-40F69B7C8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ACAD2-AA43-DEBA-1101-33AC22C3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38" y="359923"/>
            <a:ext cx="10238125" cy="842056"/>
          </a:xfrm>
        </p:spPr>
        <p:txBody>
          <a:bodyPr/>
          <a:lstStyle/>
          <a:p>
            <a:r>
              <a:rPr lang="en-US" sz="4000" b="1">
                <a:cs typeface="Poppins"/>
              </a:rPr>
              <a:t>What is an </a:t>
            </a:r>
            <a:r>
              <a:rPr lang="en-US" sz="4000">
                <a:cs typeface="Poppins"/>
              </a:rPr>
              <a:t>In-Depth Interview (</a:t>
            </a:r>
            <a:r>
              <a:rPr lang="en-US" sz="4000" err="1">
                <a:cs typeface="Poppins"/>
              </a:rPr>
              <a:t>idi</a:t>
            </a:r>
            <a:r>
              <a:rPr lang="en-US" sz="4000">
                <a:cs typeface="Poppins"/>
              </a:rPr>
              <a:t>)?</a:t>
            </a:r>
            <a:endParaRPr lang="fr-FR" sz="4000">
              <a:cs typeface="Poppin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E946F-B066-88AA-2286-83C217B6A1A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1605" y="2446856"/>
            <a:ext cx="10928789" cy="2240613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ea typeface="Roboto Light"/>
                <a:cs typeface="Roboto Light"/>
              </a:rPr>
              <a:t>An IDI is a qualitative research method used to gather detailed, personal, and contextual information from individuals through one-on-one conversations between an interviewer and a respondent.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ea typeface="Roboto Light"/>
                <a:cs typeface="Roboto Light"/>
              </a:rPr>
              <a:t>IDIs provide valuable insights into the respondents' thoughts, feelings, and experiences, making them a powerful tool for qualitative research.</a:t>
            </a:r>
          </a:p>
        </p:txBody>
      </p:sp>
    </p:spTree>
    <p:extLst>
      <p:ext uri="{BB962C8B-B14F-4D97-AF65-F5344CB8AC3E}">
        <p14:creationId xmlns:p14="http://schemas.microsoft.com/office/powerpoint/2010/main" val="656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AF1C2-3C31-BE34-BFB0-2E6004B65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D980D-8D83-DF57-BF20-35F586D4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36" y="395166"/>
            <a:ext cx="7956395" cy="651460"/>
          </a:xfrm>
        </p:spPr>
        <p:txBody>
          <a:bodyPr/>
          <a:lstStyle/>
          <a:p>
            <a:r>
              <a:rPr lang="en-US" sz="4000" b="1"/>
              <a:t>Idi</a:t>
            </a:r>
            <a:r>
              <a:rPr lang="en-US" sz="4000"/>
              <a:t> characteristics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43714-DFEF-99DD-1194-7005083368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66835" y="1396267"/>
            <a:ext cx="10949155" cy="49275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One-on-one conversation 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Semi-structured or unstructured format</a:t>
            </a:r>
          </a:p>
          <a:p>
            <a:pPr marL="800100" lvl="1" indent="-342900">
              <a:spcBef>
                <a:spcPts val="10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400" err="1">
                <a:solidFill>
                  <a:schemeClr val="tx1"/>
                </a:solidFill>
              </a:rPr>
              <a:t>AwL</a:t>
            </a:r>
            <a:r>
              <a:rPr lang="en-US" sz="2400">
                <a:solidFill>
                  <a:schemeClr val="tx1"/>
                </a:solidFill>
              </a:rPr>
              <a:t> uses a semi-structured format (interviews guided by an interview tool)</a:t>
            </a:r>
          </a:p>
          <a:p>
            <a:pPr lvl="1">
              <a:spcBef>
                <a:spcPts val="100"/>
              </a:spcBef>
              <a:spcAft>
                <a:spcPts val="5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Open-ended questions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In-depth exploration of topics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Flexible and adaptive approach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Focus on participant's experiences, perspectives, and meanings</a:t>
            </a:r>
          </a:p>
        </p:txBody>
      </p:sp>
    </p:spTree>
    <p:extLst>
      <p:ext uri="{BB962C8B-B14F-4D97-AF65-F5344CB8AC3E}">
        <p14:creationId xmlns:p14="http://schemas.microsoft.com/office/powerpoint/2010/main" val="147384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E00E4-A7FE-031A-B5BE-221C990A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6A2F0-F17A-B078-AD53-6DF22F6E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59" y="386498"/>
            <a:ext cx="7956395" cy="651460"/>
          </a:xfrm>
        </p:spPr>
        <p:txBody>
          <a:bodyPr/>
          <a:lstStyle/>
          <a:p>
            <a:r>
              <a:rPr lang="en-US" sz="4000" b="1"/>
              <a:t>Idi</a:t>
            </a:r>
            <a:r>
              <a:rPr lang="en-US" sz="4000"/>
              <a:t> AIMS</a:t>
            </a:r>
            <a:endParaRPr lang="fr-FR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68BAB-3BE0-B737-F66B-5925A35F4531}"/>
              </a:ext>
            </a:extLst>
          </p:cNvPr>
          <p:cNvSpPr txBox="1"/>
          <p:nvPr/>
        </p:nvSpPr>
        <p:spPr>
          <a:xfrm>
            <a:off x="306659" y="1271421"/>
            <a:ext cx="10967698" cy="5029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None/>
            </a:pPr>
            <a:r>
              <a:rPr lang="en-US" sz="2400" b="1"/>
              <a:t>Primary Aims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None/>
            </a:pPr>
            <a:endParaRPr lang="en-US" sz="2400" b="1"/>
          </a:p>
          <a:p>
            <a:pPr marL="285750" indent="-285750"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Explore participant perspectives</a:t>
            </a:r>
            <a:r>
              <a:rPr lang="en-US" sz="2400"/>
              <a:t> - Understand how individuals interpret and make sense of their experiences.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endParaRPr lang="en-US" sz="2400"/>
          </a:p>
          <a:p>
            <a:pPr marL="285750" indent="-285750"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Generate rich, detailed data</a:t>
            </a:r>
            <a:r>
              <a:rPr lang="en-US" sz="2400"/>
              <a:t> - Capture nuanced stories, emotions, and contextual factors that quantitative surveys cannot reveal.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endParaRPr lang="en-US" sz="2400"/>
          </a:p>
          <a:p>
            <a:pPr marL="285750" indent="-285750"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Discover unexpected insights</a:t>
            </a:r>
            <a:r>
              <a:rPr lang="en-US" sz="2400"/>
              <a:t> - Allow for emergent themes and findings not anticipated in the research design.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endParaRPr lang="en-US" sz="2400"/>
          </a:p>
          <a:p>
            <a:pPr marL="285750" indent="-285750"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Understand complex phenomena</a:t>
            </a:r>
            <a:r>
              <a:rPr lang="en-US" sz="2400"/>
              <a:t> - Examine multifaceted issues that require in-depth exploration rather than simple measurement.</a:t>
            </a:r>
          </a:p>
        </p:txBody>
      </p:sp>
    </p:spTree>
    <p:extLst>
      <p:ext uri="{BB962C8B-B14F-4D97-AF65-F5344CB8AC3E}">
        <p14:creationId xmlns:p14="http://schemas.microsoft.com/office/powerpoint/2010/main" val="17382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FB7E4-5A0E-234C-B6F6-2EF7010D1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9D055-088C-10FB-64F1-CF2D4792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21" y="386498"/>
            <a:ext cx="7956395" cy="651460"/>
          </a:xfrm>
        </p:spPr>
        <p:txBody>
          <a:bodyPr/>
          <a:lstStyle/>
          <a:p>
            <a:r>
              <a:rPr lang="en-US" sz="4000" b="1"/>
              <a:t>Idi</a:t>
            </a:r>
            <a:r>
              <a:rPr lang="en-US" sz="4000"/>
              <a:t> OUTCOMES</a:t>
            </a:r>
            <a:endParaRPr lang="fr-FR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EB83F-5EFB-B275-F1D3-F7EE1EE75642}"/>
              </a:ext>
            </a:extLst>
          </p:cNvPr>
          <p:cNvSpPr txBox="1"/>
          <p:nvPr/>
        </p:nvSpPr>
        <p:spPr>
          <a:xfrm>
            <a:off x="258021" y="1524341"/>
            <a:ext cx="11006609" cy="4696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None/>
            </a:pPr>
            <a:r>
              <a:rPr lang="en-US" sz="2400" b="1"/>
              <a:t>Expected Outcomes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None/>
            </a:pPr>
            <a:endParaRPr lang="en-US" sz="2400" b="1"/>
          </a:p>
          <a:p>
            <a:pPr marL="285750" indent="-285750"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Deep understanding</a:t>
            </a:r>
            <a:r>
              <a:rPr lang="en-US" sz="2400"/>
              <a:t> of participant experiences, motivations, and decision-making processes.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endParaRPr lang="en-US" sz="2400"/>
          </a:p>
          <a:p>
            <a:pPr marL="285750" indent="-285750"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Contextual insights</a:t>
            </a:r>
            <a:r>
              <a:rPr lang="en-US" sz="2400"/>
              <a:t> about how social, cultural, and environmental factors influence behaviors and attitudes.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endParaRPr lang="en-US" sz="2400"/>
          </a:p>
          <a:p>
            <a:pPr marL="285750" indent="-285750"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Narrative data</a:t>
            </a:r>
            <a:r>
              <a:rPr lang="en-US" sz="2400"/>
              <a:t> that can inform program design or policy recommendations.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</a:pPr>
            <a:endParaRPr lang="en-US" sz="2400"/>
          </a:p>
          <a:p>
            <a:pPr marL="285750" indent="-285750"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Participant voice representation</a:t>
            </a:r>
            <a:r>
              <a:rPr lang="en-US" sz="2400"/>
              <a:t> ensuring diverse perspectives are captured and understood in research findings.</a:t>
            </a:r>
          </a:p>
        </p:txBody>
      </p:sp>
    </p:spTree>
    <p:extLst>
      <p:ext uri="{BB962C8B-B14F-4D97-AF65-F5344CB8AC3E}">
        <p14:creationId xmlns:p14="http://schemas.microsoft.com/office/powerpoint/2010/main" val="169379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DC01D-7BE4-7F79-59B8-B017B5033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475AE-D3AA-39D7-09F1-471FF23D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04" y="381779"/>
            <a:ext cx="7956395" cy="651460"/>
          </a:xfrm>
        </p:spPr>
        <p:txBody>
          <a:bodyPr/>
          <a:lstStyle/>
          <a:p>
            <a:r>
              <a:rPr lang="en-US" sz="4000" b="1"/>
              <a:t>Idi</a:t>
            </a:r>
            <a:r>
              <a:rPr lang="en-US" sz="4000"/>
              <a:t> Protocol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75174D-2532-3C16-A2FC-82BFAF4CF5E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87204" y="1546938"/>
            <a:ext cx="11133068" cy="4518160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tx1"/>
                </a:solidFill>
                <a:ea typeface="Roboto Light"/>
                <a:cs typeface="Roboto Light"/>
              </a:rPr>
              <a:t>An IDI protocol is a detailed plan outlining the procedures for conducting an IDI. 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  <a:ea typeface="Roboto Light"/>
                <a:cs typeface="Roboto Light"/>
              </a:rPr>
              <a:t>Introduction </a:t>
            </a: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/>
            </a:pPr>
            <a:r>
              <a:rPr lang="en-US" sz="2400">
                <a:solidFill>
                  <a:schemeClr val="tx1"/>
                </a:solidFill>
                <a:ea typeface="Roboto Light"/>
                <a:cs typeface="Roboto Light"/>
              </a:rPr>
              <a:t>Welcome and introduce yourself.</a:t>
            </a:r>
          </a:p>
          <a:p>
            <a:pPr lvl="1">
              <a:spcBef>
                <a:spcPts val="100"/>
              </a:spcBef>
              <a:spcAft>
                <a:spcPts val="5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 startAt="2"/>
            </a:pPr>
            <a:r>
              <a:rPr lang="en-US" sz="2400">
                <a:solidFill>
                  <a:schemeClr val="tx1"/>
                </a:solidFill>
                <a:ea typeface="Roboto Light"/>
                <a:cs typeface="Roboto Light"/>
              </a:rPr>
              <a:t>Explain the research purpose and objectives.</a:t>
            </a:r>
          </a:p>
          <a:p>
            <a:pPr lvl="1">
              <a:spcBef>
                <a:spcPts val="100"/>
              </a:spcBef>
              <a:spcAft>
                <a:spcPts val="5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 startAt="3"/>
            </a:pPr>
            <a:r>
              <a:rPr lang="en-US" sz="2400">
                <a:solidFill>
                  <a:schemeClr val="tx1"/>
                </a:solidFill>
                <a:ea typeface="Roboto Light"/>
                <a:cs typeface="Roboto Light"/>
              </a:rPr>
              <a:t>Ensure confidentiality and anonymity.</a:t>
            </a:r>
          </a:p>
          <a:p>
            <a:pPr lvl="1">
              <a:spcBef>
                <a:spcPts val="100"/>
              </a:spcBef>
              <a:spcAft>
                <a:spcPts val="5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 startAt="4"/>
            </a:pPr>
            <a:r>
              <a:rPr lang="en-US" sz="2400">
                <a:solidFill>
                  <a:schemeClr val="tx1"/>
                </a:solidFill>
                <a:ea typeface="Roboto Light"/>
                <a:cs typeface="Roboto Light"/>
              </a:rPr>
              <a:t>Obtain informed consent, including consent to be recorded.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7441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7E6B9-411E-DF8D-F9EB-536F1FD24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591D3-46A6-BA41-AE7A-B3B49C68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2" y="338526"/>
            <a:ext cx="7956395" cy="651460"/>
          </a:xfrm>
        </p:spPr>
        <p:txBody>
          <a:bodyPr/>
          <a:lstStyle/>
          <a:p>
            <a:r>
              <a:rPr lang="en-US" sz="4000" b="1"/>
              <a:t>Idi</a:t>
            </a:r>
            <a:r>
              <a:rPr lang="en-US" sz="4000"/>
              <a:t> Protocol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F2005F-A33E-603A-F584-88BEC7326B7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40112" y="1159695"/>
            <a:ext cx="10846697" cy="2006703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>
                <a:solidFill>
                  <a:schemeClr val="tx1"/>
                </a:solidFill>
              </a:rPr>
              <a:t>Warm-up and Icebreaker</a:t>
            </a: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/>
            </a:pPr>
            <a:r>
              <a:rPr lang="en-US" sz="2400">
                <a:solidFill>
                  <a:schemeClr val="tx1"/>
                </a:solidFill>
              </a:rPr>
              <a:t>Use a gentle, open-ended question to establish rapport.</a:t>
            </a:r>
          </a:p>
          <a:p>
            <a:pPr lvl="1">
              <a:spcBef>
                <a:spcPts val="100"/>
              </a:spcBef>
              <a:spcAft>
                <a:spcPts val="5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 startAt="2"/>
            </a:pPr>
            <a:r>
              <a:rPr lang="en-US" sz="2400">
                <a:solidFill>
                  <a:schemeClr val="tx1"/>
                </a:solidFill>
              </a:rPr>
              <a:t>Encourage participant to share their thoughts and experiences.</a:t>
            </a:r>
          </a:p>
          <a:p>
            <a:endParaRPr lang="en-US" sz="200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CAB7FC3-31C2-AB8A-2677-CD3A0FA14265}"/>
              </a:ext>
            </a:extLst>
          </p:cNvPr>
          <p:cNvSpPr txBox="1">
            <a:spLocks/>
          </p:cNvSpPr>
          <p:nvPr/>
        </p:nvSpPr>
        <p:spPr>
          <a:xfrm>
            <a:off x="340112" y="3166398"/>
            <a:ext cx="10753690" cy="41088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b="0" i="0" kern="1200" cap="none" baseline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400">
                <a:solidFill>
                  <a:schemeClr val="tx1"/>
                </a:solidFill>
              </a:rPr>
              <a:t>Main Interview</a:t>
            </a: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/>
            </a:pPr>
            <a:r>
              <a:rPr lang="en-US" sz="2400">
                <a:solidFill>
                  <a:schemeClr val="tx1"/>
                </a:solidFill>
              </a:rPr>
              <a:t>Follow the interview guide.</a:t>
            </a:r>
          </a:p>
          <a:p>
            <a:pPr lvl="1">
              <a:spcBef>
                <a:spcPts val="100"/>
              </a:spcBef>
              <a:spcAft>
                <a:spcPts val="5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 startAt="2"/>
            </a:pPr>
            <a:r>
              <a:rPr lang="en-US" sz="2400">
                <a:solidFill>
                  <a:schemeClr val="tx1"/>
                </a:solidFill>
              </a:rPr>
              <a:t>Use open-ended questions, probing for more information.</a:t>
            </a:r>
          </a:p>
          <a:p>
            <a:pPr lvl="1">
              <a:spcBef>
                <a:spcPts val="100"/>
              </a:spcBef>
              <a:spcAft>
                <a:spcPts val="5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 startAt="3"/>
            </a:pPr>
            <a:r>
              <a:rPr lang="en-US" sz="2400">
                <a:solidFill>
                  <a:schemeClr val="tx1"/>
                </a:solidFill>
              </a:rPr>
              <a:t>Listen actively, take notes, and clarify responses.</a:t>
            </a:r>
          </a:p>
          <a:p>
            <a:pPr lvl="1">
              <a:spcBef>
                <a:spcPts val="100"/>
              </a:spcBef>
              <a:spcAft>
                <a:spcPts val="5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 startAt="4"/>
            </a:pPr>
            <a:r>
              <a:rPr lang="en-US" sz="2400">
                <a:solidFill>
                  <a:schemeClr val="tx1"/>
                </a:solidFill>
              </a:rPr>
              <a:t>Adapt to the conversation, exploring unexpected topics.</a:t>
            </a: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 startAt="4"/>
            </a:pPr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5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E76FF-6907-794B-F7A3-0F43A672E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FC29B-AB22-3BEF-AF90-8CE7FD10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51" y="359061"/>
            <a:ext cx="7956395" cy="651460"/>
          </a:xfrm>
        </p:spPr>
        <p:txBody>
          <a:bodyPr/>
          <a:lstStyle/>
          <a:p>
            <a:r>
              <a:rPr lang="en-US" sz="4000" b="1"/>
              <a:t>Idi</a:t>
            </a:r>
            <a:r>
              <a:rPr lang="en-US" sz="4000"/>
              <a:t> Protocol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F4E75-6ABB-4D7B-370C-0B068957043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9447" y="1392239"/>
            <a:ext cx="10170030" cy="2880789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>
                <a:solidFill>
                  <a:schemeClr val="tx1"/>
                </a:solidFill>
              </a:rPr>
              <a:t>Wrap-Up and Closing</a:t>
            </a: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/>
            </a:pPr>
            <a:r>
              <a:rPr lang="en-US" sz="2400">
                <a:solidFill>
                  <a:schemeClr val="tx1"/>
                </a:solidFill>
              </a:rPr>
              <a:t>Thank the participant for their time and insights.</a:t>
            </a:r>
          </a:p>
          <a:p>
            <a:pPr lvl="1">
              <a:spcBef>
                <a:spcPts val="100"/>
              </a:spcBef>
              <a:spcAft>
                <a:spcPts val="5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 startAt="2"/>
            </a:pPr>
            <a:r>
              <a:rPr lang="en-US" sz="2400">
                <a:solidFill>
                  <a:schemeClr val="tx1"/>
                </a:solidFill>
              </a:rPr>
              <a:t>Provide an opportunity for final comments or questions.</a:t>
            </a:r>
          </a:p>
          <a:p>
            <a:pPr lvl="1">
              <a:spcBef>
                <a:spcPts val="100"/>
              </a:spcBef>
              <a:spcAft>
                <a:spcPts val="5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 startAt="3"/>
            </a:pPr>
            <a:r>
              <a:rPr lang="en-US" sz="2400">
                <a:solidFill>
                  <a:schemeClr val="tx1"/>
                </a:solidFill>
              </a:rPr>
              <a:t>Explain next steps and any follow-up procedures.</a:t>
            </a:r>
          </a:p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6A1339B-280A-B16F-0E34-0FA3510388F3}"/>
              </a:ext>
            </a:extLst>
          </p:cNvPr>
          <p:cNvSpPr txBox="1">
            <a:spLocks/>
          </p:cNvSpPr>
          <p:nvPr/>
        </p:nvSpPr>
        <p:spPr>
          <a:xfrm>
            <a:off x="266451" y="4445734"/>
            <a:ext cx="10539682" cy="288078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b="0" i="0" kern="1200" cap="none" baseline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sz="2400">
                <a:solidFill>
                  <a:schemeClr val="tx1"/>
                </a:solidFill>
                <a:ea typeface="Roboto Light"/>
                <a:cs typeface="Roboto Light"/>
              </a:rPr>
              <a:t>Post-Interview Procedures</a:t>
            </a: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/>
            </a:pPr>
            <a:r>
              <a:rPr lang="en-US" sz="2400">
                <a:solidFill>
                  <a:schemeClr val="tx1"/>
                </a:solidFill>
                <a:ea typeface="Roboto Light"/>
                <a:cs typeface="Roboto Light"/>
              </a:rPr>
              <a:t>Record and transcribe the interview.</a:t>
            </a:r>
          </a:p>
          <a:p>
            <a:pPr lvl="1">
              <a:spcBef>
                <a:spcPts val="100"/>
              </a:spcBef>
              <a:spcAft>
                <a:spcPts val="500"/>
              </a:spcAft>
            </a:pPr>
            <a:endParaRPr lang="en-US" sz="2400">
              <a:solidFill>
                <a:schemeClr val="tx1"/>
              </a:solidFill>
              <a:ea typeface="Roboto Light"/>
              <a:cs typeface="Roboto Light"/>
            </a:endParaRP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 startAt="2"/>
            </a:pPr>
            <a:r>
              <a:rPr lang="en-US" sz="2400">
                <a:solidFill>
                  <a:schemeClr val="tx1"/>
                </a:solidFill>
                <a:ea typeface="Roboto Light"/>
                <a:cs typeface="Roboto Light"/>
              </a:rPr>
              <a:t>Review and verify transcription accuracy.</a:t>
            </a: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 startAt="2"/>
            </a:pPr>
            <a:endParaRPr lang="en-US" sz="2400">
              <a:solidFill>
                <a:schemeClr val="tx1"/>
              </a:solidFill>
            </a:endParaRP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+mj-lt"/>
              <a:buAutoNum type="alphaLcParenR" startAt="5"/>
            </a:pPr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2D092-C767-F26B-45F5-E699D686D629}"/>
              </a:ext>
            </a:extLst>
          </p:cNvPr>
          <p:cNvSpPr txBox="1"/>
          <p:nvPr/>
        </p:nvSpPr>
        <p:spPr>
          <a:xfrm>
            <a:off x="7980247" y="3317240"/>
            <a:ext cx="4036742" cy="286232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>
                <a:solidFill>
                  <a:schemeClr val="bg2"/>
                </a:solidFill>
              </a:rPr>
              <a:t>Additional 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chemeClr val="bg2"/>
                </a:solidFill>
              </a:rPr>
              <a:t>Avoid leading questions or biases.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chemeClr val="bg2"/>
                </a:solidFill>
              </a:rPr>
              <a:t>Avoid yes/no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chemeClr val="bg2"/>
                </a:solidFill>
              </a:rPr>
              <a:t>Allow the interview tool to guide the conversation, but be flexible and adapt to the conversation based on the participant’s responses.</a:t>
            </a:r>
          </a:p>
        </p:txBody>
      </p:sp>
    </p:spTree>
    <p:extLst>
      <p:ext uri="{BB962C8B-B14F-4D97-AF65-F5344CB8AC3E}">
        <p14:creationId xmlns:p14="http://schemas.microsoft.com/office/powerpoint/2010/main" val="207749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4498-49ED-672A-093B-4D32FF10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1557"/>
            <a:ext cx="9906000" cy="831045"/>
          </a:xfrm>
        </p:spPr>
        <p:txBody>
          <a:bodyPr>
            <a:noAutofit/>
          </a:bodyPr>
          <a:lstStyle/>
          <a:p>
            <a:r>
              <a:rPr lang="en-US" sz="4000"/>
              <a:t>Recording – before the interview​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DC2D9-721E-1410-A617-BB59EE6F435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04800" y="1543050"/>
            <a:ext cx="9753600" cy="37719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/>
              <a:t>Be comfortable using the digital recorder​​.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/>
              <a:t>Ensure recorder is charged.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/>
              <a:t>Select interview space with as little background noise as possible. ​​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/>
              <a:t>Test the audio recorder before the participant arrives. ​​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/>
              <a:t>Position the recorder near the participant​​.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/>
              <a:t>Monitor recording as you go along​.</a:t>
            </a:r>
          </a:p>
        </p:txBody>
      </p:sp>
    </p:spTree>
    <p:extLst>
      <p:ext uri="{BB962C8B-B14F-4D97-AF65-F5344CB8AC3E}">
        <p14:creationId xmlns:p14="http://schemas.microsoft.com/office/powerpoint/2010/main" val="2075272618"/>
      </p:ext>
    </p:extLst>
  </p:cSld>
  <p:clrMapOvr>
    <a:masterClrMapping/>
  </p:clrMapOvr>
</p:sld>
</file>

<file path=ppt/theme/theme1.xml><?xml version="1.0" encoding="utf-8"?>
<a:theme xmlns:a="http://schemas.openxmlformats.org/drawingml/2006/main" name="PSI">
  <a:themeElements>
    <a:clrScheme name="PSI Brand 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36E20"/>
      </a:accent1>
      <a:accent2>
        <a:srgbClr val="FFF35C"/>
      </a:accent2>
      <a:accent3>
        <a:srgbClr val="EE4799"/>
      </a:accent3>
      <a:accent4>
        <a:srgbClr val="00AC68"/>
      </a:accent4>
      <a:accent5>
        <a:srgbClr val="8EC8C8"/>
      </a:accent5>
      <a:accent6>
        <a:srgbClr val="000000"/>
      </a:accent6>
      <a:hlink>
        <a:srgbClr val="F06D24"/>
      </a:hlink>
      <a:folHlink>
        <a:srgbClr val="CF5F20"/>
      </a:folHlink>
    </a:clrScheme>
    <a:fontScheme name="A360">
      <a:majorFont>
        <a:latin typeface="Poppins Bold"/>
        <a:ea typeface=""/>
        <a:cs typeface=""/>
      </a:majorFont>
      <a:minorFont>
        <a:latin typeface="Robot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3" id="{49DA09D3-7B25-1E49-A9D2-260676E6100B}" vid="{44065AAA-E55E-EA4A-8665-BDDAD013BE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11fb24-49a0-463f-ada9-a8217d0aa252" xsi:nil="true"/>
    <lcf76f155ced4ddcb4097134ff3c332f xmlns="a72d8ac4-480f-42af-94c3-1b0dbed1eec5">
      <Terms xmlns="http://schemas.microsoft.com/office/infopath/2007/PartnerControls"/>
    </lcf76f155ced4ddcb4097134ff3c332f>
    <ORDER0 xmlns="a72d8ac4-480f-42af-94c3-1b0dbed1eec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194C411A66A43AF5A340052B5B424" ma:contentTypeVersion="17" ma:contentTypeDescription="Create a new document." ma:contentTypeScope="" ma:versionID="3649016989674af317ef4fc009f861e6">
  <xsd:schema xmlns:xsd="http://www.w3.org/2001/XMLSchema" xmlns:xs="http://www.w3.org/2001/XMLSchema" xmlns:p="http://schemas.microsoft.com/office/2006/metadata/properties" xmlns:ns2="1011fb24-49a0-463f-ada9-a8217d0aa252" xmlns:ns3="a72d8ac4-480f-42af-94c3-1b0dbed1eec5" targetNamespace="http://schemas.microsoft.com/office/2006/metadata/properties" ma:root="true" ma:fieldsID="ce701d13bb6f098f04d75cc544fed808" ns2:_="" ns3:_="">
    <xsd:import namespace="1011fb24-49a0-463f-ada9-a8217d0aa252"/>
    <xsd:import namespace="a72d8ac4-480f-42af-94c3-1b0dbed1ee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  <xsd:element ref="ns3:ORDER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1fb24-49a0-463f-ada9-a8217d0aa2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8717fdcf-dbb3-4213-9143-858f321dbc07}" ma:internalName="TaxCatchAll" ma:showField="CatchAllData" ma:web="1011fb24-49a0-463f-ada9-a8217d0aa2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d8ac4-480f-42af-94c3-1b0dbed1ee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be66e25-6253-4f8b-9755-5684a1ad78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ORDER0" ma:index="23" nillable="true" ma:displayName="ORDER" ma:format="Dropdown" ma:internalName="ORDER0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BB1B1E-C1AD-4387-AA4A-694840AF1FF4}">
  <ds:schemaRefs>
    <ds:schemaRef ds:uri="1011fb24-49a0-463f-ada9-a8217d0aa252"/>
    <ds:schemaRef ds:uri="a72d8ac4-480f-42af-94c3-1b0dbed1ee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6C6C1D9-664D-4D32-BEA2-70B46214C1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813FC7-37B6-4CA8-8BA9-B51EABC855BE}">
  <ds:schemaRefs>
    <ds:schemaRef ds:uri="1011fb24-49a0-463f-ada9-a8217d0aa252"/>
    <ds:schemaRef ds:uri="a72d8ac4-480f-42af-94c3-1b0dbed1ee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13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PSI</vt:lpstr>
      <vt:lpstr>PowerPoint Presentation</vt:lpstr>
      <vt:lpstr>What is an In-Depth Interview (idi)?</vt:lpstr>
      <vt:lpstr>Idi characteristics</vt:lpstr>
      <vt:lpstr>Idi AIMS</vt:lpstr>
      <vt:lpstr>Idi OUTCOMES</vt:lpstr>
      <vt:lpstr>Idi Protocol</vt:lpstr>
      <vt:lpstr>Idi Protocol</vt:lpstr>
      <vt:lpstr>Idi Protocol</vt:lpstr>
      <vt:lpstr>Recording – before the interview​</vt:lpstr>
      <vt:lpstr>Recording – end of interview​</vt:lpstr>
      <vt:lpstr>Interviewer Readiness Checklist</vt:lpstr>
      <vt:lpstr>Interviewer Readiness Checklist</vt:lpstr>
      <vt:lpstr>PowerPoint Presentation</vt:lpstr>
    </vt:vector>
  </TitlesOfParts>
  <Company>Oprekin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depth Interview (IDI)</dc:title>
  <dc:creator>HP CHROMEBOOK</dc:creator>
  <cp:revision>1</cp:revision>
  <dcterms:created xsi:type="dcterms:W3CDTF">2024-08-24T23:49:32Z</dcterms:created>
  <dcterms:modified xsi:type="dcterms:W3CDTF">2025-08-07T17:46:34Z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0x0101001CA194C411A66A43AF5A340052B5B424</vt:lpwstr>
  </property>
  <property fmtid="{D5CDD505-2E9C-101B-9397-08002B2CF9AE}" pid="3" name="MediaServiceImageTags">
    <vt:lpwstr/>
  </property>
</Properties>
</file>