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4"/>
  </p:sldMasterIdLst>
  <p:notesMasterIdLst>
    <p:notesMasterId r:id="rId16"/>
  </p:notesMasterIdLst>
  <p:sldIdLst>
    <p:sldId id="1763" r:id="rId5"/>
    <p:sldId id="1773" r:id="rId6"/>
    <p:sldId id="1766" r:id="rId7"/>
    <p:sldId id="1767" r:id="rId8"/>
    <p:sldId id="1768" r:id="rId9"/>
    <p:sldId id="1769" r:id="rId10"/>
    <p:sldId id="1774" r:id="rId11"/>
    <p:sldId id="1775" r:id="rId12"/>
    <p:sldId id="1777" r:id="rId13"/>
    <p:sldId id="1776" r:id="rId14"/>
    <p:sldId id="4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7260B4D-6EB1-7F9D-D994-1DE26A25712C}" name="sarah.m.burnett@gmail.com" initials="sa" userId="S::urn:spo:guest#sarah.m.burnett@gmail.com::" providerId="AD"/>
  <p188:author id="{9EECFFD8-2FF2-D91B-BC9E-E65D4938A60B}" name="Andrew Secor" initials="AS" userId="S::asecor@psi.org::e1ce8c8f-9866-4e32-b824-138a38da0114" providerId="AD"/>
  <p188:author id="{D7AC25F1-3370-EFB3-564E-5818BC8E5473}" name="Elisabeth Tyler" initials="ET" userId="S::etyler@psi.org::fc91868f-1ace-4b9c-bbeb-d150c4bb0ca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36E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m.burnett@gmail.com" userId="S::urn:spo:guest#sarah.m.burnett@gmail.com::" providerId="AD" clId="Web-{C61D1175-BBCC-A2EC-9AE8-FCE129E809BB}"/>
    <pc:docChg chg="mod addSld delSld">
      <pc:chgData name="sarah.m.burnett@gmail.com" userId="S::urn:spo:guest#sarah.m.burnett@gmail.com::" providerId="AD" clId="Web-{C61D1175-BBCC-A2EC-9AE8-FCE129E809BB}" dt="2025-06-30T05:52:27.744" v="2"/>
      <pc:docMkLst>
        <pc:docMk/>
      </pc:docMkLst>
      <pc:sldChg chg="add del">
        <pc:chgData name="sarah.m.burnett@gmail.com" userId="S::urn:spo:guest#sarah.m.burnett@gmail.com::" providerId="AD" clId="Web-{C61D1175-BBCC-A2EC-9AE8-FCE129E809BB}" dt="2025-06-30T05:52:27.744" v="2"/>
        <pc:sldMkLst>
          <pc:docMk/>
          <pc:sldMk cId="65691937" sldId="1766"/>
        </pc:sldMkLst>
      </pc:sldChg>
    </pc:docChg>
  </pc:docChgLst>
  <pc:docChgLst>
    <pc:chgData name="Andrew Secor" userId="e1ce8c8f-9866-4e32-b824-138a38da0114" providerId="ADAL" clId="{D9383327-B3DA-479D-936A-E4F8F001B473}"/>
    <pc:docChg chg="custSel addSld modSld sldOrd">
      <pc:chgData name="Andrew Secor" userId="e1ce8c8f-9866-4e32-b824-138a38da0114" providerId="ADAL" clId="{D9383327-B3DA-479D-936A-E4F8F001B473}" dt="2025-07-30T21:13:16.673" v="175"/>
      <pc:docMkLst>
        <pc:docMk/>
      </pc:docMkLst>
      <pc:sldChg chg="addSp modSp mod ord">
        <pc:chgData name="Andrew Secor" userId="e1ce8c8f-9866-4e32-b824-138a38da0114" providerId="ADAL" clId="{D9383327-B3DA-479D-936A-E4F8F001B473}" dt="2025-07-30T21:13:07.242" v="165" actId="1035"/>
        <pc:sldMkLst>
          <pc:docMk/>
          <pc:sldMk cId="1795387309" sldId="1770"/>
        </pc:sldMkLst>
      </pc:sldChg>
      <pc:sldChg chg="addSp modSp mod ord">
        <pc:chgData name="Andrew Secor" userId="e1ce8c8f-9866-4e32-b824-138a38da0114" providerId="ADAL" clId="{D9383327-B3DA-479D-936A-E4F8F001B473}" dt="2025-07-30T21:13:16.673" v="175"/>
        <pc:sldMkLst>
          <pc:docMk/>
          <pc:sldMk cId="596238300" sldId="1771"/>
        </pc:sldMkLst>
      </pc:sldChg>
      <pc:sldChg chg="addSp modSp new mod">
        <pc:chgData name="Andrew Secor" userId="e1ce8c8f-9866-4e32-b824-138a38da0114" providerId="ADAL" clId="{D9383327-B3DA-479D-936A-E4F8F001B473}" dt="2025-07-30T21:12:14.619" v="17" actId="20577"/>
        <pc:sldMkLst>
          <pc:docMk/>
          <pc:sldMk cId="3353406923" sldId="1772"/>
        </pc:sldMkLst>
      </pc:sldChg>
    </pc:docChg>
  </pc:docChgLst>
  <pc:docChgLst>
    <pc:chgData name="Andrew Secor" userId="e1ce8c8f-9866-4e32-b824-138a38da0114" providerId="ADAL" clId="{5AC2B7E6-344B-47B3-83EF-D3DBFDF68493}"/>
    <pc:docChg chg="undo custSel addSld delSld modSld">
      <pc:chgData name="Andrew Secor" userId="e1ce8c8f-9866-4e32-b824-138a38da0114" providerId="ADAL" clId="{5AC2B7E6-344B-47B3-83EF-D3DBFDF68493}" dt="2025-07-31T19:27:22.732" v="1349" actId="20577"/>
      <pc:docMkLst>
        <pc:docMk/>
      </pc:docMkLst>
      <pc:sldChg chg="modSp mod modAnim">
        <pc:chgData name="Andrew Secor" userId="e1ce8c8f-9866-4e32-b824-138a38da0114" providerId="ADAL" clId="{5AC2B7E6-344B-47B3-83EF-D3DBFDF68493}" dt="2025-07-31T17:59:28.021" v="312" actId="20577"/>
        <pc:sldMkLst>
          <pc:docMk/>
          <pc:sldMk cId="65691937" sldId="1766"/>
        </pc:sldMkLst>
        <pc:spChg chg="mod">
          <ac:chgData name="Andrew Secor" userId="e1ce8c8f-9866-4e32-b824-138a38da0114" providerId="ADAL" clId="{5AC2B7E6-344B-47B3-83EF-D3DBFDF68493}" dt="2025-07-31T17:49:15.891" v="7" actId="20577"/>
          <ac:spMkLst>
            <pc:docMk/>
            <pc:sldMk cId="65691937" sldId="1766"/>
            <ac:spMk id="2" creationId="{3B7ACAD2-AA43-DEBA-1101-33AC22C334C7}"/>
          </ac:spMkLst>
        </pc:spChg>
        <pc:spChg chg="mod">
          <ac:chgData name="Andrew Secor" userId="e1ce8c8f-9866-4e32-b824-138a38da0114" providerId="ADAL" clId="{5AC2B7E6-344B-47B3-83EF-D3DBFDF68493}" dt="2025-07-31T17:59:28.021" v="312" actId="20577"/>
          <ac:spMkLst>
            <pc:docMk/>
            <pc:sldMk cId="65691937" sldId="1766"/>
            <ac:spMk id="3" creationId="{985E946F-B066-88AA-2286-83C217B6A1AA}"/>
          </ac:spMkLst>
        </pc:spChg>
      </pc:sldChg>
      <pc:sldChg chg="modSp mod modAnim">
        <pc:chgData name="Andrew Secor" userId="e1ce8c8f-9866-4e32-b824-138a38da0114" providerId="ADAL" clId="{5AC2B7E6-344B-47B3-83EF-D3DBFDF68493}" dt="2025-07-31T18:04:44.401" v="446" actId="20577"/>
        <pc:sldMkLst>
          <pc:docMk/>
          <pc:sldMk cId="179274457" sldId="1767"/>
        </pc:sldMkLst>
        <pc:spChg chg="mod">
          <ac:chgData name="Andrew Secor" userId="e1ce8c8f-9866-4e32-b824-138a38da0114" providerId="ADAL" clId="{5AC2B7E6-344B-47B3-83EF-D3DBFDF68493}" dt="2025-07-31T17:55:38.416" v="268" actId="20577"/>
          <ac:spMkLst>
            <pc:docMk/>
            <pc:sldMk cId="179274457" sldId="1767"/>
            <ac:spMk id="2" creationId="{9336A072-6415-6658-E2CB-929A7EA41BFA}"/>
          </ac:spMkLst>
        </pc:spChg>
        <pc:spChg chg="mod">
          <ac:chgData name="Andrew Secor" userId="e1ce8c8f-9866-4e32-b824-138a38da0114" providerId="ADAL" clId="{5AC2B7E6-344B-47B3-83EF-D3DBFDF68493}" dt="2025-07-31T18:04:44.401" v="446" actId="20577"/>
          <ac:spMkLst>
            <pc:docMk/>
            <pc:sldMk cId="179274457" sldId="1767"/>
            <ac:spMk id="3" creationId="{7AC4CC0B-94C2-03AC-863C-C01DD8D1F584}"/>
          </ac:spMkLst>
        </pc:spChg>
      </pc:sldChg>
      <pc:sldChg chg="delSp modSp mod addAnim delAnim">
        <pc:chgData name="Andrew Secor" userId="e1ce8c8f-9866-4e32-b824-138a38da0114" providerId="ADAL" clId="{5AC2B7E6-344B-47B3-83EF-D3DBFDF68493}" dt="2025-07-31T18:14:43.016" v="1207" actId="1076"/>
        <pc:sldMkLst>
          <pc:docMk/>
          <pc:sldMk cId="131475086" sldId="1768"/>
        </pc:sldMkLst>
        <pc:spChg chg="mod">
          <ac:chgData name="Andrew Secor" userId="e1ce8c8f-9866-4e32-b824-138a38da0114" providerId="ADAL" clId="{5AC2B7E6-344B-47B3-83EF-D3DBFDF68493}" dt="2025-07-31T17:49:20.981" v="9" actId="20577"/>
          <ac:spMkLst>
            <pc:docMk/>
            <pc:sldMk cId="131475086" sldId="1768"/>
            <ac:spMk id="2" creationId="{E46F8763-1A27-AD24-2681-925076A6E702}"/>
          </ac:spMkLst>
        </pc:spChg>
        <pc:spChg chg="mod">
          <ac:chgData name="Andrew Secor" userId="e1ce8c8f-9866-4e32-b824-138a38da0114" providerId="ADAL" clId="{5AC2B7E6-344B-47B3-83EF-D3DBFDF68493}" dt="2025-07-31T18:14:43.016" v="1207" actId="1076"/>
          <ac:spMkLst>
            <pc:docMk/>
            <pc:sldMk cId="131475086" sldId="1768"/>
            <ac:spMk id="3" creationId="{9F2F7E8F-252F-7C4C-6397-418CB306FE2A}"/>
          </ac:spMkLst>
        </pc:spChg>
      </pc:sldChg>
      <pc:sldChg chg="delSp modSp mod delAnim modAnim">
        <pc:chgData name="Andrew Secor" userId="e1ce8c8f-9866-4e32-b824-138a38da0114" providerId="ADAL" clId="{5AC2B7E6-344B-47B3-83EF-D3DBFDF68493}" dt="2025-07-31T19:24:34.398" v="1212" actId="1076"/>
        <pc:sldMkLst>
          <pc:docMk/>
          <pc:sldMk cId="2370297747" sldId="1769"/>
        </pc:sldMkLst>
        <pc:spChg chg="mod">
          <ac:chgData name="Andrew Secor" userId="e1ce8c8f-9866-4e32-b824-138a38da0114" providerId="ADAL" clId="{5AC2B7E6-344B-47B3-83EF-D3DBFDF68493}" dt="2025-07-31T17:49:23.667" v="10" actId="20577"/>
          <ac:spMkLst>
            <pc:docMk/>
            <pc:sldMk cId="2370297747" sldId="1769"/>
            <ac:spMk id="2" creationId="{E9518047-FFA0-BFBF-55C9-A5BB701DCDD0}"/>
          </ac:spMkLst>
        </pc:spChg>
        <pc:spChg chg="mod">
          <ac:chgData name="Andrew Secor" userId="e1ce8c8f-9866-4e32-b824-138a38da0114" providerId="ADAL" clId="{5AC2B7E6-344B-47B3-83EF-D3DBFDF68493}" dt="2025-07-31T19:24:34.398" v="1212" actId="1076"/>
          <ac:spMkLst>
            <pc:docMk/>
            <pc:sldMk cId="2370297747" sldId="1769"/>
            <ac:spMk id="3" creationId="{38DFFB01-7A98-397C-3B9B-D76E397498B2}"/>
          </ac:spMkLst>
        </pc:spChg>
        <pc:spChg chg="mod">
          <ac:chgData name="Andrew Secor" userId="e1ce8c8f-9866-4e32-b824-138a38da0114" providerId="ADAL" clId="{5AC2B7E6-344B-47B3-83EF-D3DBFDF68493}" dt="2025-07-31T18:13:45.936" v="1172" actId="1076"/>
          <ac:spMkLst>
            <pc:docMk/>
            <pc:sldMk cId="2370297747" sldId="1769"/>
            <ac:spMk id="6" creationId="{4B20A251-BD38-3621-98D6-09AD4F685C72}"/>
          </ac:spMkLst>
        </pc:spChg>
      </pc:sldChg>
      <pc:sldChg chg="del">
        <pc:chgData name="Andrew Secor" userId="e1ce8c8f-9866-4e32-b824-138a38da0114" providerId="ADAL" clId="{5AC2B7E6-344B-47B3-83EF-D3DBFDF68493}" dt="2025-07-31T17:57:17.960" v="290" actId="47"/>
        <pc:sldMkLst>
          <pc:docMk/>
          <pc:sldMk cId="1795387309" sldId="1770"/>
        </pc:sldMkLst>
      </pc:sldChg>
      <pc:sldChg chg="del">
        <pc:chgData name="Andrew Secor" userId="e1ce8c8f-9866-4e32-b824-138a38da0114" providerId="ADAL" clId="{5AC2B7E6-344B-47B3-83EF-D3DBFDF68493}" dt="2025-07-31T17:57:19.054" v="291" actId="47"/>
        <pc:sldMkLst>
          <pc:docMk/>
          <pc:sldMk cId="596238300" sldId="1771"/>
        </pc:sldMkLst>
      </pc:sldChg>
      <pc:sldChg chg="del">
        <pc:chgData name="Andrew Secor" userId="e1ce8c8f-9866-4e32-b824-138a38da0114" providerId="ADAL" clId="{5AC2B7E6-344B-47B3-83EF-D3DBFDF68493}" dt="2025-07-31T17:57:15.008" v="289" actId="47"/>
        <pc:sldMkLst>
          <pc:docMk/>
          <pc:sldMk cId="3353406923" sldId="1772"/>
        </pc:sldMkLst>
      </pc:sldChg>
      <pc:sldChg chg="addSp delSp modSp add mod delAnim modAnim">
        <pc:chgData name="Andrew Secor" userId="e1ce8c8f-9866-4e32-b824-138a38da0114" providerId="ADAL" clId="{5AC2B7E6-344B-47B3-83EF-D3DBFDF68493}" dt="2025-07-31T18:01:58.589" v="321" actId="1076"/>
        <pc:sldMkLst>
          <pc:docMk/>
          <pc:sldMk cId="3181484975" sldId="1773"/>
        </pc:sldMkLst>
        <pc:spChg chg="mod">
          <ac:chgData name="Andrew Secor" userId="e1ce8c8f-9866-4e32-b824-138a38da0114" providerId="ADAL" clId="{5AC2B7E6-344B-47B3-83EF-D3DBFDF68493}" dt="2025-07-31T17:49:13.334" v="6" actId="20577"/>
          <ac:spMkLst>
            <pc:docMk/>
            <pc:sldMk cId="3181484975" sldId="1773"/>
            <ac:spMk id="2" creationId="{DC1D5279-EECD-6535-F062-0A7AE5E16B46}"/>
          </ac:spMkLst>
        </pc:spChg>
        <pc:spChg chg="add mod">
          <ac:chgData name="Andrew Secor" userId="e1ce8c8f-9866-4e32-b824-138a38da0114" providerId="ADAL" clId="{5AC2B7E6-344B-47B3-83EF-D3DBFDF68493}" dt="2025-07-31T18:01:58.589" v="321" actId="1076"/>
          <ac:spMkLst>
            <pc:docMk/>
            <pc:sldMk cId="3181484975" sldId="1773"/>
            <ac:spMk id="4" creationId="{D47AEFAA-8C23-0046-A246-1BF3B69C2F76}"/>
          </ac:spMkLst>
        </pc:spChg>
      </pc:sldChg>
      <pc:sldChg chg="modSp add mod addAnim delAnim modAnim">
        <pc:chgData name="Andrew Secor" userId="e1ce8c8f-9866-4e32-b824-138a38da0114" providerId="ADAL" clId="{5AC2B7E6-344B-47B3-83EF-D3DBFDF68493}" dt="2025-07-31T19:26:06.885" v="1244" actId="20577"/>
        <pc:sldMkLst>
          <pc:docMk/>
          <pc:sldMk cId="3220381748" sldId="1774"/>
        </pc:sldMkLst>
        <pc:spChg chg="mod">
          <ac:chgData name="Andrew Secor" userId="e1ce8c8f-9866-4e32-b824-138a38da0114" providerId="ADAL" clId="{5AC2B7E6-344B-47B3-83EF-D3DBFDF68493}" dt="2025-07-31T19:26:06.885" v="1244" actId="20577"/>
          <ac:spMkLst>
            <pc:docMk/>
            <pc:sldMk cId="3220381748" sldId="1774"/>
            <ac:spMk id="3" creationId="{985E946F-B066-88AA-2286-83C217B6A1AA}"/>
          </ac:spMkLst>
        </pc:spChg>
      </pc:sldChg>
      <pc:sldChg chg="modSp add mod">
        <pc:chgData name="Andrew Secor" userId="e1ce8c8f-9866-4e32-b824-138a38da0114" providerId="ADAL" clId="{5AC2B7E6-344B-47B3-83EF-D3DBFDF68493}" dt="2025-07-31T19:26:16.265" v="1245" actId="2710"/>
        <pc:sldMkLst>
          <pc:docMk/>
          <pc:sldMk cId="1938915983" sldId="1775"/>
        </pc:sldMkLst>
        <pc:spChg chg="mod">
          <ac:chgData name="Andrew Secor" userId="e1ce8c8f-9866-4e32-b824-138a38da0114" providerId="ADAL" clId="{5AC2B7E6-344B-47B3-83EF-D3DBFDF68493}" dt="2025-07-31T19:26:16.265" v="1245" actId="2710"/>
          <ac:spMkLst>
            <pc:docMk/>
            <pc:sldMk cId="1938915983" sldId="1775"/>
            <ac:spMk id="3" creationId="{F0127259-03B9-4AEC-8F28-3C1C526B83A7}"/>
          </ac:spMkLst>
        </pc:spChg>
      </pc:sldChg>
      <pc:sldChg chg="add">
        <pc:chgData name="Andrew Secor" userId="e1ce8c8f-9866-4e32-b824-138a38da0114" providerId="ADAL" clId="{5AC2B7E6-344B-47B3-83EF-D3DBFDF68493}" dt="2025-07-31T19:24:01.689" v="1208"/>
        <pc:sldMkLst>
          <pc:docMk/>
          <pc:sldMk cId="282598616" sldId="1776"/>
        </pc:sldMkLst>
      </pc:sldChg>
      <pc:sldChg chg="delSp modSp add mod">
        <pc:chgData name="Andrew Secor" userId="e1ce8c8f-9866-4e32-b824-138a38da0114" providerId="ADAL" clId="{5AC2B7E6-344B-47B3-83EF-D3DBFDF68493}" dt="2025-07-31T19:27:22.732" v="1349" actId="20577"/>
        <pc:sldMkLst>
          <pc:docMk/>
          <pc:sldMk cId="3203900297" sldId="1777"/>
        </pc:sldMkLst>
        <pc:spChg chg="mod">
          <ac:chgData name="Andrew Secor" userId="e1ce8c8f-9866-4e32-b824-138a38da0114" providerId="ADAL" clId="{5AC2B7E6-344B-47B3-83EF-D3DBFDF68493}" dt="2025-07-31T19:25:15.354" v="1231" actId="20577"/>
          <ac:spMkLst>
            <pc:docMk/>
            <pc:sldMk cId="3203900297" sldId="1777"/>
            <ac:spMk id="2" creationId="{35AB2AE9-25FC-6600-0456-F6C20C5C0CE0}"/>
          </ac:spMkLst>
        </pc:spChg>
        <pc:spChg chg="mod">
          <ac:chgData name="Andrew Secor" userId="e1ce8c8f-9866-4e32-b824-138a38da0114" providerId="ADAL" clId="{5AC2B7E6-344B-47B3-83EF-D3DBFDF68493}" dt="2025-07-31T19:27:22.732" v="1349" actId="20577"/>
          <ac:spMkLst>
            <pc:docMk/>
            <pc:sldMk cId="3203900297" sldId="1777"/>
            <ac:spMk id="3" creationId="{9D0DD384-D7BD-570C-FB8C-A5D3026F91A8}"/>
          </ac:spMkLst>
        </pc:spChg>
      </pc:sldChg>
    </pc:docChg>
  </pc:docChgLst>
  <pc:docChgLst>
    <pc:chgData name="Andrew Secor" userId="S::asecor@psi.org::e1ce8c8f-9866-4e32-b824-138a38da0114" providerId="AD" clId="Web-{B8A65827-A353-ADA7-AD72-EAF5DC621BDC}"/>
    <pc:docChg chg="modSld">
      <pc:chgData name="Andrew Secor" userId="S::asecor@psi.org::e1ce8c8f-9866-4e32-b824-138a38da0114" providerId="AD" clId="Web-{B8A65827-A353-ADA7-AD72-EAF5DC621BDC}" dt="2025-08-01T16:21:03.690" v="25" actId="1076"/>
      <pc:docMkLst>
        <pc:docMk/>
      </pc:docMkLst>
      <pc:sldChg chg="addSp delSp modSp">
        <pc:chgData name="Andrew Secor" userId="S::asecor@psi.org::e1ce8c8f-9866-4e32-b824-138a38da0114" providerId="AD" clId="Web-{B8A65827-A353-ADA7-AD72-EAF5DC621BDC}" dt="2025-08-01T16:21:03.690" v="25" actId="1076"/>
        <pc:sldMkLst>
          <pc:docMk/>
          <pc:sldMk cId="282598616" sldId="1776"/>
        </pc:sldMkLst>
        <pc:spChg chg="add mod">
          <ac:chgData name="Andrew Secor" userId="S::asecor@psi.org::e1ce8c8f-9866-4e32-b824-138a38da0114" providerId="AD" clId="Web-{B8A65827-A353-ADA7-AD72-EAF5DC621BDC}" dt="2025-08-01T16:21:03.690" v="25" actId="1076"/>
          <ac:spMkLst>
            <pc:docMk/>
            <pc:sldMk cId="282598616" sldId="1776"/>
            <ac:spMk id="5" creationId="{03D46826-C0DB-405D-2C0F-5F2FE8111FD0}"/>
          </ac:spMkLst>
        </pc:spChg>
        <pc:picChg chg="add mod">
          <ac:chgData name="Andrew Secor" userId="S::asecor@psi.org::e1ce8c8f-9866-4e32-b824-138a38da0114" providerId="AD" clId="Web-{B8A65827-A353-ADA7-AD72-EAF5DC621BDC}" dt="2025-08-01T16:20:42.081" v="10" actId="1076"/>
          <ac:picMkLst>
            <pc:docMk/>
            <pc:sldMk cId="282598616" sldId="1776"/>
            <ac:picMk id="3" creationId="{7AEDF182-C4A0-C69C-96FD-7CDCE1A3F2AA}"/>
          </ac:picMkLst>
        </pc:picChg>
      </pc:sldChg>
    </pc:docChg>
  </pc:docChgLst>
  <pc:docChgLst>
    <pc:chgData name="Katelyn Woolheater" userId="6fb597a7-f115-4610-b283-fcc168807233" providerId="ADAL" clId="{159CE13B-7335-4FD6-B0D1-254A4F1ACEC7}"/>
    <pc:docChg chg="modSld">
      <pc:chgData name="Katelyn Woolheater" userId="6fb597a7-f115-4610-b283-fcc168807233" providerId="ADAL" clId="{159CE13B-7335-4FD6-B0D1-254A4F1ACEC7}" dt="2025-08-07T17:47:20.055" v="3" actId="20577"/>
      <pc:docMkLst>
        <pc:docMk/>
      </pc:docMkLst>
      <pc:sldChg chg="modSp">
        <pc:chgData name="Katelyn Woolheater" userId="6fb597a7-f115-4610-b283-fcc168807233" providerId="ADAL" clId="{159CE13B-7335-4FD6-B0D1-254A4F1ACEC7}" dt="2025-08-07T17:47:20.055" v="3" actId="20577"/>
        <pc:sldMkLst>
          <pc:docMk/>
          <pc:sldMk cId="2370297747" sldId="1769"/>
        </pc:sldMkLst>
        <pc:spChg chg="mod">
          <ac:chgData name="Katelyn Woolheater" userId="6fb597a7-f115-4610-b283-fcc168807233" providerId="ADAL" clId="{159CE13B-7335-4FD6-B0D1-254A4F1ACEC7}" dt="2025-08-07T17:47:20.055" v="3" actId="20577"/>
          <ac:spMkLst>
            <pc:docMk/>
            <pc:sldMk cId="2370297747" sldId="1769"/>
            <ac:spMk id="3" creationId="{38DFFB01-7A98-397C-3B9B-D76E397498B2}"/>
          </ac:spMkLst>
        </pc:spChg>
      </pc:sldChg>
    </pc:docChg>
  </pc:docChgLst>
  <pc:docChgLst>
    <pc:chgData name="Erica Wang" userId="7ae90e5f-ef07-4b36-87bc-7ce736b8208f" providerId="ADAL" clId="{11119C79-0C3E-4032-BBBE-EC3998A4DF13}"/>
    <pc:docChg chg="modSld">
      <pc:chgData name="Erica Wang" userId="7ae90e5f-ef07-4b36-87bc-7ce736b8208f" providerId="ADAL" clId="{11119C79-0C3E-4032-BBBE-EC3998A4DF13}" dt="2025-03-26T20:17:14.754" v="27" actId="1076"/>
      <pc:docMkLst>
        <pc:docMk/>
      </pc:docMkLst>
      <pc:sldChg chg="addSp modSp mod">
        <pc:chgData name="Erica Wang" userId="7ae90e5f-ef07-4b36-87bc-7ce736b8208f" providerId="ADAL" clId="{11119C79-0C3E-4032-BBBE-EC3998A4DF13}" dt="2025-03-26T20:17:14.754" v="27" actId="1076"/>
        <pc:sldMkLst>
          <pc:docMk/>
          <pc:sldMk cId="3092168528" sldId="471"/>
        </pc:sldMkLst>
      </pc:sldChg>
      <pc:sldChg chg="modSp mod">
        <pc:chgData name="Erica Wang" userId="7ae90e5f-ef07-4b36-87bc-7ce736b8208f" providerId="ADAL" clId="{11119C79-0C3E-4032-BBBE-EC3998A4DF13}" dt="2025-03-26T20:16:41.858" v="3" actId="1076"/>
        <pc:sldMkLst>
          <pc:docMk/>
          <pc:sldMk cId="1352483178" sldId="1763"/>
        </pc:sldMkLst>
      </pc:sldChg>
    </pc:docChg>
  </pc:docChgLst>
  <pc:docChgLst>
    <pc:chgData name="Elisabeth Tyler" userId="fc91868f-1ace-4b9c-bbeb-d150c4bb0ca5" providerId="ADAL" clId="{EF2F346F-BD0E-48F2-8B0F-F6C578842046}"/>
    <pc:docChg chg="undo custSel modSld">
      <pc:chgData name="Elisabeth Tyler" userId="fc91868f-1ace-4b9c-bbeb-d150c4bb0ca5" providerId="ADAL" clId="{EF2F346F-BD0E-48F2-8B0F-F6C578842046}" dt="2025-08-07T17:51:52.120" v="325" actId="1076"/>
      <pc:docMkLst>
        <pc:docMk/>
      </pc:docMkLst>
      <pc:sldChg chg="modSp mod">
        <pc:chgData name="Elisabeth Tyler" userId="fc91868f-1ace-4b9c-bbeb-d150c4bb0ca5" providerId="ADAL" clId="{EF2F346F-BD0E-48F2-8B0F-F6C578842046}" dt="2025-08-07T17:49:06.209" v="197" actId="1076"/>
        <pc:sldMkLst>
          <pc:docMk/>
          <pc:sldMk cId="3092168528" sldId="471"/>
        </pc:sldMkLst>
        <pc:spChg chg="mod">
          <ac:chgData name="Elisabeth Tyler" userId="fc91868f-1ace-4b9c-bbeb-d150c4bb0ca5" providerId="ADAL" clId="{EF2F346F-BD0E-48F2-8B0F-F6C578842046}" dt="2025-08-07T17:48:45.056" v="194" actId="207"/>
          <ac:spMkLst>
            <pc:docMk/>
            <pc:sldMk cId="3092168528" sldId="471"/>
            <ac:spMk id="3" creationId="{593F8F49-21F1-5186-6CF1-1D834EA0537C}"/>
          </ac:spMkLst>
        </pc:spChg>
        <pc:spChg chg="mod">
          <ac:chgData name="Elisabeth Tyler" userId="fc91868f-1ace-4b9c-bbeb-d150c4bb0ca5" providerId="ADAL" clId="{EF2F346F-BD0E-48F2-8B0F-F6C578842046}" dt="2025-08-07T17:49:06.209" v="197" actId="1076"/>
          <ac:spMkLst>
            <pc:docMk/>
            <pc:sldMk cId="3092168528" sldId="471"/>
            <ac:spMk id="6" creationId="{9BDB3B0A-7467-4376-BB1F-A525482CB277}"/>
          </ac:spMkLst>
        </pc:spChg>
      </pc:sldChg>
      <pc:sldChg chg="modSp mod">
        <pc:chgData name="Elisabeth Tyler" userId="fc91868f-1ace-4b9c-bbeb-d150c4bb0ca5" providerId="ADAL" clId="{EF2F346F-BD0E-48F2-8B0F-F6C578842046}" dt="2025-08-07T17:13:44.496" v="7" actId="255"/>
        <pc:sldMkLst>
          <pc:docMk/>
          <pc:sldMk cId="1352483178" sldId="1763"/>
        </pc:sldMkLst>
        <pc:spChg chg="mod">
          <ac:chgData name="Elisabeth Tyler" userId="fc91868f-1ace-4b9c-bbeb-d150c4bb0ca5" providerId="ADAL" clId="{EF2F346F-BD0E-48F2-8B0F-F6C578842046}" dt="2025-08-07T17:11:47.870" v="0" actId="1076"/>
          <ac:spMkLst>
            <pc:docMk/>
            <pc:sldMk cId="1352483178" sldId="1763"/>
            <ac:spMk id="3" creationId="{4C534C9C-19B7-CD64-0597-138CF177A576}"/>
          </ac:spMkLst>
        </pc:spChg>
        <pc:spChg chg="mod">
          <ac:chgData name="Elisabeth Tyler" userId="fc91868f-1ace-4b9c-bbeb-d150c4bb0ca5" providerId="ADAL" clId="{EF2F346F-BD0E-48F2-8B0F-F6C578842046}" dt="2025-08-07T17:12:07.731" v="5" actId="1076"/>
          <ac:spMkLst>
            <pc:docMk/>
            <pc:sldMk cId="1352483178" sldId="1763"/>
            <ac:spMk id="7" creationId="{5F6E909C-8B0F-6CAE-9573-DFBAFD0E088F}"/>
          </ac:spMkLst>
        </pc:spChg>
        <pc:spChg chg="mod">
          <ac:chgData name="Elisabeth Tyler" userId="fc91868f-1ace-4b9c-bbeb-d150c4bb0ca5" providerId="ADAL" clId="{EF2F346F-BD0E-48F2-8B0F-F6C578842046}" dt="2025-08-07T17:13:44.496" v="7" actId="255"/>
          <ac:spMkLst>
            <pc:docMk/>
            <pc:sldMk cId="1352483178" sldId="1763"/>
            <ac:spMk id="25" creationId="{766DD6AE-89A9-6024-5B10-FCE462A0BED0}"/>
          </ac:spMkLst>
        </pc:spChg>
        <pc:picChg chg="mod">
          <ac:chgData name="Elisabeth Tyler" userId="fc91868f-1ace-4b9c-bbeb-d150c4bb0ca5" providerId="ADAL" clId="{EF2F346F-BD0E-48F2-8B0F-F6C578842046}" dt="2025-08-07T17:11:56.774" v="2" actId="1076"/>
          <ac:picMkLst>
            <pc:docMk/>
            <pc:sldMk cId="1352483178" sldId="1763"/>
            <ac:picMk id="2" creationId="{6C000BA3-A7E6-E095-CCD0-726244FCEFBA}"/>
          </ac:picMkLst>
        </pc:picChg>
        <pc:picChg chg="mod">
          <ac:chgData name="Elisabeth Tyler" userId="fc91868f-1ace-4b9c-bbeb-d150c4bb0ca5" providerId="ADAL" clId="{EF2F346F-BD0E-48F2-8B0F-F6C578842046}" dt="2025-08-07T17:11:50.797" v="1" actId="1076"/>
          <ac:picMkLst>
            <pc:docMk/>
            <pc:sldMk cId="1352483178" sldId="1763"/>
            <ac:picMk id="28" creationId="{F2CF497C-739F-C646-DABA-C6CCBD67C6F5}"/>
          </ac:picMkLst>
        </pc:picChg>
      </pc:sldChg>
      <pc:sldChg chg="modSp mod modAnim">
        <pc:chgData name="Elisabeth Tyler" userId="fc91868f-1ace-4b9c-bbeb-d150c4bb0ca5" providerId="ADAL" clId="{EF2F346F-BD0E-48F2-8B0F-F6C578842046}" dt="2025-08-07T17:31:47.233" v="66" actId="207"/>
        <pc:sldMkLst>
          <pc:docMk/>
          <pc:sldMk cId="65691937" sldId="1766"/>
        </pc:sldMkLst>
        <pc:spChg chg="mod">
          <ac:chgData name="Elisabeth Tyler" userId="fc91868f-1ace-4b9c-bbeb-d150c4bb0ca5" providerId="ADAL" clId="{EF2F346F-BD0E-48F2-8B0F-F6C578842046}" dt="2025-08-07T17:15:18.005" v="20" actId="1076"/>
          <ac:spMkLst>
            <pc:docMk/>
            <pc:sldMk cId="65691937" sldId="1766"/>
            <ac:spMk id="2" creationId="{3B7ACAD2-AA43-DEBA-1101-33AC22C334C7}"/>
          </ac:spMkLst>
        </pc:spChg>
        <pc:spChg chg="mod">
          <ac:chgData name="Elisabeth Tyler" userId="fc91868f-1ace-4b9c-bbeb-d150c4bb0ca5" providerId="ADAL" clId="{EF2F346F-BD0E-48F2-8B0F-F6C578842046}" dt="2025-08-07T17:31:47.233" v="66" actId="207"/>
          <ac:spMkLst>
            <pc:docMk/>
            <pc:sldMk cId="65691937" sldId="1766"/>
            <ac:spMk id="3" creationId="{985E946F-B066-88AA-2286-83C217B6A1AA}"/>
          </ac:spMkLst>
        </pc:spChg>
      </pc:sldChg>
      <pc:sldChg chg="modSp mod">
        <pc:chgData name="Elisabeth Tyler" userId="fc91868f-1ace-4b9c-bbeb-d150c4bb0ca5" providerId="ADAL" clId="{EF2F346F-BD0E-48F2-8B0F-F6C578842046}" dt="2025-08-07T17:31:51.200" v="67" actId="207"/>
        <pc:sldMkLst>
          <pc:docMk/>
          <pc:sldMk cId="179274457" sldId="1767"/>
        </pc:sldMkLst>
        <pc:spChg chg="mod">
          <ac:chgData name="Elisabeth Tyler" userId="fc91868f-1ace-4b9c-bbeb-d150c4bb0ca5" providerId="ADAL" clId="{EF2F346F-BD0E-48F2-8B0F-F6C578842046}" dt="2025-08-07T17:16:55.985" v="35" actId="255"/>
          <ac:spMkLst>
            <pc:docMk/>
            <pc:sldMk cId="179274457" sldId="1767"/>
            <ac:spMk id="2" creationId="{9336A072-6415-6658-E2CB-929A7EA41BFA}"/>
          </ac:spMkLst>
        </pc:spChg>
        <pc:spChg chg="mod">
          <ac:chgData name="Elisabeth Tyler" userId="fc91868f-1ace-4b9c-bbeb-d150c4bb0ca5" providerId="ADAL" clId="{EF2F346F-BD0E-48F2-8B0F-F6C578842046}" dt="2025-08-07T17:31:51.200" v="67" actId="207"/>
          <ac:spMkLst>
            <pc:docMk/>
            <pc:sldMk cId="179274457" sldId="1767"/>
            <ac:spMk id="3" creationId="{7AC4CC0B-94C2-03AC-863C-C01DD8D1F584}"/>
          </ac:spMkLst>
        </pc:spChg>
      </pc:sldChg>
      <pc:sldChg chg="modSp mod modAnim">
        <pc:chgData name="Elisabeth Tyler" userId="fc91868f-1ace-4b9c-bbeb-d150c4bb0ca5" providerId="ADAL" clId="{EF2F346F-BD0E-48F2-8B0F-F6C578842046}" dt="2025-08-07T17:34:09.557" v="86" actId="1076"/>
        <pc:sldMkLst>
          <pc:docMk/>
          <pc:sldMk cId="131475086" sldId="1768"/>
        </pc:sldMkLst>
        <pc:spChg chg="mod">
          <ac:chgData name="Elisabeth Tyler" userId="fc91868f-1ace-4b9c-bbeb-d150c4bb0ca5" providerId="ADAL" clId="{EF2F346F-BD0E-48F2-8B0F-F6C578842046}" dt="2025-08-07T17:32:49.450" v="74" actId="1076"/>
          <ac:spMkLst>
            <pc:docMk/>
            <pc:sldMk cId="131475086" sldId="1768"/>
            <ac:spMk id="2" creationId="{E46F8763-1A27-AD24-2681-925076A6E702}"/>
          </ac:spMkLst>
        </pc:spChg>
        <pc:spChg chg="mod">
          <ac:chgData name="Elisabeth Tyler" userId="fc91868f-1ace-4b9c-bbeb-d150c4bb0ca5" providerId="ADAL" clId="{EF2F346F-BD0E-48F2-8B0F-F6C578842046}" dt="2025-08-07T17:34:09.557" v="86" actId="1076"/>
          <ac:spMkLst>
            <pc:docMk/>
            <pc:sldMk cId="131475086" sldId="1768"/>
            <ac:spMk id="3" creationId="{9F2F7E8F-252F-7C4C-6397-418CB306FE2A}"/>
          </ac:spMkLst>
        </pc:spChg>
      </pc:sldChg>
      <pc:sldChg chg="modSp mod modAnim">
        <pc:chgData name="Elisabeth Tyler" userId="fc91868f-1ace-4b9c-bbeb-d150c4bb0ca5" providerId="ADAL" clId="{EF2F346F-BD0E-48F2-8B0F-F6C578842046}" dt="2025-08-07T17:41:35.596" v="131" actId="1076"/>
        <pc:sldMkLst>
          <pc:docMk/>
          <pc:sldMk cId="2370297747" sldId="1769"/>
        </pc:sldMkLst>
        <pc:spChg chg="mod">
          <ac:chgData name="Elisabeth Tyler" userId="fc91868f-1ace-4b9c-bbeb-d150c4bb0ca5" providerId="ADAL" clId="{EF2F346F-BD0E-48F2-8B0F-F6C578842046}" dt="2025-08-07T17:34:47.051" v="88" actId="1076"/>
          <ac:spMkLst>
            <pc:docMk/>
            <pc:sldMk cId="2370297747" sldId="1769"/>
            <ac:spMk id="2" creationId="{E9518047-FFA0-BFBF-55C9-A5BB701DCDD0}"/>
          </ac:spMkLst>
        </pc:spChg>
        <pc:spChg chg="mod">
          <ac:chgData name="Elisabeth Tyler" userId="fc91868f-1ace-4b9c-bbeb-d150c4bb0ca5" providerId="ADAL" clId="{EF2F346F-BD0E-48F2-8B0F-F6C578842046}" dt="2025-08-07T17:35:42.206" v="105" actId="20577"/>
          <ac:spMkLst>
            <pc:docMk/>
            <pc:sldMk cId="2370297747" sldId="1769"/>
            <ac:spMk id="3" creationId="{38DFFB01-7A98-397C-3B9B-D76E397498B2}"/>
          </ac:spMkLst>
        </pc:spChg>
        <pc:spChg chg="mod">
          <ac:chgData name="Elisabeth Tyler" userId="fc91868f-1ace-4b9c-bbeb-d150c4bb0ca5" providerId="ADAL" clId="{EF2F346F-BD0E-48F2-8B0F-F6C578842046}" dt="2025-08-07T17:41:35.596" v="131" actId="1076"/>
          <ac:spMkLst>
            <pc:docMk/>
            <pc:sldMk cId="2370297747" sldId="1769"/>
            <ac:spMk id="6" creationId="{4B20A251-BD38-3621-98D6-09AD4F685C72}"/>
          </ac:spMkLst>
        </pc:spChg>
      </pc:sldChg>
      <pc:sldChg chg="modSp mod">
        <pc:chgData name="Elisabeth Tyler" userId="fc91868f-1ace-4b9c-bbeb-d150c4bb0ca5" providerId="ADAL" clId="{EF2F346F-BD0E-48F2-8B0F-F6C578842046}" dt="2025-08-07T17:14:34.811" v="18" actId="14100"/>
        <pc:sldMkLst>
          <pc:docMk/>
          <pc:sldMk cId="3181484975" sldId="1773"/>
        </pc:sldMkLst>
        <pc:spChg chg="mod">
          <ac:chgData name="Elisabeth Tyler" userId="fc91868f-1ace-4b9c-bbeb-d150c4bb0ca5" providerId="ADAL" clId="{EF2F346F-BD0E-48F2-8B0F-F6C578842046}" dt="2025-08-07T17:13:59.349" v="9" actId="1076"/>
          <ac:spMkLst>
            <pc:docMk/>
            <pc:sldMk cId="3181484975" sldId="1773"/>
            <ac:spMk id="2" creationId="{DC1D5279-EECD-6535-F062-0A7AE5E16B46}"/>
          </ac:spMkLst>
        </pc:spChg>
        <pc:spChg chg="mod">
          <ac:chgData name="Elisabeth Tyler" userId="fc91868f-1ace-4b9c-bbeb-d150c4bb0ca5" providerId="ADAL" clId="{EF2F346F-BD0E-48F2-8B0F-F6C578842046}" dt="2025-08-07T17:14:34.811" v="18" actId="14100"/>
          <ac:spMkLst>
            <pc:docMk/>
            <pc:sldMk cId="3181484975" sldId="1773"/>
            <ac:spMk id="4" creationId="{D47AEFAA-8C23-0046-A246-1BF3B69C2F76}"/>
          </ac:spMkLst>
        </pc:spChg>
      </pc:sldChg>
      <pc:sldChg chg="modSp mod">
        <pc:chgData name="Elisabeth Tyler" userId="fc91868f-1ace-4b9c-bbeb-d150c4bb0ca5" providerId="ADAL" clId="{EF2F346F-BD0E-48F2-8B0F-F6C578842046}" dt="2025-08-07T17:40:46.330" v="126" actId="1076"/>
        <pc:sldMkLst>
          <pc:docMk/>
          <pc:sldMk cId="3220381748" sldId="1774"/>
        </pc:sldMkLst>
        <pc:spChg chg="mod">
          <ac:chgData name="Elisabeth Tyler" userId="fc91868f-1ace-4b9c-bbeb-d150c4bb0ca5" providerId="ADAL" clId="{EF2F346F-BD0E-48F2-8B0F-F6C578842046}" dt="2025-08-07T17:40:29.232" v="123" actId="1076"/>
          <ac:spMkLst>
            <pc:docMk/>
            <pc:sldMk cId="3220381748" sldId="1774"/>
            <ac:spMk id="2" creationId="{3B7ACAD2-AA43-DEBA-1101-33AC22C334C7}"/>
          </ac:spMkLst>
        </pc:spChg>
        <pc:spChg chg="mod">
          <ac:chgData name="Elisabeth Tyler" userId="fc91868f-1ace-4b9c-bbeb-d150c4bb0ca5" providerId="ADAL" clId="{EF2F346F-BD0E-48F2-8B0F-F6C578842046}" dt="2025-08-07T17:40:46.330" v="126" actId="1076"/>
          <ac:spMkLst>
            <pc:docMk/>
            <pc:sldMk cId="3220381748" sldId="1774"/>
            <ac:spMk id="3" creationId="{985E946F-B066-88AA-2286-83C217B6A1AA}"/>
          </ac:spMkLst>
        </pc:spChg>
      </pc:sldChg>
      <pc:sldChg chg="addSp modSp mod">
        <pc:chgData name="Elisabeth Tyler" userId="fc91868f-1ace-4b9c-bbeb-d150c4bb0ca5" providerId="ADAL" clId="{EF2F346F-BD0E-48F2-8B0F-F6C578842046}" dt="2025-08-07T17:50:48.789" v="209" actId="1076"/>
        <pc:sldMkLst>
          <pc:docMk/>
          <pc:sldMk cId="1938915983" sldId="1775"/>
        </pc:sldMkLst>
        <pc:spChg chg="mod">
          <ac:chgData name="Elisabeth Tyler" userId="fc91868f-1ace-4b9c-bbeb-d150c4bb0ca5" providerId="ADAL" clId="{EF2F346F-BD0E-48F2-8B0F-F6C578842046}" dt="2025-08-07T17:47:00.623" v="180" actId="1076"/>
          <ac:spMkLst>
            <pc:docMk/>
            <pc:sldMk cId="1938915983" sldId="1775"/>
            <ac:spMk id="2" creationId="{7320B3C7-3474-0E55-5D6E-AEF692B37933}"/>
          </ac:spMkLst>
        </pc:spChg>
        <pc:spChg chg="mod">
          <ac:chgData name="Elisabeth Tyler" userId="fc91868f-1ace-4b9c-bbeb-d150c4bb0ca5" providerId="ADAL" clId="{EF2F346F-BD0E-48F2-8B0F-F6C578842046}" dt="2025-08-07T17:50:48.789" v="209" actId="1076"/>
          <ac:spMkLst>
            <pc:docMk/>
            <pc:sldMk cId="1938915983" sldId="1775"/>
            <ac:spMk id="3" creationId="{F0127259-03B9-4AEC-8F28-3C1C526B83A7}"/>
          </ac:spMkLst>
        </pc:spChg>
        <pc:spChg chg="mod">
          <ac:chgData name="Elisabeth Tyler" userId="fc91868f-1ace-4b9c-bbeb-d150c4bb0ca5" providerId="ADAL" clId="{EF2F346F-BD0E-48F2-8B0F-F6C578842046}" dt="2025-08-07T17:43:38.192" v="159" actId="12"/>
          <ac:spMkLst>
            <pc:docMk/>
            <pc:sldMk cId="1938915983" sldId="1775"/>
            <ac:spMk id="4" creationId="{36D6CD1C-2D4A-5115-7055-53C2CDE2F7B0}"/>
          </ac:spMkLst>
        </pc:spChg>
        <pc:spChg chg="add mod">
          <ac:chgData name="Elisabeth Tyler" userId="fc91868f-1ace-4b9c-bbeb-d150c4bb0ca5" providerId="ADAL" clId="{EF2F346F-BD0E-48F2-8B0F-F6C578842046}" dt="2025-08-07T17:50:45.253" v="208" actId="1076"/>
          <ac:spMkLst>
            <pc:docMk/>
            <pc:sldMk cId="1938915983" sldId="1775"/>
            <ac:spMk id="5" creationId="{76E15741-9697-EF67-2E1A-FFFBA451F0F1}"/>
          </ac:spMkLst>
        </pc:spChg>
      </pc:sldChg>
      <pc:sldChg chg="addSp modSp mod">
        <pc:chgData name="Elisabeth Tyler" userId="fc91868f-1ace-4b9c-bbeb-d150c4bb0ca5" providerId="ADAL" clId="{EF2F346F-BD0E-48F2-8B0F-F6C578842046}" dt="2025-08-07T17:51:52.120" v="325" actId="1076"/>
        <pc:sldMkLst>
          <pc:docMk/>
          <pc:sldMk cId="282598616" sldId="1776"/>
        </pc:sldMkLst>
        <pc:spChg chg="mod">
          <ac:chgData name="Elisabeth Tyler" userId="fc91868f-1ace-4b9c-bbeb-d150c4bb0ca5" providerId="ADAL" clId="{EF2F346F-BD0E-48F2-8B0F-F6C578842046}" dt="2025-08-07T17:48:24.370" v="192" actId="1076"/>
          <ac:spMkLst>
            <pc:docMk/>
            <pc:sldMk cId="282598616" sldId="1776"/>
            <ac:spMk id="2" creationId="{D2461D9A-E88E-32CC-B20E-AC03D1722A26}"/>
          </ac:spMkLst>
        </pc:spChg>
        <pc:spChg chg="add mod">
          <ac:chgData name="Elisabeth Tyler" userId="fc91868f-1ace-4b9c-bbeb-d150c4bb0ca5" providerId="ADAL" clId="{EF2F346F-BD0E-48F2-8B0F-F6C578842046}" dt="2025-08-07T17:51:47.136" v="324" actId="1076"/>
          <ac:spMkLst>
            <pc:docMk/>
            <pc:sldMk cId="282598616" sldId="1776"/>
            <ac:spMk id="4" creationId="{8FC20E5C-9A48-B867-E153-DF170F8EEC79}"/>
          </ac:spMkLst>
        </pc:spChg>
        <pc:spChg chg="mod">
          <ac:chgData name="Elisabeth Tyler" userId="fc91868f-1ace-4b9c-bbeb-d150c4bb0ca5" providerId="ADAL" clId="{EF2F346F-BD0E-48F2-8B0F-F6C578842046}" dt="2025-08-07T17:51:52.120" v="325" actId="1076"/>
          <ac:spMkLst>
            <pc:docMk/>
            <pc:sldMk cId="282598616" sldId="1776"/>
            <ac:spMk id="5" creationId="{03D46826-C0DB-405D-2C0F-5F2FE8111FD0}"/>
          </ac:spMkLst>
        </pc:spChg>
        <pc:picChg chg="mod">
          <ac:chgData name="Elisabeth Tyler" userId="fc91868f-1ace-4b9c-bbeb-d150c4bb0ca5" providerId="ADAL" clId="{EF2F346F-BD0E-48F2-8B0F-F6C578842046}" dt="2025-08-07T17:48:28.874" v="193" actId="1076"/>
          <ac:picMkLst>
            <pc:docMk/>
            <pc:sldMk cId="282598616" sldId="1776"/>
            <ac:picMk id="3" creationId="{7AEDF182-C4A0-C69C-96FD-7CDCE1A3F2AA}"/>
          </ac:picMkLst>
        </pc:picChg>
      </pc:sldChg>
      <pc:sldChg chg="modSp mod">
        <pc:chgData name="Elisabeth Tyler" userId="fc91868f-1ace-4b9c-bbeb-d150c4bb0ca5" providerId="ADAL" clId="{EF2F346F-BD0E-48F2-8B0F-F6C578842046}" dt="2025-08-07T17:46:45.551" v="179" actId="1076"/>
        <pc:sldMkLst>
          <pc:docMk/>
          <pc:sldMk cId="3203900297" sldId="1777"/>
        </pc:sldMkLst>
        <pc:spChg chg="mod">
          <ac:chgData name="Elisabeth Tyler" userId="fc91868f-1ace-4b9c-bbeb-d150c4bb0ca5" providerId="ADAL" clId="{EF2F346F-BD0E-48F2-8B0F-F6C578842046}" dt="2025-08-07T17:46:07.318" v="171" actId="1076"/>
          <ac:spMkLst>
            <pc:docMk/>
            <pc:sldMk cId="3203900297" sldId="1777"/>
            <ac:spMk id="2" creationId="{35AB2AE9-25FC-6600-0456-F6C20C5C0CE0}"/>
          </ac:spMkLst>
        </pc:spChg>
        <pc:spChg chg="mod">
          <ac:chgData name="Elisabeth Tyler" userId="fc91868f-1ace-4b9c-bbeb-d150c4bb0ca5" providerId="ADAL" clId="{EF2F346F-BD0E-48F2-8B0F-F6C578842046}" dt="2025-08-07T17:46:45.551" v="179" actId="1076"/>
          <ac:spMkLst>
            <pc:docMk/>
            <pc:sldMk cId="3203900297" sldId="1777"/>
            <ac:spMk id="3" creationId="{9D0DD384-D7BD-570C-FB8C-A5D3026F91A8}"/>
          </ac:spMkLst>
        </pc:spChg>
      </pc:sldChg>
    </pc:docChg>
  </pc:docChgLst>
  <pc:docChgLst>
    <pc:chgData name="Barbara DeSilva" userId="56836800-f898-4460-aaff-d98352c8fea4" providerId="ADAL" clId="{3E2D0622-366C-4824-939C-0C6AE4B66AB6}"/>
    <pc:docChg chg="undo custSel addSld delSld modSld delMainMaster">
      <pc:chgData name="Barbara DeSilva" userId="56836800-f898-4460-aaff-d98352c8fea4" providerId="ADAL" clId="{3E2D0622-366C-4824-939C-0C6AE4B66AB6}" dt="2025-03-24T20:58:14.833" v="414" actId="20577"/>
      <pc:docMkLst>
        <pc:docMk/>
      </pc:docMkLst>
      <pc:sldChg chg="del">
        <pc:chgData name="Barbara DeSilva" userId="56836800-f898-4460-aaff-d98352c8fea4" providerId="ADAL" clId="{3E2D0622-366C-4824-939C-0C6AE4B66AB6}" dt="2025-03-24T20:35:44.703" v="11" actId="47"/>
        <pc:sldMkLst>
          <pc:docMk/>
          <pc:sldMk cId="2647842982" sldId="256"/>
        </pc:sldMkLst>
      </pc:sldChg>
      <pc:sldChg chg="del">
        <pc:chgData name="Barbara DeSilva" userId="56836800-f898-4460-aaff-d98352c8fea4" providerId="ADAL" clId="{3E2D0622-366C-4824-939C-0C6AE4B66AB6}" dt="2025-03-24T20:38:50.846" v="49" actId="2696"/>
        <pc:sldMkLst>
          <pc:docMk/>
          <pc:sldMk cId="2980367467" sldId="257"/>
        </pc:sldMkLst>
      </pc:sldChg>
      <pc:sldChg chg="del">
        <pc:chgData name="Barbara DeSilva" userId="56836800-f898-4460-aaff-d98352c8fea4" providerId="ADAL" clId="{3E2D0622-366C-4824-939C-0C6AE4B66AB6}" dt="2025-03-24T20:41:32.934" v="138" actId="2696"/>
        <pc:sldMkLst>
          <pc:docMk/>
          <pc:sldMk cId="812452519" sldId="258"/>
        </pc:sldMkLst>
      </pc:sldChg>
      <pc:sldChg chg="del">
        <pc:chgData name="Barbara DeSilva" userId="56836800-f898-4460-aaff-d98352c8fea4" providerId="ADAL" clId="{3E2D0622-366C-4824-939C-0C6AE4B66AB6}" dt="2025-03-24T20:44:38.568" v="188" actId="2696"/>
        <pc:sldMkLst>
          <pc:docMk/>
          <pc:sldMk cId="2801372936" sldId="259"/>
        </pc:sldMkLst>
      </pc:sldChg>
      <pc:sldChg chg="del">
        <pc:chgData name="Barbara DeSilva" userId="56836800-f898-4460-aaff-d98352c8fea4" providerId="ADAL" clId="{3E2D0622-366C-4824-939C-0C6AE4B66AB6}" dt="2025-03-24T20:47:50.497" v="326" actId="2696"/>
        <pc:sldMkLst>
          <pc:docMk/>
          <pc:sldMk cId="146338258" sldId="260"/>
        </pc:sldMkLst>
      </pc:sldChg>
      <pc:sldChg chg="del">
        <pc:chgData name="Barbara DeSilva" userId="56836800-f898-4460-aaff-d98352c8fea4" providerId="ADAL" clId="{3E2D0622-366C-4824-939C-0C6AE4B66AB6}" dt="2025-03-24T20:48:23.992" v="343" actId="2696"/>
        <pc:sldMkLst>
          <pc:docMk/>
          <pc:sldMk cId="162446396" sldId="261"/>
        </pc:sldMkLst>
      </pc:sldChg>
      <pc:sldChg chg="del">
        <pc:chgData name="Barbara DeSilva" userId="56836800-f898-4460-aaff-d98352c8fea4" providerId="ADAL" clId="{3E2D0622-366C-4824-939C-0C6AE4B66AB6}" dt="2025-03-24T20:49:05.753" v="364" actId="2696"/>
        <pc:sldMkLst>
          <pc:docMk/>
          <pc:sldMk cId="440361281" sldId="262"/>
        </pc:sldMkLst>
      </pc:sldChg>
      <pc:sldChg chg="del">
        <pc:chgData name="Barbara DeSilva" userId="56836800-f898-4460-aaff-d98352c8fea4" providerId="ADAL" clId="{3E2D0622-366C-4824-939C-0C6AE4B66AB6}" dt="2025-03-24T20:51:04.202" v="396" actId="2696"/>
        <pc:sldMkLst>
          <pc:docMk/>
          <pc:sldMk cId="3828255048" sldId="263"/>
        </pc:sldMkLst>
      </pc:sldChg>
      <pc:sldChg chg="del">
        <pc:chgData name="Barbara DeSilva" userId="56836800-f898-4460-aaff-d98352c8fea4" providerId="ADAL" clId="{3E2D0622-366C-4824-939C-0C6AE4B66AB6}" dt="2025-03-24T20:52:23.145" v="401" actId="2696"/>
        <pc:sldMkLst>
          <pc:docMk/>
          <pc:sldMk cId="3441952860" sldId="264"/>
        </pc:sldMkLst>
      </pc:sldChg>
      <pc:sldChg chg="del">
        <pc:chgData name="Barbara DeSilva" userId="56836800-f898-4460-aaff-d98352c8fea4" providerId="ADAL" clId="{3E2D0622-366C-4824-939C-0C6AE4B66AB6}" dt="2025-03-24T20:52:42.331" v="405" actId="2696"/>
        <pc:sldMkLst>
          <pc:docMk/>
          <pc:sldMk cId="766664622" sldId="265"/>
        </pc:sldMkLst>
      </pc:sldChg>
      <pc:sldChg chg="del">
        <pc:chgData name="Barbara DeSilva" userId="56836800-f898-4460-aaff-d98352c8fea4" providerId="ADAL" clId="{3E2D0622-366C-4824-939C-0C6AE4B66AB6}" dt="2025-03-24T20:53:06.870" v="409" actId="2696"/>
        <pc:sldMkLst>
          <pc:docMk/>
          <pc:sldMk cId="89141446" sldId="266"/>
        </pc:sldMkLst>
      </pc:sldChg>
      <pc:sldChg chg="del">
        <pc:chgData name="Barbara DeSilva" userId="56836800-f898-4460-aaff-d98352c8fea4" providerId="ADAL" clId="{3E2D0622-366C-4824-939C-0C6AE4B66AB6}" dt="2025-03-24T20:53:18.632" v="411" actId="2696"/>
        <pc:sldMkLst>
          <pc:docMk/>
          <pc:sldMk cId="3868859916" sldId="267"/>
        </pc:sldMkLst>
      </pc:sldChg>
      <pc:sldChg chg="add">
        <pc:chgData name="Barbara DeSilva" userId="56836800-f898-4460-aaff-d98352c8fea4" providerId="ADAL" clId="{3E2D0622-366C-4824-939C-0C6AE4B66AB6}" dt="2025-03-24T20:53:15.569" v="410"/>
        <pc:sldMkLst>
          <pc:docMk/>
          <pc:sldMk cId="3092168528" sldId="471"/>
        </pc:sldMkLst>
      </pc:sldChg>
      <pc:sldChg chg="modSp add del mod">
        <pc:chgData name="Barbara DeSilva" userId="56836800-f898-4460-aaff-d98352c8fea4" providerId="ADAL" clId="{3E2D0622-366C-4824-939C-0C6AE4B66AB6}" dt="2025-03-24T20:35:23.916" v="10" actId="113"/>
        <pc:sldMkLst>
          <pc:docMk/>
          <pc:sldMk cId="1352483178" sldId="1763"/>
        </pc:sldMkLst>
      </pc:sldChg>
      <pc:sldChg chg="addSp modSp add mod modAnim">
        <pc:chgData name="Barbara DeSilva" userId="56836800-f898-4460-aaff-d98352c8fea4" providerId="ADAL" clId="{3E2D0622-366C-4824-939C-0C6AE4B66AB6}" dt="2025-03-24T20:45:55.439" v="197"/>
        <pc:sldMkLst>
          <pc:docMk/>
          <pc:sldMk cId="65691937" sldId="1766"/>
        </pc:sldMkLst>
      </pc:sldChg>
      <pc:sldChg chg="addSp delSp modSp add mod delAnim modAnim">
        <pc:chgData name="Barbara DeSilva" userId="56836800-f898-4460-aaff-d98352c8fea4" providerId="ADAL" clId="{3E2D0622-366C-4824-939C-0C6AE4B66AB6}" dt="2025-03-24T20:56:46.193" v="412" actId="1076"/>
        <pc:sldMkLst>
          <pc:docMk/>
          <pc:sldMk cId="179274457" sldId="1767"/>
        </pc:sldMkLst>
      </pc:sldChg>
      <pc:sldChg chg="addSp modSp add del mod modAnim">
        <pc:chgData name="Barbara DeSilva" userId="56836800-f898-4460-aaff-d98352c8fea4" providerId="ADAL" clId="{3E2D0622-366C-4824-939C-0C6AE4B66AB6}" dt="2025-03-24T20:47:46.521" v="325" actId="1076"/>
        <pc:sldMkLst>
          <pc:docMk/>
          <pc:sldMk cId="131475086" sldId="1768"/>
        </pc:sldMkLst>
      </pc:sldChg>
      <pc:sldChg chg="addSp delSp modSp add mod delAnim modAnim">
        <pc:chgData name="Barbara DeSilva" userId="56836800-f898-4460-aaff-d98352c8fea4" providerId="ADAL" clId="{3E2D0622-366C-4824-939C-0C6AE4B66AB6}" dt="2025-03-24T20:50:58.519" v="395" actId="1076"/>
        <pc:sldMkLst>
          <pc:docMk/>
          <pc:sldMk cId="2370297747" sldId="1769"/>
        </pc:sldMkLst>
      </pc:sldChg>
      <pc:sldChg chg="modSp add mod modAnim">
        <pc:chgData name="Barbara DeSilva" userId="56836800-f898-4460-aaff-d98352c8fea4" providerId="ADAL" clId="{3E2D0622-366C-4824-939C-0C6AE4B66AB6}" dt="2025-03-24T20:58:14.833" v="414" actId="20577"/>
        <pc:sldMkLst>
          <pc:docMk/>
          <pc:sldMk cId="1795387309" sldId="1770"/>
        </pc:sldMkLst>
      </pc:sldChg>
      <pc:sldChg chg="modSp add modAnim">
        <pc:chgData name="Barbara DeSilva" userId="56836800-f898-4460-aaff-d98352c8fea4" providerId="ADAL" clId="{3E2D0622-366C-4824-939C-0C6AE4B66AB6}" dt="2025-03-24T20:53:00.544" v="408" actId="12"/>
        <pc:sldMkLst>
          <pc:docMk/>
          <pc:sldMk cId="596238300" sldId="1771"/>
        </pc:sldMkLst>
      </pc:sldChg>
      <pc:sldMasterChg chg="del delSldLayout">
        <pc:chgData name="Barbara DeSilva" userId="56836800-f898-4460-aaff-d98352c8fea4" providerId="ADAL" clId="{3E2D0622-366C-4824-939C-0C6AE4B66AB6}" dt="2025-03-24T20:53:18.632" v="411" actId="2696"/>
        <pc:sldMasterMkLst>
          <pc:docMk/>
          <pc:sldMasterMk cId="3774617847" sldId="2147483669"/>
        </pc:sldMasterMkLst>
        <pc:sldLayoutChg chg="del">
          <pc:chgData name="Barbara DeSilva" userId="56836800-f898-4460-aaff-d98352c8fea4" providerId="ADAL" clId="{3E2D0622-366C-4824-939C-0C6AE4B66AB6}" dt="2025-03-24T20:53:18.632" v="411" actId="2696"/>
          <pc:sldLayoutMkLst>
            <pc:docMk/>
            <pc:sldMasterMk cId="3774617847" sldId="2147483669"/>
            <pc:sldLayoutMk cId="2514291163" sldId="2147483670"/>
          </pc:sldLayoutMkLst>
        </pc:sldLayoutChg>
        <pc:sldLayoutChg chg="del">
          <pc:chgData name="Barbara DeSilva" userId="56836800-f898-4460-aaff-d98352c8fea4" providerId="ADAL" clId="{3E2D0622-366C-4824-939C-0C6AE4B66AB6}" dt="2025-03-24T20:53:18.632" v="411" actId="2696"/>
          <pc:sldLayoutMkLst>
            <pc:docMk/>
            <pc:sldMasterMk cId="3774617847" sldId="2147483669"/>
            <pc:sldLayoutMk cId="1118500643" sldId="2147483671"/>
          </pc:sldLayoutMkLst>
        </pc:sldLayoutChg>
        <pc:sldLayoutChg chg="del">
          <pc:chgData name="Barbara DeSilva" userId="56836800-f898-4460-aaff-d98352c8fea4" providerId="ADAL" clId="{3E2D0622-366C-4824-939C-0C6AE4B66AB6}" dt="2025-03-24T20:53:18.632" v="411" actId="2696"/>
          <pc:sldLayoutMkLst>
            <pc:docMk/>
            <pc:sldMasterMk cId="3774617847" sldId="2147483669"/>
            <pc:sldLayoutMk cId="2536091916" sldId="2147483672"/>
          </pc:sldLayoutMkLst>
        </pc:sldLayoutChg>
        <pc:sldLayoutChg chg="del">
          <pc:chgData name="Barbara DeSilva" userId="56836800-f898-4460-aaff-d98352c8fea4" providerId="ADAL" clId="{3E2D0622-366C-4824-939C-0C6AE4B66AB6}" dt="2025-03-24T20:53:18.632" v="411" actId="2696"/>
          <pc:sldLayoutMkLst>
            <pc:docMk/>
            <pc:sldMasterMk cId="3774617847" sldId="2147483669"/>
            <pc:sldLayoutMk cId="800590608" sldId="2147483673"/>
          </pc:sldLayoutMkLst>
        </pc:sldLayoutChg>
        <pc:sldLayoutChg chg="del">
          <pc:chgData name="Barbara DeSilva" userId="56836800-f898-4460-aaff-d98352c8fea4" providerId="ADAL" clId="{3E2D0622-366C-4824-939C-0C6AE4B66AB6}" dt="2025-03-24T20:53:18.632" v="411" actId="2696"/>
          <pc:sldLayoutMkLst>
            <pc:docMk/>
            <pc:sldMasterMk cId="3774617847" sldId="2147483669"/>
            <pc:sldLayoutMk cId="1714386544" sldId="2147483674"/>
          </pc:sldLayoutMkLst>
        </pc:sldLayoutChg>
        <pc:sldLayoutChg chg="del">
          <pc:chgData name="Barbara DeSilva" userId="56836800-f898-4460-aaff-d98352c8fea4" providerId="ADAL" clId="{3E2D0622-366C-4824-939C-0C6AE4B66AB6}" dt="2025-03-24T20:53:18.632" v="411" actId="2696"/>
          <pc:sldLayoutMkLst>
            <pc:docMk/>
            <pc:sldMasterMk cId="3774617847" sldId="2147483669"/>
            <pc:sldLayoutMk cId="472578819" sldId="2147483675"/>
          </pc:sldLayoutMkLst>
        </pc:sldLayoutChg>
        <pc:sldLayoutChg chg="del">
          <pc:chgData name="Barbara DeSilva" userId="56836800-f898-4460-aaff-d98352c8fea4" providerId="ADAL" clId="{3E2D0622-366C-4824-939C-0C6AE4B66AB6}" dt="2025-03-24T20:53:18.632" v="411" actId="2696"/>
          <pc:sldLayoutMkLst>
            <pc:docMk/>
            <pc:sldMasterMk cId="3774617847" sldId="2147483669"/>
            <pc:sldLayoutMk cId="2002713004" sldId="2147483676"/>
          </pc:sldLayoutMkLst>
        </pc:sldLayoutChg>
        <pc:sldLayoutChg chg="del">
          <pc:chgData name="Barbara DeSilva" userId="56836800-f898-4460-aaff-d98352c8fea4" providerId="ADAL" clId="{3E2D0622-366C-4824-939C-0C6AE4B66AB6}" dt="2025-03-24T20:53:18.632" v="411" actId="2696"/>
          <pc:sldLayoutMkLst>
            <pc:docMk/>
            <pc:sldMasterMk cId="3774617847" sldId="2147483669"/>
            <pc:sldLayoutMk cId="2416205183" sldId="2147483677"/>
          </pc:sldLayoutMkLst>
        </pc:sldLayoutChg>
        <pc:sldLayoutChg chg="del">
          <pc:chgData name="Barbara DeSilva" userId="56836800-f898-4460-aaff-d98352c8fea4" providerId="ADAL" clId="{3E2D0622-366C-4824-939C-0C6AE4B66AB6}" dt="2025-03-24T20:53:18.632" v="411" actId="2696"/>
          <pc:sldLayoutMkLst>
            <pc:docMk/>
            <pc:sldMasterMk cId="3774617847" sldId="2147483669"/>
            <pc:sldLayoutMk cId="1126680303" sldId="2147483678"/>
          </pc:sldLayoutMkLst>
        </pc:sldLayoutChg>
        <pc:sldLayoutChg chg="del">
          <pc:chgData name="Barbara DeSilva" userId="56836800-f898-4460-aaff-d98352c8fea4" providerId="ADAL" clId="{3E2D0622-366C-4824-939C-0C6AE4B66AB6}" dt="2025-03-24T20:53:18.632" v="411" actId="2696"/>
          <pc:sldLayoutMkLst>
            <pc:docMk/>
            <pc:sldMasterMk cId="3774617847" sldId="2147483669"/>
            <pc:sldLayoutMk cId="1525724908" sldId="2147483679"/>
          </pc:sldLayoutMkLst>
        </pc:sldLayoutChg>
        <pc:sldLayoutChg chg="del">
          <pc:chgData name="Barbara DeSilva" userId="56836800-f898-4460-aaff-d98352c8fea4" providerId="ADAL" clId="{3E2D0622-366C-4824-939C-0C6AE4B66AB6}" dt="2025-03-24T20:53:18.632" v="411" actId="2696"/>
          <pc:sldLayoutMkLst>
            <pc:docMk/>
            <pc:sldMasterMk cId="3774617847" sldId="2147483669"/>
            <pc:sldLayoutMk cId="516900660" sldId="2147483680"/>
          </pc:sldLayoutMkLst>
        </pc:sldLayoutChg>
        <pc:sldLayoutChg chg="del">
          <pc:chgData name="Barbara DeSilva" userId="56836800-f898-4460-aaff-d98352c8fea4" providerId="ADAL" clId="{3E2D0622-366C-4824-939C-0C6AE4B66AB6}" dt="2025-03-24T20:53:18.632" v="411" actId="2696"/>
          <pc:sldLayoutMkLst>
            <pc:docMk/>
            <pc:sldMasterMk cId="3774617847" sldId="2147483669"/>
            <pc:sldLayoutMk cId="643254767" sldId="2147483681"/>
          </pc:sldLayoutMkLst>
        </pc:sldLayoutChg>
        <pc:sldLayoutChg chg="del">
          <pc:chgData name="Barbara DeSilva" userId="56836800-f898-4460-aaff-d98352c8fea4" providerId="ADAL" clId="{3E2D0622-366C-4824-939C-0C6AE4B66AB6}" dt="2025-03-24T20:53:18.632" v="411" actId="2696"/>
          <pc:sldLayoutMkLst>
            <pc:docMk/>
            <pc:sldMasterMk cId="3774617847" sldId="2147483669"/>
            <pc:sldLayoutMk cId="4163777932" sldId="2147483682"/>
          </pc:sldLayoutMkLst>
        </pc:sldLayoutChg>
        <pc:sldLayoutChg chg="del">
          <pc:chgData name="Barbara DeSilva" userId="56836800-f898-4460-aaff-d98352c8fea4" providerId="ADAL" clId="{3E2D0622-366C-4824-939C-0C6AE4B66AB6}" dt="2025-03-24T20:53:18.632" v="411" actId="2696"/>
          <pc:sldLayoutMkLst>
            <pc:docMk/>
            <pc:sldMasterMk cId="3774617847" sldId="2147483669"/>
            <pc:sldLayoutMk cId="3021029067" sldId="2147483683"/>
          </pc:sldLayoutMkLst>
        </pc:sldLayoutChg>
        <pc:sldLayoutChg chg="del">
          <pc:chgData name="Barbara DeSilva" userId="56836800-f898-4460-aaff-d98352c8fea4" providerId="ADAL" clId="{3E2D0622-366C-4824-939C-0C6AE4B66AB6}" dt="2025-03-24T20:53:18.632" v="411" actId="2696"/>
          <pc:sldLayoutMkLst>
            <pc:docMk/>
            <pc:sldMasterMk cId="3774617847" sldId="2147483669"/>
            <pc:sldLayoutMk cId="1118297024" sldId="2147483684"/>
          </pc:sldLayoutMkLst>
        </pc:sldLayoutChg>
        <pc:sldLayoutChg chg="del">
          <pc:chgData name="Barbara DeSilva" userId="56836800-f898-4460-aaff-d98352c8fea4" providerId="ADAL" clId="{3E2D0622-366C-4824-939C-0C6AE4B66AB6}" dt="2025-03-24T20:53:18.632" v="411" actId="2696"/>
          <pc:sldLayoutMkLst>
            <pc:docMk/>
            <pc:sldMasterMk cId="3774617847" sldId="2147483669"/>
            <pc:sldLayoutMk cId="3001471751" sldId="2147483685"/>
          </pc:sldLayoutMkLst>
        </pc:sldLayoutChg>
        <pc:sldLayoutChg chg="del">
          <pc:chgData name="Barbara DeSilva" userId="56836800-f898-4460-aaff-d98352c8fea4" providerId="ADAL" clId="{3E2D0622-366C-4824-939C-0C6AE4B66AB6}" dt="2025-03-24T20:53:18.632" v="411" actId="2696"/>
          <pc:sldLayoutMkLst>
            <pc:docMk/>
            <pc:sldMasterMk cId="3774617847" sldId="2147483669"/>
            <pc:sldLayoutMk cId="1069468961" sldId="2147483686"/>
          </pc:sldLayoutMkLst>
        </pc:sldLayoutChg>
      </pc:sldMasterChg>
    </pc:docChg>
  </pc:docChgLst>
  <pc:docChgLst>
    <pc:chgData name="Andrew Secor" userId="e1ce8c8f-9866-4e32-b824-138a38da0114" providerId="ADAL" clId="{E735A190-1454-4AA1-9417-CBDD33A45BE4}"/>
    <pc:docChg chg="undo custSel modSld">
      <pc:chgData name="Andrew Secor" userId="e1ce8c8f-9866-4e32-b824-138a38da0114" providerId="ADAL" clId="{E735A190-1454-4AA1-9417-CBDD33A45BE4}" dt="2025-08-04T16:07:42.997" v="779" actId="20577"/>
      <pc:docMkLst>
        <pc:docMk/>
      </pc:docMkLst>
      <pc:sldChg chg="modSp modAnim">
        <pc:chgData name="Andrew Secor" userId="e1ce8c8f-9866-4e32-b824-138a38da0114" providerId="ADAL" clId="{E735A190-1454-4AA1-9417-CBDD33A45BE4}" dt="2025-08-04T16:07:42.997" v="779" actId="20577"/>
        <pc:sldMkLst>
          <pc:docMk/>
          <pc:sldMk cId="65691937" sldId="1766"/>
        </pc:sldMkLst>
        <pc:spChg chg="mod">
          <ac:chgData name="Andrew Secor" userId="e1ce8c8f-9866-4e32-b824-138a38da0114" providerId="ADAL" clId="{E735A190-1454-4AA1-9417-CBDD33A45BE4}" dt="2025-08-04T16:07:42.997" v="779" actId="20577"/>
          <ac:spMkLst>
            <pc:docMk/>
            <pc:sldMk cId="65691937" sldId="1766"/>
            <ac:spMk id="3" creationId="{985E946F-B066-88AA-2286-83C217B6A1AA}"/>
          </ac:spMkLst>
        </pc:spChg>
      </pc:sldChg>
      <pc:sldChg chg="modSp mod">
        <pc:chgData name="Andrew Secor" userId="e1ce8c8f-9866-4e32-b824-138a38da0114" providerId="ADAL" clId="{E735A190-1454-4AA1-9417-CBDD33A45BE4}" dt="2025-08-01T16:27:01.607" v="685" actId="1076"/>
        <pc:sldMkLst>
          <pc:docMk/>
          <pc:sldMk cId="282598616" sldId="1776"/>
        </pc:sldMkLst>
        <pc:spChg chg="mod">
          <ac:chgData name="Andrew Secor" userId="e1ce8c8f-9866-4e32-b824-138a38da0114" providerId="ADAL" clId="{E735A190-1454-4AA1-9417-CBDD33A45BE4}" dt="2025-08-01T16:26:59.033" v="684" actId="20577"/>
          <ac:spMkLst>
            <pc:docMk/>
            <pc:sldMk cId="282598616" sldId="1776"/>
            <ac:spMk id="5" creationId="{03D46826-C0DB-405D-2C0F-5F2FE8111FD0}"/>
          </ac:spMkLst>
        </pc:spChg>
        <pc:picChg chg="mod">
          <ac:chgData name="Andrew Secor" userId="e1ce8c8f-9866-4e32-b824-138a38da0114" providerId="ADAL" clId="{E735A190-1454-4AA1-9417-CBDD33A45BE4}" dt="2025-08-01T16:27:01.607" v="685" actId="1076"/>
          <ac:picMkLst>
            <pc:docMk/>
            <pc:sldMk cId="282598616" sldId="1776"/>
            <ac:picMk id="3" creationId="{7AEDF182-C4A0-C69C-96FD-7CDCE1A3F2A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57B1B-B596-4FD1-94E9-85B85494D684}" type="datetimeFigureOut">
              <a:rPr lang="en-US" smtClean="0"/>
              <a:t>8/12/2025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EC54B-9804-4002-B38B-99CEDE7F9896}" type="slidenum">
              <a:rPr lang="en-US" smtClean="0"/>
              <a:t>‹#›</a:t>
            </a:fld>
            <a:endParaRPr lang="en-US"/>
          </a:p>
        </p:txBody>
      </p:sp>
    </p:spTree>
    <p:extLst>
      <p:ext uri="{BB962C8B-B14F-4D97-AF65-F5344CB8AC3E}">
        <p14:creationId xmlns:p14="http://schemas.microsoft.com/office/powerpoint/2010/main" val="1167951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Please personalize this slideshow with any details specific to your organization/project.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AAFFAE-CB34-44C6-88B1-30570A7B79C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3649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429ED-0ABE-7950-347E-FCA17790B6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E0CC7A-DFDF-1D7D-B341-C07F3B595E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702BA5-781C-6DBB-29BD-93381E7279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4E6FAB4-ADB0-928B-F08B-FAE05CD95F5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AAFFAE-CB34-44C6-88B1-30570A7B79C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97588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8BE25-8B59-4DB0-BB5F-874D15A67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A407DF-6C3F-68D1-7922-2F7508CF94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32528F-9394-A5E2-148A-89F4EDB030E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FF4B1B4-BF2D-96DF-62E3-6E1C43751EF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AAFFAE-CB34-44C6-88B1-30570A7B79C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486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AAFFAE-CB34-44C6-88B1-30570A7B79C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32287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F45AA-95D8-2213-9600-8A7BF865B5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0ED714-7809-32A8-BCB9-DA5775748C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2DFC84-4B4B-2A75-C86F-6B17C9FBD20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9BF180D-A9E1-341A-2501-52248C4BD55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AAFFAE-CB34-44C6-88B1-30570A7B79C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88757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A48D2-F8B4-E1F3-831A-53B1BD5E94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CE7153-71B1-3F7A-8C30-789B3E817B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E63D72-0700-D622-6CC0-CB988BDC44A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C5B21AE-2A64-62CA-FE7B-687DBBE314F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AAFFAE-CB34-44C6-88B1-30570A7B79C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47879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BC925-2473-3385-2DA4-C884F754F1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C4441A-1BFA-2A05-6573-DA7420521C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305A48-8B9B-F6DC-A004-666112020B1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ABA481C-4C62-7A89-1AEC-2DA09E15320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AAFFAE-CB34-44C6-88B1-30570A7B79C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35045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AAFFAE-CB34-44C6-88B1-30570A7B79C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32287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92D46-7149-494A-C8B8-791D45230F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3FBE35-A6C5-4253-1260-A4608FB2FC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7D9116-57E5-E3C2-42FF-6D9889D6EE8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4B5ADA8-8D63-2EA8-FCDF-7DE45D785B2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AAFFAE-CB34-44C6-88B1-30570A7B79C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81185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FF323-C102-E258-7B5B-24EDB3F71F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60C266-2F25-521C-22A4-56DC15657A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5BE431-8A88-093F-F0A7-67808A7FAF7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6BCC37A-3AE8-2004-AF39-AA7060DB81F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AAFFAE-CB34-44C6-88B1-30570A7B79C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836802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 y="-10886"/>
            <a:ext cx="12192000" cy="6868886"/>
          </a:xfrm>
        </p:spPr>
        <p:txBody>
          <a:bodyPr anchor="t">
            <a:normAutofit/>
          </a:bodyPr>
          <a:lstStyle>
            <a:lvl1pPr marL="0" indent="0">
              <a:buNone/>
              <a:defRPr sz="1600" b="0" i="0">
                <a:latin typeface="Roboto Light" panose="02000000000000000000" pitchFamily="2" charset="0"/>
                <a:ea typeface="Roboto Light" panose="02000000000000000000" pitchFamily="2" charset="0"/>
                <a:cs typeface="Roboto Light"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hasCustomPrompt="1"/>
          </p:nvPr>
        </p:nvSpPr>
        <p:spPr>
          <a:xfrm>
            <a:off x="876300" y="4916003"/>
            <a:ext cx="5029200" cy="1094210"/>
          </a:xfrm>
          <a:prstGeom prst="rect">
            <a:avLst/>
          </a:prstGeom>
        </p:spPr>
        <p:txBody>
          <a:bodyPr anchor="b">
            <a:spAutoFit/>
          </a:bodyPr>
          <a:lstStyle>
            <a:lvl1pPr>
              <a:defRPr sz="3600" b="1" i="0">
                <a:solidFill>
                  <a:schemeClr val="bg1"/>
                </a:solidFill>
                <a:latin typeface="+mj-lt"/>
                <a:cs typeface="Poppins" pitchFamily="2" charset="77"/>
              </a:defRPr>
            </a:lvl1pPr>
          </a:lstStyle>
          <a:p>
            <a:r>
              <a:rPr lang="en-US"/>
              <a:t>CLICK TO EDIT MASTER TITLE STYLE</a:t>
            </a:r>
          </a:p>
        </p:txBody>
      </p:sp>
      <p:pic>
        <p:nvPicPr>
          <p:cNvPr id="4" name="Picture 3">
            <a:extLst>
              <a:ext uri="{FF2B5EF4-FFF2-40B4-BE49-F238E27FC236}">
                <a16:creationId xmlns:a16="http://schemas.microsoft.com/office/drawing/2014/main" id="{3B1BD4DF-F6A4-684A-88B0-86FDBBD4DD5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629900" y="419100"/>
            <a:ext cx="1193800" cy="1117831"/>
          </a:xfrm>
          <a:prstGeom prst="rect">
            <a:avLst/>
          </a:prstGeom>
        </p:spPr>
      </p:pic>
    </p:spTree>
    <p:extLst>
      <p:ext uri="{BB962C8B-B14F-4D97-AF65-F5344CB8AC3E}">
        <p14:creationId xmlns:p14="http://schemas.microsoft.com/office/powerpoint/2010/main" val="1896130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3A18-B08C-524B-BDE8-93E42488B242}"/>
              </a:ext>
            </a:extLst>
          </p:cNvPr>
          <p:cNvSpPr>
            <a:spLocks noGrp="1"/>
          </p:cNvSpPr>
          <p:nvPr>
            <p:ph type="title" hasCustomPrompt="1"/>
          </p:nvPr>
        </p:nvSpPr>
        <p:spPr>
          <a:xfrm>
            <a:off x="828512" y="527141"/>
            <a:ext cx="5610388" cy="1048044"/>
          </a:xfrm>
          <a:prstGeom prst="rect">
            <a:avLst/>
          </a:prstGeom>
        </p:spPr>
        <p:txBody>
          <a:bodyPr wrap="square" bIns="0" anchor="b" anchorCtr="0"/>
          <a:lstStyle>
            <a:lvl1pPr>
              <a:defRPr b="1" i="0" cap="all" baseline="0">
                <a:latin typeface="+mj-lt"/>
                <a:cs typeface="Poppins" pitchFamily="2" charset="77"/>
              </a:defRPr>
            </a:lvl1pPr>
          </a:lstStyle>
          <a:p>
            <a:r>
              <a:rPr lang="en-US"/>
              <a:t>CLICK TO EDIT MASTER TITLE STYLE</a:t>
            </a:r>
          </a:p>
        </p:txBody>
      </p:sp>
      <p:sp>
        <p:nvSpPr>
          <p:cNvPr id="10" name="Chart Placeholder 9">
            <a:extLst>
              <a:ext uri="{FF2B5EF4-FFF2-40B4-BE49-F238E27FC236}">
                <a16:creationId xmlns:a16="http://schemas.microsoft.com/office/drawing/2014/main" id="{A059B3D8-719C-3544-BB39-86C6813FCFF8}"/>
              </a:ext>
            </a:extLst>
          </p:cNvPr>
          <p:cNvSpPr>
            <a:spLocks noGrp="1"/>
          </p:cNvSpPr>
          <p:nvPr>
            <p:ph type="chart" sz="quarter" idx="10"/>
          </p:nvPr>
        </p:nvSpPr>
        <p:spPr>
          <a:xfrm>
            <a:off x="828675" y="1714500"/>
            <a:ext cx="9229725" cy="313932"/>
          </a:xfrm>
        </p:spPr>
        <p:txBody>
          <a:bodyPr/>
          <a:lstStyle/>
          <a:p>
            <a:endParaRPr lang="en-US"/>
          </a:p>
        </p:txBody>
      </p:sp>
      <p:grpSp>
        <p:nvGrpSpPr>
          <p:cNvPr id="8" name="Group 7">
            <a:extLst>
              <a:ext uri="{FF2B5EF4-FFF2-40B4-BE49-F238E27FC236}">
                <a16:creationId xmlns:a16="http://schemas.microsoft.com/office/drawing/2014/main" id="{D60EA477-CA56-F385-63FB-A43EA0EC1CAF}"/>
              </a:ext>
            </a:extLst>
          </p:cNvPr>
          <p:cNvGrpSpPr/>
          <p:nvPr userDrawn="1"/>
        </p:nvGrpSpPr>
        <p:grpSpPr>
          <a:xfrm rot="16200000">
            <a:off x="11391898" y="1572826"/>
            <a:ext cx="800100" cy="800105"/>
            <a:chOff x="2198688" y="1670050"/>
            <a:chExt cx="157162" cy="157163"/>
          </a:xfrm>
        </p:grpSpPr>
        <p:sp>
          <p:nvSpPr>
            <p:cNvPr id="9" name="Freeform 5010">
              <a:extLst>
                <a:ext uri="{FF2B5EF4-FFF2-40B4-BE49-F238E27FC236}">
                  <a16:creationId xmlns:a16="http://schemas.microsoft.com/office/drawing/2014/main" id="{4657311F-5DE3-5458-C82F-B872D31BBE5F}"/>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chemeClr val="accent4"/>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1" name="Freeform 5011">
              <a:extLst>
                <a:ext uri="{FF2B5EF4-FFF2-40B4-BE49-F238E27FC236}">
                  <a16:creationId xmlns:a16="http://schemas.microsoft.com/office/drawing/2014/main" id="{701454B5-661E-9FF0-AFBC-938DC2C90D27}"/>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6"/>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12" name="Group 11">
            <a:extLst>
              <a:ext uri="{FF2B5EF4-FFF2-40B4-BE49-F238E27FC236}">
                <a16:creationId xmlns:a16="http://schemas.microsoft.com/office/drawing/2014/main" id="{F03AC0C3-39A5-0F65-F815-59A125CA5CCF}"/>
              </a:ext>
            </a:extLst>
          </p:cNvPr>
          <p:cNvGrpSpPr/>
          <p:nvPr userDrawn="1"/>
        </p:nvGrpSpPr>
        <p:grpSpPr>
          <a:xfrm rot="16200000">
            <a:off x="11397904" y="-11937"/>
            <a:ext cx="800099" cy="808184"/>
            <a:chOff x="9166522" y="4957273"/>
            <a:chExt cx="1959618" cy="1979418"/>
          </a:xfrm>
        </p:grpSpPr>
        <p:sp>
          <p:nvSpPr>
            <p:cNvPr id="13" name="Freeform 432">
              <a:extLst>
                <a:ext uri="{FF2B5EF4-FFF2-40B4-BE49-F238E27FC236}">
                  <a16:creationId xmlns:a16="http://schemas.microsoft.com/office/drawing/2014/main" id="{E90D77EA-8E1E-0A14-0631-C75EACFF2705}"/>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4" name="Freeform 433">
              <a:extLst>
                <a:ext uri="{FF2B5EF4-FFF2-40B4-BE49-F238E27FC236}">
                  <a16:creationId xmlns:a16="http://schemas.microsoft.com/office/drawing/2014/main" id="{F4367171-5CF8-119A-791D-BF35CF52A4E3}"/>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3"/>
            </a:solidFill>
            <a:ln>
              <a:noFill/>
            </a:ln>
            <a:effectLst/>
          </p:spPr>
          <p:txBody>
            <a:bodyPr wrap="none" anchor="ctr"/>
            <a:lstStyle/>
            <a:p>
              <a:endParaRPr lang="en-US" sz="900"/>
            </a:p>
          </p:txBody>
        </p:sp>
      </p:grpSp>
      <p:grpSp>
        <p:nvGrpSpPr>
          <p:cNvPr id="15" name="Group 14">
            <a:extLst>
              <a:ext uri="{FF2B5EF4-FFF2-40B4-BE49-F238E27FC236}">
                <a16:creationId xmlns:a16="http://schemas.microsoft.com/office/drawing/2014/main" id="{8B7184A1-C45C-BD82-FAAA-0D523A0C8041}"/>
              </a:ext>
            </a:extLst>
          </p:cNvPr>
          <p:cNvGrpSpPr/>
          <p:nvPr userDrawn="1"/>
        </p:nvGrpSpPr>
        <p:grpSpPr>
          <a:xfrm>
            <a:off x="11401940" y="772723"/>
            <a:ext cx="800111" cy="800105"/>
            <a:chOff x="1485900" y="715963"/>
            <a:chExt cx="157163" cy="157162"/>
          </a:xfrm>
        </p:grpSpPr>
        <p:sp>
          <p:nvSpPr>
            <p:cNvPr id="16" name="Freeform 268">
              <a:extLst>
                <a:ext uri="{FF2B5EF4-FFF2-40B4-BE49-F238E27FC236}">
                  <a16:creationId xmlns:a16="http://schemas.microsoft.com/office/drawing/2014/main" id="{536E9F7B-5242-0ACA-513F-70250F8CAB91}"/>
                </a:ext>
              </a:extLst>
            </p:cNvPr>
            <p:cNvSpPr>
              <a:spLocks noChangeArrowheads="1"/>
            </p:cNvSpPr>
            <p:nvPr/>
          </p:nvSpPr>
          <p:spPr bwMode="auto">
            <a:xfrm>
              <a:off x="1485900" y="715963"/>
              <a:ext cx="17463"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269">
              <a:extLst>
                <a:ext uri="{FF2B5EF4-FFF2-40B4-BE49-F238E27FC236}">
                  <a16:creationId xmlns:a16="http://schemas.microsoft.com/office/drawing/2014/main" id="{28352C19-751A-4DC9-4162-3B5C6C748DDA}"/>
                </a:ext>
              </a:extLst>
            </p:cNvPr>
            <p:cNvSpPr>
              <a:spLocks noChangeArrowheads="1"/>
            </p:cNvSpPr>
            <p:nvPr/>
          </p:nvSpPr>
          <p:spPr bwMode="auto">
            <a:xfrm>
              <a:off x="1503363"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270">
              <a:extLst>
                <a:ext uri="{FF2B5EF4-FFF2-40B4-BE49-F238E27FC236}">
                  <a16:creationId xmlns:a16="http://schemas.microsoft.com/office/drawing/2014/main" id="{80007171-660C-BE3B-EB01-880AE6BACDB0}"/>
                </a:ext>
              </a:extLst>
            </p:cNvPr>
            <p:cNvSpPr>
              <a:spLocks noChangeArrowheads="1"/>
            </p:cNvSpPr>
            <p:nvPr/>
          </p:nvSpPr>
          <p:spPr bwMode="auto">
            <a:xfrm>
              <a:off x="1520825" y="715963"/>
              <a:ext cx="17463"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9" name="Freeform 271">
              <a:extLst>
                <a:ext uri="{FF2B5EF4-FFF2-40B4-BE49-F238E27FC236}">
                  <a16:creationId xmlns:a16="http://schemas.microsoft.com/office/drawing/2014/main" id="{D1F96B1D-8C5C-F0C4-AF3C-2F889B478A71}"/>
                </a:ext>
              </a:extLst>
            </p:cNvPr>
            <p:cNvSpPr>
              <a:spLocks noChangeArrowheads="1"/>
            </p:cNvSpPr>
            <p:nvPr/>
          </p:nvSpPr>
          <p:spPr bwMode="auto">
            <a:xfrm>
              <a:off x="1485900" y="731838"/>
              <a:ext cx="17463" cy="19050"/>
            </a:xfrm>
            <a:custGeom>
              <a:avLst/>
              <a:gdLst>
                <a:gd name="T0" fmla="*/ 0 w 47"/>
                <a:gd name="T1" fmla="*/ 51 h 52"/>
                <a:gd name="T2" fmla="*/ 46 w 47"/>
                <a:gd name="T3" fmla="*/ 51 h 52"/>
                <a:gd name="T4" fmla="*/ 0 w 47"/>
                <a:gd name="T5" fmla="*/ 0 h 52"/>
                <a:gd name="T6" fmla="*/ 0 w 47"/>
                <a:gd name="T7" fmla="*/ 51 h 52"/>
              </a:gdLst>
              <a:ahLst/>
              <a:cxnLst>
                <a:cxn ang="0">
                  <a:pos x="T0" y="T1"/>
                </a:cxn>
                <a:cxn ang="0">
                  <a:pos x="T2" y="T3"/>
                </a:cxn>
                <a:cxn ang="0">
                  <a:pos x="T4" y="T5"/>
                </a:cxn>
                <a:cxn ang="0">
                  <a:pos x="T6" y="T7"/>
                </a:cxn>
              </a:cxnLst>
              <a:rect l="0" t="0" r="r" b="b"/>
              <a:pathLst>
                <a:path w="47" h="52">
                  <a:moveTo>
                    <a:pt x="0" y="51"/>
                  </a:moveTo>
                  <a:lnTo>
                    <a:pt x="46" y="51"/>
                  </a:lnTo>
                  <a:lnTo>
                    <a:pt x="0" y="0"/>
                  </a:lnTo>
                  <a:lnTo>
                    <a:pt x="0" y="51"/>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272">
              <a:extLst>
                <a:ext uri="{FF2B5EF4-FFF2-40B4-BE49-F238E27FC236}">
                  <a16:creationId xmlns:a16="http://schemas.microsoft.com/office/drawing/2014/main" id="{81269541-B660-81BF-B544-F33F2F77071C}"/>
                </a:ext>
              </a:extLst>
            </p:cNvPr>
            <p:cNvSpPr>
              <a:spLocks noChangeArrowheads="1"/>
            </p:cNvSpPr>
            <p:nvPr/>
          </p:nvSpPr>
          <p:spPr bwMode="auto">
            <a:xfrm>
              <a:off x="1503363" y="731838"/>
              <a:ext cx="19050" cy="19050"/>
            </a:xfrm>
            <a:custGeom>
              <a:avLst/>
              <a:gdLst>
                <a:gd name="T0" fmla="*/ 0 w 52"/>
                <a:gd name="T1" fmla="*/ 0 h 52"/>
                <a:gd name="T2" fmla="*/ 0 w 52"/>
                <a:gd name="T3" fmla="*/ 51 h 52"/>
                <a:gd name="T4" fmla="*/ 51 w 52"/>
                <a:gd name="T5" fmla="*/ 51 h 52"/>
                <a:gd name="T6" fmla="*/ 0 w 52"/>
                <a:gd name="T7" fmla="*/ 0 h 52"/>
              </a:gdLst>
              <a:ahLst/>
              <a:cxnLst>
                <a:cxn ang="0">
                  <a:pos x="T0" y="T1"/>
                </a:cxn>
                <a:cxn ang="0">
                  <a:pos x="T2" y="T3"/>
                </a:cxn>
                <a:cxn ang="0">
                  <a:pos x="T4" y="T5"/>
                </a:cxn>
                <a:cxn ang="0">
                  <a:pos x="T6" y="T7"/>
                </a:cxn>
              </a:cxnLst>
              <a:rect l="0" t="0" r="r" b="b"/>
              <a:pathLst>
                <a:path w="52" h="52">
                  <a:moveTo>
                    <a:pt x="0" y="0"/>
                  </a:moveTo>
                  <a:lnTo>
                    <a:pt x="0" y="51"/>
                  </a:lnTo>
                  <a:lnTo>
                    <a:pt x="51" y="51"/>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1" name="Freeform 273">
              <a:extLst>
                <a:ext uri="{FF2B5EF4-FFF2-40B4-BE49-F238E27FC236}">
                  <a16:creationId xmlns:a16="http://schemas.microsoft.com/office/drawing/2014/main" id="{3D9CA04B-0BC3-17B7-34F1-90ACF9F99F8E}"/>
                </a:ext>
              </a:extLst>
            </p:cNvPr>
            <p:cNvSpPr>
              <a:spLocks noChangeArrowheads="1"/>
            </p:cNvSpPr>
            <p:nvPr/>
          </p:nvSpPr>
          <p:spPr bwMode="auto">
            <a:xfrm>
              <a:off x="1520825" y="731838"/>
              <a:ext cx="17463" cy="19050"/>
            </a:xfrm>
            <a:custGeom>
              <a:avLst/>
              <a:gdLst>
                <a:gd name="T0" fmla="*/ 0 w 47"/>
                <a:gd name="T1" fmla="*/ 0 h 52"/>
                <a:gd name="T2" fmla="*/ 0 w 47"/>
                <a:gd name="T3" fmla="*/ 51 h 52"/>
                <a:gd name="T4" fmla="*/ 46 w 47"/>
                <a:gd name="T5" fmla="*/ 51 h 52"/>
                <a:gd name="T6" fmla="*/ 0 w 47"/>
                <a:gd name="T7" fmla="*/ 0 h 52"/>
              </a:gdLst>
              <a:ahLst/>
              <a:cxnLst>
                <a:cxn ang="0">
                  <a:pos x="T0" y="T1"/>
                </a:cxn>
                <a:cxn ang="0">
                  <a:pos x="T2" y="T3"/>
                </a:cxn>
                <a:cxn ang="0">
                  <a:pos x="T4" y="T5"/>
                </a:cxn>
                <a:cxn ang="0">
                  <a:pos x="T6" y="T7"/>
                </a:cxn>
              </a:cxnLst>
              <a:rect l="0" t="0" r="r" b="b"/>
              <a:pathLst>
                <a:path w="47" h="52">
                  <a:moveTo>
                    <a:pt x="0" y="0"/>
                  </a:moveTo>
                  <a:lnTo>
                    <a:pt x="0" y="51"/>
                  </a:lnTo>
                  <a:lnTo>
                    <a:pt x="46" y="51"/>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2" name="Freeform 274">
              <a:extLst>
                <a:ext uri="{FF2B5EF4-FFF2-40B4-BE49-F238E27FC236}">
                  <a16:creationId xmlns:a16="http://schemas.microsoft.com/office/drawing/2014/main" id="{A38D3E23-1A19-C786-03DC-25F60CCCA9DF}"/>
                </a:ext>
              </a:extLst>
            </p:cNvPr>
            <p:cNvSpPr>
              <a:spLocks noChangeArrowheads="1"/>
            </p:cNvSpPr>
            <p:nvPr/>
          </p:nvSpPr>
          <p:spPr bwMode="auto">
            <a:xfrm>
              <a:off x="1538288"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275">
              <a:extLst>
                <a:ext uri="{FF2B5EF4-FFF2-40B4-BE49-F238E27FC236}">
                  <a16:creationId xmlns:a16="http://schemas.microsoft.com/office/drawing/2014/main" id="{FDA6AA2B-1889-038C-4707-944F4FD23222}"/>
                </a:ext>
              </a:extLst>
            </p:cNvPr>
            <p:cNvSpPr>
              <a:spLocks noChangeArrowheads="1"/>
            </p:cNvSpPr>
            <p:nvPr/>
          </p:nvSpPr>
          <p:spPr bwMode="auto">
            <a:xfrm>
              <a:off x="1555750" y="715963"/>
              <a:ext cx="17463" cy="17462"/>
            </a:xfrm>
            <a:custGeom>
              <a:avLst/>
              <a:gdLst>
                <a:gd name="T0" fmla="*/ 0 w 48"/>
                <a:gd name="T1" fmla="*/ 46 h 47"/>
                <a:gd name="T2" fmla="*/ 47 w 48"/>
                <a:gd name="T3" fmla="*/ 46 h 47"/>
                <a:gd name="T4" fmla="*/ 0 w 48"/>
                <a:gd name="T5" fmla="*/ 0 h 47"/>
                <a:gd name="T6" fmla="*/ 0 w 48"/>
                <a:gd name="T7" fmla="*/ 46 h 47"/>
              </a:gdLst>
              <a:ahLst/>
              <a:cxnLst>
                <a:cxn ang="0">
                  <a:pos x="T0" y="T1"/>
                </a:cxn>
                <a:cxn ang="0">
                  <a:pos x="T2" y="T3"/>
                </a:cxn>
                <a:cxn ang="0">
                  <a:pos x="T4" y="T5"/>
                </a:cxn>
                <a:cxn ang="0">
                  <a:pos x="T6" y="T7"/>
                </a:cxn>
              </a:cxnLst>
              <a:rect l="0" t="0" r="r" b="b"/>
              <a:pathLst>
                <a:path w="48" h="47">
                  <a:moveTo>
                    <a:pt x="0" y="46"/>
                  </a:moveTo>
                  <a:lnTo>
                    <a:pt x="47"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4" name="Freeform 276">
              <a:extLst>
                <a:ext uri="{FF2B5EF4-FFF2-40B4-BE49-F238E27FC236}">
                  <a16:creationId xmlns:a16="http://schemas.microsoft.com/office/drawing/2014/main" id="{19AFD7BF-E655-95DD-9975-C51E2596F729}"/>
                </a:ext>
              </a:extLst>
            </p:cNvPr>
            <p:cNvSpPr>
              <a:spLocks noChangeArrowheads="1"/>
            </p:cNvSpPr>
            <p:nvPr/>
          </p:nvSpPr>
          <p:spPr bwMode="auto">
            <a:xfrm>
              <a:off x="1573213" y="715963"/>
              <a:ext cx="17462"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5" name="Freeform 277">
              <a:extLst>
                <a:ext uri="{FF2B5EF4-FFF2-40B4-BE49-F238E27FC236}">
                  <a16:creationId xmlns:a16="http://schemas.microsoft.com/office/drawing/2014/main" id="{74762C39-9480-B110-62F8-6EBF2B705353}"/>
                </a:ext>
              </a:extLst>
            </p:cNvPr>
            <p:cNvSpPr>
              <a:spLocks noChangeArrowheads="1"/>
            </p:cNvSpPr>
            <p:nvPr/>
          </p:nvSpPr>
          <p:spPr bwMode="auto">
            <a:xfrm>
              <a:off x="1538288" y="731838"/>
              <a:ext cx="19050" cy="19050"/>
            </a:xfrm>
            <a:custGeom>
              <a:avLst/>
              <a:gdLst>
                <a:gd name="T0" fmla="*/ 0 w 52"/>
                <a:gd name="T1" fmla="*/ 51 h 52"/>
                <a:gd name="T2" fmla="*/ 51 w 52"/>
                <a:gd name="T3" fmla="*/ 51 h 52"/>
                <a:gd name="T4" fmla="*/ 0 w 52"/>
                <a:gd name="T5" fmla="*/ 0 h 52"/>
                <a:gd name="T6" fmla="*/ 0 w 52"/>
                <a:gd name="T7" fmla="*/ 51 h 52"/>
              </a:gdLst>
              <a:ahLst/>
              <a:cxnLst>
                <a:cxn ang="0">
                  <a:pos x="T0" y="T1"/>
                </a:cxn>
                <a:cxn ang="0">
                  <a:pos x="T2" y="T3"/>
                </a:cxn>
                <a:cxn ang="0">
                  <a:pos x="T4" y="T5"/>
                </a:cxn>
                <a:cxn ang="0">
                  <a:pos x="T6" y="T7"/>
                </a:cxn>
              </a:cxnLst>
              <a:rect l="0" t="0" r="r" b="b"/>
              <a:pathLst>
                <a:path w="52" h="52">
                  <a:moveTo>
                    <a:pt x="0" y="51"/>
                  </a:moveTo>
                  <a:lnTo>
                    <a:pt x="51" y="51"/>
                  </a:lnTo>
                  <a:lnTo>
                    <a:pt x="0" y="0"/>
                  </a:lnTo>
                  <a:lnTo>
                    <a:pt x="0" y="51"/>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278">
              <a:extLst>
                <a:ext uri="{FF2B5EF4-FFF2-40B4-BE49-F238E27FC236}">
                  <a16:creationId xmlns:a16="http://schemas.microsoft.com/office/drawing/2014/main" id="{0B9C29C3-0262-0AA2-E9BC-B18E4078D302}"/>
                </a:ext>
              </a:extLst>
            </p:cNvPr>
            <p:cNvSpPr>
              <a:spLocks noChangeArrowheads="1"/>
            </p:cNvSpPr>
            <p:nvPr/>
          </p:nvSpPr>
          <p:spPr bwMode="auto">
            <a:xfrm>
              <a:off x="1555750" y="731838"/>
              <a:ext cx="17463" cy="19050"/>
            </a:xfrm>
            <a:custGeom>
              <a:avLst/>
              <a:gdLst>
                <a:gd name="T0" fmla="*/ 0 w 48"/>
                <a:gd name="T1" fmla="*/ 0 h 52"/>
                <a:gd name="T2" fmla="*/ 0 w 48"/>
                <a:gd name="T3" fmla="*/ 51 h 52"/>
                <a:gd name="T4" fmla="*/ 47 w 48"/>
                <a:gd name="T5" fmla="*/ 51 h 52"/>
                <a:gd name="T6" fmla="*/ 0 w 48"/>
                <a:gd name="T7" fmla="*/ 0 h 52"/>
              </a:gdLst>
              <a:ahLst/>
              <a:cxnLst>
                <a:cxn ang="0">
                  <a:pos x="T0" y="T1"/>
                </a:cxn>
                <a:cxn ang="0">
                  <a:pos x="T2" y="T3"/>
                </a:cxn>
                <a:cxn ang="0">
                  <a:pos x="T4" y="T5"/>
                </a:cxn>
                <a:cxn ang="0">
                  <a:pos x="T6" y="T7"/>
                </a:cxn>
              </a:cxnLst>
              <a:rect l="0" t="0" r="r" b="b"/>
              <a:pathLst>
                <a:path w="48" h="52">
                  <a:moveTo>
                    <a:pt x="0" y="0"/>
                  </a:moveTo>
                  <a:lnTo>
                    <a:pt x="0" y="51"/>
                  </a:lnTo>
                  <a:lnTo>
                    <a:pt x="47" y="51"/>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7" name="Freeform 279">
              <a:extLst>
                <a:ext uri="{FF2B5EF4-FFF2-40B4-BE49-F238E27FC236}">
                  <a16:creationId xmlns:a16="http://schemas.microsoft.com/office/drawing/2014/main" id="{8DEACF00-E76A-6EC0-814C-44B8A15E7511}"/>
                </a:ext>
              </a:extLst>
            </p:cNvPr>
            <p:cNvSpPr>
              <a:spLocks noChangeArrowheads="1"/>
            </p:cNvSpPr>
            <p:nvPr/>
          </p:nvSpPr>
          <p:spPr bwMode="auto">
            <a:xfrm>
              <a:off x="1573213" y="731838"/>
              <a:ext cx="17462" cy="19050"/>
            </a:xfrm>
            <a:custGeom>
              <a:avLst/>
              <a:gdLst>
                <a:gd name="T0" fmla="*/ 0 w 47"/>
                <a:gd name="T1" fmla="*/ 0 h 52"/>
                <a:gd name="T2" fmla="*/ 0 w 47"/>
                <a:gd name="T3" fmla="*/ 51 h 52"/>
                <a:gd name="T4" fmla="*/ 46 w 47"/>
                <a:gd name="T5" fmla="*/ 51 h 52"/>
                <a:gd name="T6" fmla="*/ 0 w 47"/>
                <a:gd name="T7" fmla="*/ 0 h 52"/>
              </a:gdLst>
              <a:ahLst/>
              <a:cxnLst>
                <a:cxn ang="0">
                  <a:pos x="T0" y="T1"/>
                </a:cxn>
                <a:cxn ang="0">
                  <a:pos x="T2" y="T3"/>
                </a:cxn>
                <a:cxn ang="0">
                  <a:pos x="T4" y="T5"/>
                </a:cxn>
                <a:cxn ang="0">
                  <a:pos x="T6" y="T7"/>
                </a:cxn>
              </a:cxnLst>
              <a:rect l="0" t="0" r="r" b="b"/>
              <a:pathLst>
                <a:path w="47" h="52">
                  <a:moveTo>
                    <a:pt x="0" y="0"/>
                  </a:moveTo>
                  <a:lnTo>
                    <a:pt x="0" y="51"/>
                  </a:lnTo>
                  <a:lnTo>
                    <a:pt x="46" y="51"/>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8" name="Freeform 280">
              <a:extLst>
                <a:ext uri="{FF2B5EF4-FFF2-40B4-BE49-F238E27FC236}">
                  <a16:creationId xmlns:a16="http://schemas.microsoft.com/office/drawing/2014/main" id="{E79287F0-DA2D-D5B3-EBED-873B696811A1}"/>
                </a:ext>
              </a:extLst>
            </p:cNvPr>
            <p:cNvSpPr>
              <a:spLocks noChangeArrowheads="1"/>
            </p:cNvSpPr>
            <p:nvPr/>
          </p:nvSpPr>
          <p:spPr bwMode="auto">
            <a:xfrm>
              <a:off x="1589088"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9" name="Freeform 281">
              <a:extLst>
                <a:ext uri="{FF2B5EF4-FFF2-40B4-BE49-F238E27FC236}">
                  <a16:creationId xmlns:a16="http://schemas.microsoft.com/office/drawing/2014/main" id="{DDD8E71F-8624-2918-49A5-24D4D011F193}"/>
                </a:ext>
              </a:extLst>
            </p:cNvPr>
            <p:cNvSpPr>
              <a:spLocks noChangeArrowheads="1"/>
            </p:cNvSpPr>
            <p:nvPr/>
          </p:nvSpPr>
          <p:spPr bwMode="auto">
            <a:xfrm>
              <a:off x="1608138" y="715963"/>
              <a:ext cx="17462"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0" name="Freeform 282">
              <a:extLst>
                <a:ext uri="{FF2B5EF4-FFF2-40B4-BE49-F238E27FC236}">
                  <a16:creationId xmlns:a16="http://schemas.microsoft.com/office/drawing/2014/main" id="{66F33FA8-1156-E4C3-62E5-28A2B5A08474}"/>
                </a:ext>
              </a:extLst>
            </p:cNvPr>
            <p:cNvSpPr>
              <a:spLocks noChangeArrowheads="1"/>
            </p:cNvSpPr>
            <p:nvPr/>
          </p:nvSpPr>
          <p:spPr bwMode="auto">
            <a:xfrm>
              <a:off x="1624013"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1" name="Freeform 283">
              <a:extLst>
                <a:ext uri="{FF2B5EF4-FFF2-40B4-BE49-F238E27FC236}">
                  <a16:creationId xmlns:a16="http://schemas.microsoft.com/office/drawing/2014/main" id="{F997D00C-7EEA-7DEB-5CF1-10233FFFF280}"/>
                </a:ext>
              </a:extLst>
            </p:cNvPr>
            <p:cNvSpPr>
              <a:spLocks noChangeArrowheads="1"/>
            </p:cNvSpPr>
            <p:nvPr/>
          </p:nvSpPr>
          <p:spPr bwMode="auto">
            <a:xfrm>
              <a:off x="1589088" y="731838"/>
              <a:ext cx="19050" cy="19050"/>
            </a:xfrm>
            <a:custGeom>
              <a:avLst/>
              <a:gdLst>
                <a:gd name="T0" fmla="*/ 0 w 52"/>
                <a:gd name="T1" fmla="*/ 51 h 52"/>
                <a:gd name="T2" fmla="*/ 51 w 52"/>
                <a:gd name="T3" fmla="*/ 51 h 52"/>
                <a:gd name="T4" fmla="*/ 0 w 52"/>
                <a:gd name="T5" fmla="*/ 0 h 52"/>
                <a:gd name="T6" fmla="*/ 0 w 52"/>
                <a:gd name="T7" fmla="*/ 51 h 52"/>
              </a:gdLst>
              <a:ahLst/>
              <a:cxnLst>
                <a:cxn ang="0">
                  <a:pos x="T0" y="T1"/>
                </a:cxn>
                <a:cxn ang="0">
                  <a:pos x="T2" y="T3"/>
                </a:cxn>
                <a:cxn ang="0">
                  <a:pos x="T4" y="T5"/>
                </a:cxn>
                <a:cxn ang="0">
                  <a:pos x="T6" y="T7"/>
                </a:cxn>
              </a:cxnLst>
              <a:rect l="0" t="0" r="r" b="b"/>
              <a:pathLst>
                <a:path w="52" h="52">
                  <a:moveTo>
                    <a:pt x="0" y="51"/>
                  </a:moveTo>
                  <a:lnTo>
                    <a:pt x="51" y="51"/>
                  </a:lnTo>
                  <a:lnTo>
                    <a:pt x="0" y="0"/>
                  </a:lnTo>
                  <a:lnTo>
                    <a:pt x="0" y="51"/>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2" name="Freeform 284">
              <a:extLst>
                <a:ext uri="{FF2B5EF4-FFF2-40B4-BE49-F238E27FC236}">
                  <a16:creationId xmlns:a16="http://schemas.microsoft.com/office/drawing/2014/main" id="{E3076CD2-486C-0CB7-99BB-C3D27860A1BC}"/>
                </a:ext>
              </a:extLst>
            </p:cNvPr>
            <p:cNvSpPr>
              <a:spLocks noChangeArrowheads="1"/>
            </p:cNvSpPr>
            <p:nvPr/>
          </p:nvSpPr>
          <p:spPr bwMode="auto">
            <a:xfrm>
              <a:off x="1608138" y="731838"/>
              <a:ext cx="17462" cy="19050"/>
            </a:xfrm>
            <a:custGeom>
              <a:avLst/>
              <a:gdLst>
                <a:gd name="T0" fmla="*/ 0 w 47"/>
                <a:gd name="T1" fmla="*/ 0 h 52"/>
                <a:gd name="T2" fmla="*/ 0 w 47"/>
                <a:gd name="T3" fmla="*/ 51 h 52"/>
                <a:gd name="T4" fmla="*/ 46 w 47"/>
                <a:gd name="T5" fmla="*/ 51 h 52"/>
                <a:gd name="T6" fmla="*/ 0 w 47"/>
                <a:gd name="T7" fmla="*/ 0 h 52"/>
              </a:gdLst>
              <a:ahLst/>
              <a:cxnLst>
                <a:cxn ang="0">
                  <a:pos x="T0" y="T1"/>
                </a:cxn>
                <a:cxn ang="0">
                  <a:pos x="T2" y="T3"/>
                </a:cxn>
                <a:cxn ang="0">
                  <a:pos x="T4" y="T5"/>
                </a:cxn>
                <a:cxn ang="0">
                  <a:pos x="T6" y="T7"/>
                </a:cxn>
              </a:cxnLst>
              <a:rect l="0" t="0" r="r" b="b"/>
              <a:pathLst>
                <a:path w="47" h="52">
                  <a:moveTo>
                    <a:pt x="0" y="0"/>
                  </a:moveTo>
                  <a:lnTo>
                    <a:pt x="0" y="51"/>
                  </a:lnTo>
                  <a:lnTo>
                    <a:pt x="46" y="51"/>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3" name="Freeform 285">
              <a:extLst>
                <a:ext uri="{FF2B5EF4-FFF2-40B4-BE49-F238E27FC236}">
                  <a16:creationId xmlns:a16="http://schemas.microsoft.com/office/drawing/2014/main" id="{4ED93B90-0FAF-DB42-D6AE-0ADE06941CC9}"/>
                </a:ext>
              </a:extLst>
            </p:cNvPr>
            <p:cNvSpPr>
              <a:spLocks noChangeArrowheads="1"/>
            </p:cNvSpPr>
            <p:nvPr/>
          </p:nvSpPr>
          <p:spPr bwMode="auto">
            <a:xfrm>
              <a:off x="1624013" y="731838"/>
              <a:ext cx="19050" cy="19050"/>
            </a:xfrm>
            <a:custGeom>
              <a:avLst/>
              <a:gdLst>
                <a:gd name="T0" fmla="*/ 0 w 52"/>
                <a:gd name="T1" fmla="*/ 0 h 52"/>
                <a:gd name="T2" fmla="*/ 0 w 52"/>
                <a:gd name="T3" fmla="*/ 51 h 52"/>
                <a:gd name="T4" fmla="*/ 51 w 52"/>
                <a:gd name="T5" fmla="*/ 51 h 52"/>
                <a:gd name="T6" fmla="*/ 0 w 52"/>
                <a:gd name="T7" fmla="*/ 0 h 52"/>
              </a:gdLst>
              <a:ahLst/>
              <a:cxnLst>
                <a:cxn ang="0">
                  <a:pos x="T0" y="T1"/>
                </a:cxn>
                <a:cxn ang="0">
                  <a:pos x="T2" y="T3"/>
                </a:cxn>
                <a:cxn ang="0">
                  <a:pos x="T4" y="T5"/>
                </a:cxn>
                <a:cxn ang="0">
                  <a:pos x="T6" y="T7"/>
                </a:cxn>
              </a:cxnLst>
              <a:rect l="0" t="0" r="r" b="b"/>
              <a:pathLst>
                <a:path w="52" h="52">
                  <a:moveTo>
                    <a:pt x="0" y="0"/>
                  </a:moveTo>
                  <a:lnTo>
                    <a:pt x="0" y="51"/>
                  </a:lnTo>
                  <a:lnTo>
                    <a:pt x="51" y="51"/>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4" name="Freeform 286">
              <a:extLst>
                <a:ext uri="{FF2B5EF4-FFF2-40B4-BE49-F238E27FC236}">
                  <a16:creationId xmlns:a16="http://schemas.microsoft.com/office/drawing/2014/main" id="{024CAA43-B0C3-3A69-B138-98ABA57AE81A}"/>
                </a:ext>
              </a:extLst>
            </p:cNvPr>
            <p:cNvSpPr>
              <a:spLocks noChangeArrowheads="1"/>
            </p:cNvSpPr>
            <p:nvPr/>
          </p:nvSpPr>
          <p:spPr bwMode="auto">
            <a:xfrm>
              <a:off x="1485900" y="75088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5" name="Freeform 287">
              <a:extLst>
                <a:ext uri="{FF2B5EF4-FFF2-40B4-BE49-F238E27FC236}">
                  <a16:creationId xmlns:a16="http://schemas.microsoft.com/office/drawing/2014/main" id="{0FF65463-CC87-5A58-DB85-35165F578EBA}"/>
                </a:ext>
              </a:extLst>
            </p:cNvPr>
            <p:cNvSpPr>
              <a:spLocks noChangeArrowheads="1"/>
            </p:cNvSpPr>
            <p:nvPr/>
          </p:nvSpPr>
          <p:spPr bwMode="auto">
            <a:xfrm>
              <a:off x="1503363"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6" name="Freeform 288">
              <a:extLst>
                <a:ext uri="{FF2B5EF4-FFF2-40B4-BE49-F238E27FC236}">
                  <a16:creationId xmlns:a16="http://schemas.microsoft.com/office/drawing/2014/main" id="{BC14CFBE-3D60-032B-FA95-F22C7C0140AE}"/>
                </a:ext>
              </a:extLst>
            </p:cNvPr>
            <p:cNvSpPr>
              <a:spLocks noChangeArrowheads="1"/>
            </p:cNvSpPr>
            <p:nvPr/>
          </p:nvSpPr>
          <p:spPr bwMode="auto">
            <a:xfrm>
              <a:off x="1520825" y="75088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7" name="Freeform 289">
              <a:extLst>
                <a:ext uri="{FF2B5EF4-FFF2-40B4-BE49-F238E27FC236}">
                  <a16:creationId xmlns:a16="http://schemas.microsoft.com/office/drawing/2014/main" id="{14B86AF8-8F00-9C6F-FDA5-2416DC11B072}"/>
                </a:ext>
              </a:extLst>
            </p:cNvPr>
            <p:cNvSpPr>
              <a:spLocks noChangeArrowheads="1"/>
            </p:cNvSpPr>
            <p:nvPr/>
          </p:nvSpPr>
          <p:spPr bwMode="auto">
            <a:xfrm>
              <a:off x="1485900" y="768350"/>
              <a:ext cx="17463" cy="19050"/>
            </a:xfrm>
            <a:custGeom>
              <a:avLst/>
              <a:gdLst>
                <a:gd name="T0" fmla="*/ 0 w 47"/>
                <a:gd name="T1" fmla="*/ 50 h 51"/>
                <a:gd name="T2" fmla="*/ 46 w 47"/>
                <a:gd name="T3" fmla="*/ 50 h 51"/>
                <a:gd name="T4" fmla="*/ 0 w 47"/>
                <a:gd name="T5" fmla="*/ 0 h 51"/>
                <a:gd name="T6" fmla="*/ 0 w 47"/>
                <a:gd name="T7" fmla="*/ 50 h 51"/>
              </a:gdLst>
              <a:ahLst/>
              <a:cxnLst>
                <a:cxn ang="0">
                  <a:pos x="T0" y="T1"/>
                </a:cxn>
                <a:cxn ang="0">
                  <a:pos x="T2" y="T3"/>
                </a:cxn>
                <a:cxn ang="0">
                  <a:pos x="T4" y="T5"/>
                </a:cxn>
                <a:cxn ang="0">
                  <a:pos x="T6" y="T7"/>
                </a:cxn>
              </a:cxnLst>
              <a:rect l="0" t="0" r="r" b="b"/>
              <a:pathLst>
                <a:path w="47" h="51">
                  <a:moveTo>
                    <a:pt x="0" y="50"/>
                  </a:moveTo>
                  <a:lnTo>
                    <a:pt x="46"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8" name="Freeform 290">
              <a:extLst>
                <a:ext uri="{FF2B5EF4-FFF2-40B4-BE49-F238E27FC236}">
                  <a16:creationId xmlns:a16="http://schemas.microsoft.com/office/drawing/2014/main" id="{C0C2805C-A0B1-CD26-9FAA-8A79AD772CD7}"/>
                </a:ext>
              </a:extLst>
            </p:cNvPr>
            <p:cNvSpPr>
              <a:spLocks noChangeArrowheads="1"/>
            </p:cNvSpPr>
            <p:nvPr/>
          </p:nvSpPr>
          <p:spPr bwMode="auto">
            <a:xfrm>
              <a:off x="1503363" y="76835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9" name="Freeform 291">
              <a:extLst>
                <a:ext uri="{FF2B5EF4-FFF2-40B4-BE49-F238E27FC236}">
                  <a16:creationId xmlns:a16="http://schemas.microsoft.com/office/drawing/2014/main" id="{5646CD75-9FC1-1630-BC70-95D2FDF95663}"/>
                </a:ext>
              </a:extLst>
            </p:cNvPr>
            <p:cNvSpPr>
              <a:spLocks noChangeArrowheads="1"/>
            </p:cNvSpPr>
            <p:nvPr/>
          </p:nvSpPr>
          <p:spPr bwMode="auto">
            <a:xfrm>
              <a:off x="1520825" y="768350"/>
              <a:ext cx="17463"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0" name="Freeform 292">
              <a:extLst>
                <a:ext uri="{FF2B5EF4-FFF2-40B4-BE49-F238E27FC236}">
                  <a16:creationId xmlns:a16="http://schemas.microsoft.com/office/drawing/2014/main" id="{3F210421-4D46-3A9E-838F-8214697007EA}"/>
                </a:ext>
              </a:extLst>
            </p:cNvPr>
            <p:cNvSpPr>
              <a:spLocks noChangeArrowheads="1"/>
            </p:cNvSpPr>
            <p:nvPr/>
          </p:nvSpPr>
          <p:spPr bwMode="auto">
            <a:xfrm>
              <a:off x="1538288"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1" name="Freeform 293">
              <a:extLst>
                <a:ext uri="{FF2B5EF4-FFF2-40B4-BE49-F238E27FC236}">
                  <a16:creationId xmlns:a16="http://schemas.microsoft.com/office/drawing/2014/main" id="{968D6C28-4B98-ECF7-17C2-9F8C64E950E4}"/>
                </a:ext>
              </a:extLst>
            </p:cNvPr>
            <p:cNvSpPr>
              <a:spLocks noChangeArrowheads="1"/>
            </p:cNvSpPr>
            <p:nvPr/>
          </p:nvSpPr>
          <p:spPr bwMode="auto">
            <a:xfrm>
              <a:off x="1555750" y="750888"/>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2" name="Freeform 294">
              <a:extLst>
                <a:ext uri="{FF2B5EF4-FFF2-40B4-BE49-F238E27FC236}">
                  <a16:creationId xmlns:a16="http://schemas.microsoft.com/office/drawing/2014/main" id="{E786FD84-8B37-CBFF-EA1F-C12B63AF57B9}"/>
                </a:ext>
              </a:extLst>
            </p:cNvPr>
            <p:cNvSpPr>
              <a:spLocks noChangeArrowheads="1"/>
            </p:cNvSpPr>
            <p:nvPr/>
          </p:nvSpPr>
          <p:spPr bwMode="auto">
            <a:xfrm>
              <a:off x="1573213" y="75088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3" name="Freeform 295">
              <a:extLst>
                <a:ext uri="{FF2B5EF4-FFF2-40B4-BE49-F238E27FC236}">
                  <a16:creationId xmlns:a16="http://schemas.microsoft.com/office/drawing/2014/main" id="{3D9D0955-7A10-C5FD-6D6D-E0452B068131}"/>
                </a:ext>
              </a:extLst>
            </p:cNvPr>
            <p:cNvSpPr>
              <a:spLocks noChangeArrowheads="1"/>
            </p:cNvSpPr>
            <p:nvPr/>
          </p:nvSpPr>
          <p:spPr bwMode="auto">
            <a:xfrm>
              <a:off x="1538288" y="76835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4" name="Freeform 296">
              <a:extLst>
                <a:ext uri="{FF2B5EF4-FFF2-40B4-BE49-F238E27FC236}">
                  <a16:creationId xmlns:a16="http://schemas.microsoft.com/office/drawing/2014/main" id="{EC3BBC3D-170D-57EC-E714-962F08723CCF}"/>
                </a:ext>
              </a:extLst>
            </p:cNvPr>
            <p:cNvSpPr>
              <a:spLocks noChangeArrowheads="1"/>
            </p:cNvSpPr>
            <p:nvPr/>
          </p:nvSpPr>
          <p:spPr bwMode="auto">
            <a:xfrm>
              <a:off x="1555750" y="768350"/>
              <a:ext cx="17463" cy="19050"/>
            </a:xfrm>
            <a:custGeom>
              <a:avLst/>
              <a:gdLst>
                <a:gd name="T0" fmla="*/ 0 w 48"/>
                <a:gd name="T1" fmla="*/ 0 h 51"/>
                <a:gd name="T2" fmla="*/ 0 w 48"/>
                <a:gd name="T3" fmla="*/ 50 h 51"/>
                <a:gd name="T4" fmla="*/ 47 w 48"/>
                <a:gd name="T5" fmla="*/ 50 h 51"/>
                <a:gd name="T6" fmla="*/ 0 w 48"/>
                <a:gd name="T7" fmla="*/ 0 h 51"/>
              </a:gdLst>
              <a:ahLst/>
              <a:cxnLst>
                <a:cxn ang="0">
                  <a:pos x="T0" y="T1"/>
                </a:cxn>
                <a:cxn ang="0">
                  <a:pos x="T2" y="T3"/>
                </a:cxn>
                <a:cxn ang="0">
                  <a:pos x="T4" y="T5"/>
                </a:cxn>
                <a:cxn ang="0">
                  <a:pos x="T6" y="T7"/>
                </a:cxn>
              </a:cxnLst>
              <a:rect l="0" t="0" r="r" b="b"/>
              <a:pathLst>
                <a:path w="48" h="51">
                  <a:moveTo>
                    <a:pt x="0" y="0"/>
                  </a:moveTo>
                  <a:lnTo>
                    <a:pt x="0" y="50"/>
                  </a:lnTo>
                  <a:lnTo>
                    <a:pt x="47"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5" name="Freeform 297">
              <a:extLst>
                <a:ext uri="{FF2B5EF4-FFF2-40B4-BE49-F238E27FC236}">
                  <a16:creationId xmlns:a16="http://schemas.microsoft.com/office/drawing/2014/main" id="{C6A1A078-922F-7D87-49D5-AC60F52E1853}"/>
                </a:ext>
              </a:extLst>
            </p:cNvPr>
            <p:cNvSpPr>
              <a:spLocks noChangeArrowheads="1"/>
            </p:cNvSpPr>
            <p:nvPr/>
          </p:nvSpPr>
          <p:spPr bwMode="auto">
            <a:xfrm>
              <a:off x="1573213" y="76835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6" name="Freeform 298">
              <a:extLst>
                <a:ext uri="{FF2B5EF4-FFF2-40B4-BE49-F238E27FC236}">
                  <a16:creationId xmlns:a16="http://schemas.microsoft.com/office/drawing/2014/main" id="{67270DC1-7F5C-FD46-25F5-A69D1F87554C}"/>
                </a:ext>
              </a:extLst>
            </p:cNvPr>
            <p:cNvSpPr>
              <a:spLocks noChangeArrowheads="1"/>
            </p:cNvSpPr>
            <p:nvPr/>
          </p:nvSpPr>
          <p:spPr bwMode="auto">
            <a:xfrm>
              <a:off x="1589088"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7" name="Freeform 299">
              <a:extLst>
                <a:ext uri="{FF2B5EF4-FFF2-40B4-BE49-F238E27FC236}">
                  <a16:creationId xmlns:a16="http://schemas.microsoft.com/office/drawing/2014/main" id="{80354655-E14C-F0FB-850A-E709C3D6B604}"/>
                </a:ext>
              </a:extLst>
            </p:cNvPr>
            <p:cNvSpPr>
              <a:spLocks noChangeArrowheads="1"/>
            </p:cNvSpPr>
            <p:nvPr/>
          </p:nvSpPr>
          <p:spPr bwMode="auto">
            <a:xfrm>
              <a:off x="1608138" y="75088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8" name="Freeform 300">
              <a:extLst>
                <a:ext uri="{FF2B5EF4-FFF2-40B4-BE49-F238E27FC236}">
                  <a16:creationId xmlns:a16="http://schemas.microsoft.com/office/drawing/2014/main" id="{CC2F8DC1-2B2C-F2FB-184C-7008459D74FE}"/>
                </a:ext>
              </a:extLst>
            </p:cNvPr>
            <p:cNvSpPr>
              <a:spLocks noChangeArrowheads="1"/>
            </p:cNvSpPr>
            <p:nvPr/>
          </p:nvSpPr>
          <p:spPr bwMode="auto">
            <a:xfrm>
              <a:off x="1624013"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9" name="Freeform 301">
              <a:extLst>
                <a:ext uri="{FF2B5EF4-FFF2-40B4-BE49-F238E27FC236}">
                  <a16:creationId xmlns:a16="http://schemas.microsoft.com/office/drawing/2014/main" id="{0DB8AA8C-CCD0-73E4-D192-48265FB29980}"/>
                </a:ext>
              </a:extLst>
            </p:cNvPr>
            <p:cNvSpPr>
              <a:spLocks noChangeArrowheads="1"/>
            </p:cNvSpPr>
            <p:nvPr/>
          </p:nvSpPr>
          <p:spPr bwMode="auto">
            <a:xfrm>
              <a:off x="1589088" y="76835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0" name="Freeform 302">
              <a:extLst>
                <a:ext uri="{FF2B5EF4-FFF2-40B4-BE49-F238E27FC236}">
                  <a16:creationId xmlns:a16="http://schemas.microsoft.com/office/drawing/2014/main" id="{F6F54643-D4DF-030C-BA98-DC5BE3C51576}"/>
                </a:ext>
              </a:extLst>
            </p:cNvPr>
            <p:cNvSpPr>
              <a:spLocks noChangeArrowheads="1"/>
            </p:cNvSpPr>
            <p:nvPr/>
          </p:nvSpPr>
          <p:spPr bwMode="auto">
            <a:xfrm>
              <a:off x="1608138" y="76835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1" name="Freeform 303">
              <a:extLst>
                <a:ext uri="{FF2B5EF4-FFF2-40B4-BE49-F238E27FC236}">
                  <a16:creationId xmlns:a16="http://schemas.microsoft.com/office/drawing/2014/main" id="{F053D206-CAE6-811E-81A5-1B9CC59BD1A8}"/>
                </a:ext>
              </a:extLst>
            </p:cNvPr>
            <p:cNvSpPr>
              <a:spLocks noChangeArrowheads="1"/>
            </p:cNvSpPr>
            <p:nvPr/>
          </p:nvSpPr>
          <p:spPr bwMode="auto">
            <a:xfrm>
              <a:off x="1624013" y="76835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2" name="Freeform 304">
              <a:extLst>
                <a:ext uri="{FF2B5EF4-FFF2-40B4-BE49-F238E27FC236}">
                  <a16:creationId xmlns:a16="http://schemas.microsoft.com/office/drawing/2014/main" id="{FAFAD901-3532-E1F5-0C1E-C1B365ABF7CD}"/>
                </a:ext>
              </a:extLst>
            </p:cNvPr>
            <p:cNvSpPr>
              <a:spLocks noChangeArrowheads="1"/>
            </p:cNvSpPr>
            <p:nvPr/>
          </p:nvSpPr>
          <p:spPr bwMode="auto">
            <a:xfrm>
              <a:off x="1485900" y="78581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3" name="Freeform 305">
              <a:extLst>
                <a:ext uri="{FF2B5EF4-FFF2-40B4-BE49-F238E27FC236}">
                  <a16:creationId xmlns:a16="http://schemas.microsoft.com/office/drawing/2014/main" id="{0E63D3CF-70F0-79B1-6FDA-E1682E32BF1B}"/>
                </a:ext>
              </a:extLst>
            </p:cNvPr>
            <p:cNvSpPr>
              <a:spLocks noChangeArrowheads="1"/>
            </p:cNvSpPr>
            <p:nvPr/>
          </p:nvSpPr>
          <p:spPr bwMode="auto">
            <a:xfrm>
              <a:off x="1503363"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4" name="Freeform 306">
              <a:extLst>
                <a:ext uri="{FF2B5EF4-FFF2-40B4-BE49-F238E27FC236}">
                  <a16:creationId xmlns:a16="http://schemas.microsoft.com/office/drawing/2014/main" id="{C1470B4D-0D8F-46AA-F730-94FB3C147D7F}"/>
                </a:ext>
              </a:extLst>
            </p:cNvPr>
            <p:cNvSpPr>
              <a:spLocks noChangeArrowheads="1"/>
            </p:cNvSpPr>
            <p:nvPr/>
          </p:nvSpPr>
          <p:spPr bwMode="auto">
            <a:xfrm>
              <a:off x="1520825" y="78581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5" name="Freeform 307">
              <a:extLst>
                <a:ext uri="{FF2B5EF4-FFF2-40B4-BE49-F238E27FC236}">
                  <a16:creationId xmlns:a16="http://schemas.microsoft.com/office/drawing/2014/main" id="{858C565B-AC6A-2FCF-A786-B7B2E63A0C7A}"/>
                </a:ext>
              </a:extLst>
            </p:cNvPr>
            <p:cNvSpPr>
              <a:spLocks noChangeArrowheads="1"/>
            </p:cNvSpPr>
            <p:nvPr/>
          </p:nvSpPr>
          <p:spPr bwMode="auto">
            <a:xfrm>
              <a:off x="1485900" y="803275"/>
              <a:ext cx="17463" cy="19050"/>
            </a:xfrm>
            <a:custGeom>
              <a:avLst/>
              <a:gdLst>
                <a:gd name="T0" fmla="*/ 0 w 47"/>
                <a:gd name="T1" fmla="*/ 50 h 51"/>
                <a:gd name="T2" fmla="*/ 46 w 47"/>
                <a:gd name="T3" fmla="*/ 50 h 51"/>
                <a:gd name="T4" fmla="*/ 0 w 47"/>
                <a:gd name="T5" fmla="*/ 0 h 51"/>
                <a:gd name="T6" fmla="*/ 0 w 47"/>
                <a:gd name="T7" fmla="*/ 50 h 51"/>
              </a:gdLst>
              <a:ahLst/>
              <a:cxnLst>
                <a:cxn ang="0">
                  <a:pos x="T0" y="T1"/>
                </a:cxn>
                <a:cxn ang="0">
                  <a:pos x="T2" y="T3"/>
                </a:cxn>
                <a:cxn ang="0">
                  <a:pos x="T4" y="T5"/>
                </a:cxn>
                <a:cxn ang="0">
                  <a:pos x="T6" y="T7"/>
                </a:cxn>
              </a:cxnLst>
              <a:rect l="0" t="0" r="r" b="b"/>
              <a:pathLst>
                <a:path w="47" h="51">
                  <a:moveTo>
                    <a:pt x="0" y="50"/>
                  </a:moveTo>
                  <a:lnTo>
                    <a:pt x="46"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6" name="Freeform 308">
              <a:extLst>
                <a:ext uri="{FF2B5EF4-FFF2-40B4-BE49-F238E27FC236}">
                  <a16:creationId xmlns:a16="http://schemas.microsoft.com/office/drawing/2014/main" id="{C0B1585A-6763-6F44-229F-F79B0C48889B}"/>
                </a:ext>
              </a:extLst>
            </p:cNvPr>
            <p:cNvSpPr>
              <a:spLocks noChangeArrowheads="1"/>
            </p:cNvSpPr>
            <p:nvPr/>
          </p:nvSpPr>
          <p:spPr bwMode="auto">
            <a:xfrm>
              <a:off x="1503363" y="803275"/>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7" name="Freeform 309">
              <a:extLst>
                <a:ext uri="{FF2B5EF4-FFF2-40B4-BE49-F238E27FC236}">
                  <a16:creationId xmlns:a16="http://schemas.microsoft.com/office/drawing/2014/main" id="{6B0F2C14-082A-2ED6-F44C-124CB776BF57}"/>
                </a:ext>
              </a:extLst>
            </p:cNvPr>
            <p:cNvSpPr>
              <a:spLocks noChangeArrowheads="1"/>
            </p:cNvSpPr>
            <p:nvPr/>
          </p:nvSpPr>
          <p:spPr bwMode="auto">
            <a:xfrm>
              <a:off x="1520825" y="803275"/>
              <a:ext cx="17463"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8" name="Freeform 310">
              <a:extLst>
                <a:ext uri="{FF2B5EF4-FFF2-40B4-BE49-F238E27FC236}">
                  <a16:creationId xmlns:a16="http://schemas.microsoft.com/office/drawing/2014/main" id="{C5C6FAD5-9664-65AB-014D-F98AA3761806}"/>
                </a:ext>
              </a:extLst>
            </p:cNvPr>
            <p:cNvSpPr>
              <a:spLocks noChangeArrowheads="1"/>
            </p:cNvSpPr>
            <p:nvPr/>
          </p:nvSpPr>
          <p:spPr bwMode="auto">
            <a:xfrm>
              <a:off x="1538288"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9" name="Freeform 311">
              <a:extLst>
                <a:ext uri="{FF2B5EF4-FFF2-40B4-BE49-F238E27FC236}">
                  <a16:creationId xmlns:a16="http://schemas.microsoft.com/office/drawing/2014/main" id="{12B320D1-44F9-2A1E-22BC-E13CD5DA4538}"/>
                </a:ext>
              </a:extLst>
            </p:cNvPr>
            <p:cNvSpPr>
              <a:spLocks noChangeArrowheads="1"/>
            </p:cNvSpPr>
            <p:nvPr/>
          </p:nvSpPr>
          <p:spPr bwMode="auto">
            <a:xfrm>
              <a:off x="1555750" y="785813"/>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0" name="Freeform 312">
              <a:extLst>
                <a:ext uri="{FF2B5EF4-FFF2-40B4-BE49-F238E27FC236}">
                  <a16:creationId xmlns:a16="http://schemas.microsoft.com/office/drawing/2014/main" id="{9681CDDD-A75F-0828-DAD3-3618C0040A28}"/>
                </a:ext>
              </a:extLst>
            </p:cNvPr>
            <p:cNvSpPr>
              <a:spLocks noChangeArrowheads="1"/>
            </p:cNvSpPr>
            <p:nvPr/>
          </p:nvSpPr>
          <p:spPr bwMode="auto">
            <a:xfrm>
              <a:off x="1573213" y="78581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1" name="Freeform 313">
              <a:extLst>
                <a:ext uri="{FF2B5EF4-FFF2-40B4-BE49-F238E27FC236}">
                  <a16:creationId xmlns:a16="http://schemas.microsoft.com/office/drawing/2014/main" id="{7CE97AD1-D88D-2DE5-8F13-88810CCBE4D2}"/>
                </a:ext>
              </a:extLst>
            </p:cNvPr>
            <p:cNvSpPr>
              <a:spLocks noChangeArrowheads="1"/>
            </p:cNvSpPr>
            <p:nvPr/>
          </p:nvSpPr>
          <p:spPr bwMode="auto">
            <a:xfrm>
              <a:off x="1538288" y="803275"/>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2" name="Freeform 314">
              <a:extLst>
                <a:ext uri="{FF2B5EF4-FFF2-40B4-BE49-F238E27FC236}">
                  <a16:creationId xmlns:a16="http://schemas.microsoft.com/office/drawing/2014/main" id="{1F14656D-A86D-F3CE-6D74-C2EA6A1D9D76}"/>
                </a:ext>
              </a:extLst>
            </p:cNvPr>
            <p:cNvSpPr>
              <a:spLocks noChangeArrowheads="1"/>
            </p:cNvSpPr>
            <p:nvPr/>
          </p:nvSpPr>
          <p:spPr bwMode="auto">
            <a:xfrm>
              <a:off x="1555750" y="803275"/>
              <a:ext cx="17463" cy="19050"/>
            </a:xfrm>
            <a:custGeom>
              <a:avLst/>
              <a:gdLst>
                <a:gd name="T0" fmla="*/ 0 w 48"/>
                <a:gd name="T1" fmla="*/ 0 h 51"/>
                <a:gd name="T2" fmla="*/ 0 w 48"/>
                <a:gd name="T3" fmla="*/ 50 h 51"/>
                <a:gd name="T4" fmla="*/ 47 w 48"/>
                <a:gd name="T5" fmla="*/ 50 h 51"/>
                <a:gd name="T6" fmla="*/ 0 w 48"/>
                <a:gd name="T7" fmla="*/ 0 h 51"/>
              </a:gdLst>
              <a:ahLst/>
              <a:cxnLst>
                <a:cxn ang="0">
                  <a:pos x="T0" y="T1"/>
                </a:cxn>
                <a:cxn ang="0">
                  <a:pos x="T2" y="T3"/>
                </a:cxn>
                <a:cxn ang="0">
                  <a:pos x="T4" y="T5"/>
                </a:cxn>
                <a:cxn ang="0">
                  <a:pos x="T6" y="T7"/>
                </a:cxn>
              </a:cxnLst>
              <a:rect l="0" t="0" r="r" b="b"/>
              <a:pathLst>
                <a:path w="48" h="51">
                  <a:moveTo>
                    <a:pt x="0" y="0"/>
                  </a:moveTo>
                  <a:lnTo>
                    <a:pt x="0" y="50"/>
                  </a:lnTo>
                  <a:lnTo>
                    <a:pt x="47"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3" name="Freeform 315">
              <a:extLst>
                <a:ext uri="{FF2B5EF4-FFF2-40B4-BE49-F238E27FC236}">
                  <a16:creationId xmlns:a16="http://schemas.microsoft.com/office/drawing/2014/main" id="{BD2B51F8-ED72-B4B4-2549-B11A54B3ECAF}"/>
                </a:ext>
              </a:extLst>
            </p:cNvPr>
            <p:cNvSpPr>
              <a:spLocks noChangeArrowheads="1"/>
            </p:cNvSpPr>
            <p:nvPr/>
          </p:nvSpPr>
          <p:spPr bwMode="auto">
            <a:xfrm>
              <a:off x="1573213" y="803275"/>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4" name="Freeform 316">
              <a:extLst>
                <a:ext uri="{FF2B5EF4-FFF2-40B4-BE49-F238E27FC236}">
                  <a16:creationId xmlns:a16="http://schemas.microsoft.com/office/drawing/2014/main" id="{7032D117-3B9A-8F0A-6C28-B0F63A1D7741}"/>
                </a:ext>
              </a:extLst>
            </p:cNvPr>
            <p:cNvSpPr>
              <a:spLocks noChangeArrowheads="1"/>
            </p:cNvSpPr>
            <p:nvPr/>
          </p:nvSpPr>
          <p:spPr bwMode="auto">
            <a:xfrm>
              <a:off x="1589088"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5" name="Freeform 317">
              <a:extLst>
                <a:ext uri="{FF2B5EF4-FFF2-40B4-BE49-F238E27FC236}">
                  <a16:creationId xmlns:a16="http://schemas.microsoft.com/office/drawing/2014/main" id="{A49B1666-1933-3949-F1CE-E2BE9E0BBA9B}"/>
                </a:ext>
              </a:extLst>
            </p:cNvPr>
            <p:cNvSpPr>
              <a:spLocks noChangeArrowheads="1"/>
            </p:cNvSpPr>
            <p:nvPr/>
          </p:nvSpPr>
          <p:spPr bwMode="auto">
            <a:xfrm>
              <a:off x="1608138" y="78581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6" name="Freeform 318">
              <a:extLst>
                <a:ext uri="{FF2B5EF4-FFF2-40B4-BE49-F238E27FC236}">
                  <a16:creationId xmlns:a16="http://schemas.microsoft.com/office/drawing/2014/main" id="{A47DF060-DD00-05EA-18C5-0EC59A938469}"/>
                </a:ext>
              </a:extLst>
            </p:cNvPr>
            <p:cNvSpPr>
              <a:spLocks noChangeArrowheads="1"/>
            </p:cNvSpPr>
            <p:nvPr/>
          </p:nvSpPr>
          <p:spPr bwMode="auto">
            <a:xfrm>
              <a:off x="1624013"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7" name="Freeform 319">
              <a:extLst>
                <a:ext uri="{FF2B5EF4-FFF2-40B4-BE49-F238E27FC236}">
                  <a16:creationId xmlns:a16="http://schemas.microsoft.com/office/drawing/2014/main" id="{D7B0D1A0-E606-BEF1-8A85-084F5D7BF6F8}"/>
                </a:ext>
              </a:extLst>
            </p:cNvPr>
            <p:cNvSpPr>
              <a:spLocks noChangeArrowheads="1"/>
            </p:cNvSpPr>
            <p:nvPr/>
          </p:nvSpPr>
          <p:spPr bwMode="auto">
            <a:xfrm>
              <a:off x="1589088" y="803275"/>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8" name="Freeform 320">
              <a:extLst>
                <a:ext uri="{FF2B5EF4-FFF2-40B4-BE49-F238E27FC236}">
                  <a16:creationId xmlns:a16="http://schemas.microsoft.com/office/drawing/2014/main" id="{CC4DA95E-79DC-5B69-9390-933FAD0590BC}"/>
                </a:ext>
              </a:extLst>
            </p:cNvPr>
            <p:cNvSpPr>
              <a:spLocks noChangeArrowheads="1"/>
            </p:cNvSpPr>
            <p:nvPr/>
          </p:nvSpPr>
          <p:spPr bwMode="auto">
            <a:xfrm>
              <a:off x="1608138" y="803275"/>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9" name="Freeform 321">
              <a:extLst>
                <a:ext uri="{FF2B5EF4-FFF2-40B4-BE49-F238E27FC236}">
                  <a16:creationId xmlns:a16="http://schemas.microsoft.com/office/drawing/2014/main" id="{4E462039-F43D-5702-3684-121EE4C25B56}"/>
                </a:ext>
              </a:extLst>
            </p:cNvPr>
            <p:cNvSpPr>
              <a:spLocks noChangeArrowheads="1"/>
            </p:cNvSpPr>
            <p:nvPr/>
          </p:nvSpPr>
          <p:spPr bwMode="auto">
            <a:xfrm>
              <a:off x="1624013" y="803275"/>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0" name="Freeform 322">
              <a:extLst>
                <a:ext uri="{FF2B5EF4-FFF2-40B4-BE49-F238E27FC236}">
                  <a16:creationId xmlns:a16="http://schemas.microsoft.com/office/drawing/2014/main" id="{F2AAEFDF-F8A7-2AE6-5F16-E05DC55785E3}"/>
                </a:ext>
              </a:extLst>
            </p:cNvPr>
            <p:cNvSpPr>
              <a:spLocks noChangeArrowheads="1"/>
            </p:cNvSpPr>
            <p:nvPr/>
          </p:nvSpPr>
          <p:spPr bwMode="auto">
            <a:xfrm>
              <a:off x="1485900" y="82073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1" name="Freeform 323">
              <a:extLst>
                <a:ext uri="{FF2B5EF4-FFF2-40B4-BE49-F238E27FC236}">
                  <a16:creationId xmlns:a16="http://schemas.microsoft.com/office/drawing/2014/main" id="{13BB9CB3-9D6E-06CB-B923-72B93F54C4F2}"/>
                </a:ext>
              </a:extLst>
            </p:cNvPr>
            <p:cNvSpPr>
              <a:spLocks noChangeArrowheads="1"/>
            </p:cNvSpPr>
            <p:nvPr/>
          </p:nvSpPr>
          <p:spPr bwMode="auto">
            <a:xfrm>
              <a:off x="1503363"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2" name="Freeform 324">
              <a:extLst>
                <a:ext uri="{FF2B5EF4-FFF2-40B4-BE49-F238E27FC236}">
                  <a16:creationId xmlns:a16="http://schemas.microsoft.com/office/drawing/2014/main" id="{7F772FC0-941A-D292-2EBA-20E4B404E1A8}"/>
                </a:ext>
              </a:extLst>
            </p:cNvPr>
            <p:cNvSpPr>
              <a:spLocks noChangeArrowheads="1"/>
            </p:cNvSpPr>
            <p:nvPr/>
          </p:nvSpPr>
          <p:spPr bwMode="auto">
            <a:xfrm>
              <a:off x="1520825" y="82073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3" name="Freeform 325">
              <a:extLst>
                <a:ext uri="{FF2B5EF4-FFF2-40B4-BE49-F238E27FC236}">
                  <a16:creationId xmlns:a16="http://schemas.microsoft.com/office/drawing/2014/main" id="{F2577F57-9EF0-9F7E-5F33-D91489DE85E7}"/>
                </a:ext>
              </a:extLst>
            </p:cNvPr>
            <p:cNvSpPr>
              <a:spLocks noChangeArrowheads="1"/>
            </p:cNvSpPr>
            <p:nvPr/>
          </p:nvSpPr>
          <p:spPr bwMode="auto">
            <a:xfrm>
              <a:off x="1485900" y="838200"/>
              <a:ext cx="17463" cy="19050"/>
            </a:xfrm>
            <a:custGeom>
              <a:avLst/>
              <a:gdLst>
                <a:gd name="T0" fmla="*/ 0 w 47"/>
                <a:gd name="T1" fmla="*/ 50 h 51"/>
                <a:gd name="T2" fmla="*/ 46 w 47"/>
                <a:gd name="T3" fmla="*/ 50 h 51"/>
                <a:gd name="T4" fmla="*/ 0 w 47"/>
                <a:gd name="T5" fmla="*/ 0 h 51"/>
                <a:gd name="T6" fmla="*/ 0 w 47"/>
                <a:gd name="T7" fmla="*/ 50 h 51"/>
              </a:gdLst>
              <a:ahLst/>
              <a:cxnLst>
                <a:cxn ang="0">
                  <a:pos x="T0" y="T1"/>
                </a:cxn>
                <a:cxn ang="0">
                  <a:pos x="T2" y="T3"/>
                </a:cxn>
                <a:cxn ang="0">
                  <a:pos x="T4" y="T5"/>
                </a:cxn>
                <a:cxn ang="0">
                  <a:pos x="T6" y="T7"/>
                </a:cxn>
              </a:cxnLst>
              <a:rect l="0" t="0" r="r" b="b"/>
              <a:pathLst>
                <a:path w="47" h="51">
                  <a:moveTo>
                    <a:pt x="0" y="50"/>
                  </a:moveTo>
                  <a:lnTo>
                    <a:pt x="46"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4" name="Freeform 326">
              <a:extLst>
                <a:ext uri="{FF2B5EF4-FFF2-40B4-BE49-F238E27FC236}">
                  <a16:creationId xmlns:a16="http://schemas.microsoft.com/office/drawing/2014/main" id="{DC9D6721-9B0D-ACA5-5496-63A3417654A0}"/>
                </a:ext>
              </a:extLst>
            </p:cNvPr>
            <p:cNvSpPr>
              <a:spLocks noChangeArrowheads="1"/>
            </p:cNvSpPr>
            <p:nvPr/>
          </p:nvSpPr>
          <p:spPr bwMode="auto">
            <a:xfrm>
              <a:off x="1503363" y="83820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5" name="Freeform 327">
              <a:extLst>
                <a:ext uri="{FF2B5EF4-FFF2-40B4-BE49-F238E27FC236}">
                  <a16:creationId xmlns:a16="http://schemas.microsoft.com/office/drawing/2014/main" id="{15A5BCCC-5253-B9CE-9EC9-3A990B3112F9}"/>
                </a:ext>
              </a:extLst>
            </p:cNvPr>
            <p:cNvSpPr>
              <a:spLocks noChangeArrowheads="1"/>
            </p:cNvSpPr>
            <p:nvPr/>
          </p:nvSpPr>
          <p:spPr bwMode="auto">
            <a:xfrm>
              <a:off x="1520825" y="838200"/>
              <a:ext cx="17463"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6" name="Freeform 328">
              <a:extLst>
                <a:ext uri="{FF2B5EF4-FFF2-40B4-BE49-F238E27FC236}">
                  <a16:creationId xmlns:a16="http://schemas.microsoft.com/office/drawing/2014/main" id="{375A64B1-6960-F69A-0847-9A725601578C}"/>
                </a:ext>
              </a:extLst>
            </p:cNvPr>
            <p:cNvSpPr>
              <a:spLocks noChangeArrowheads="1"/>
            </p:cNvSpPr>
            <p:nvPr/>
          </p:nvSpPr>
          <p:spPr bwMode="auto">
            <a:xfrm>
              <a:off x="1538288"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7" name="Freeform 329">
              <a:extLst>
                <a:ext uri="{FF2B5EF4-FFF2-40B4-BE49-F238E27FC236}">
                  <a16:creationId xmlns:a16="http://schemas.microsoft.com/office/drawing/2014/main" id="{70D44791-2D23-09D5-CB99-48BC36E6EF24}"/>
                </a:ext>
              </a:extLst>
            </p:cNvPr>
            <p:cNvSpPr>
              <a:spLocks noChangeArrowheads="1"/>
            </p:cNvSpPr>
            <p:nvPr/>
          </p:nvSpPr>
          <p:spPr bwMode="auto">
            <a:xfrm>
              <a:off x="1555750" y="820738"/>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8" name="Freeform 330">
              <a:extLst>
                <a:ext uri="{FF2B5EF4-FFF2-40B4-BE49-F238E27FC236}">
                  <a16:creationId xmlns:a16="http://schemas.microsoft.com/office/drawing/2014/main" id="{28A53195-E1D5-9A5E-F0C0-70BEC8993047}"/>
                </a:ext>
              </a:extLst>
            </p:cNvPr>
            <p:cNvSpPr>
              <a:spLocks noChangeArrowheads="1"/>
            </p:cNvSpPr>
            <p:nvPr/>
          </p:nvSpPr>
          <p:spPr bwMode="auto">
            <a:xfrm>
              <a:off x="1573213" y="82073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9" name="Freeform 331">
              <a:extLst>
                <a:ext uri="{FF2B5EF4-FFF2-40B4-BE49-F238E27FC236}">
                  <a16:creationId xmlns:a16="http://schemas.microsoft.com/office/drawing/2014/main" id="{2E12CAF8-5E18-B16C-311D-27DDD61460F2}"/>
                </a:ext>
              </a:extLst>
            </p:cNvPr>
            <p:cNvSpPr>
              <a:spLocks noChangeArrowheads="1"/>
            </p:cNvSpPr>
            <p:nvPr/>
          </p:nvSpPr>
          <p:spPr bwMode="auto">
            <a:xfrm>
              <a:off x="1538288" y="83820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0" name="Freeform 332">
              <a:extLst>
                <a:ext uri="{FF2B5EF4-FFF2-40B4-BE49-F238E27FC236}">
                  <a16:creationId xmlns:a16="http://schemas.microsoft.com/office/drawing/2014/main" id="{F0327512-DE88-CFF4-B626-0CBF3A58601B}"/>
                </a:ext>
              </a:extLst>
            </p:cNvPr>
            <p:cNvSpPr>
              <a:spLocks noChangeArrowheads="1"/>
            </p:cNvSpPr>
            <p:nvPr/>
          </p:nvSpPr>
          <p:spPr bwMode="auto">
            <a:xfrm>
              <a:off x="1555750" y="838200"/>
              <a:ext cx="17463" cy="19050"/>
            </a:xfrm>
            <a:custGeom>
              <a:avLst/>
              <a:gdLst>
                <a:gd name="T0" fmla="*/ 0 w 48"/>
                <a:gd name="T1" fmla="*/ 0 h 51"/>
                <a:gd name="T2" fmla="*/ 0 w 48"/>
                <a:gd name="T3" fmla="*/ 50 h 51"/>
                <a:gd name="T4" fmla="*/ 47 w 48"/>
                <a:gd name="T5" fmla="*/ 50 h 51"/>
                <a:gd name="T6" fmla="*/ 0 w 48"/>
                <a:gd name="T7" fmla="*/ 0 h 51"/>
              </a:gdLst>
              <a:ahLst/>
              <a:cxnLst>
                <a:cxn ang="0">
                  <a:pos x="T0" y="T1"/>
                </a:cxn>
                <a:cxn ang="0">
                  <a:pos x="T2" y="T3"/>
                </a:cxn>
                <a:cxn ang="0">
                  <a:pos x="T4" y="T5"/>
                </a:cxn>
                <a:cxn ang="0">
                  <a:pos x="T6" y="T7"/>
                </a:cxn>
              </a:cxnLst>
              <a:rect l="0" t="0" r="r" b="b"/>
              <a:pathLst>
                <a:path w="48" h="51">
                  <a:moveTo>
                    <a:pt x="0" y="0"/>
                  </a:moveTo>
                  <a:lnTo>
                    <a:pt x="0" y="50"/>
                  </a:lnTo>
                  <a:lnTo>
                    <a:pt x="47"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1" name="Freeform 333">
              <a:extLst>
                <a:ext uri="{FF2B5EF4-FFF2-40B4-BE49-F238E27FC236}">
                  <a16:creationId xmlns:a16="http://schemas.microsoft.com/office/drawing/2014/main" id="{3534DE8F-89DA-1142-8360-FC64344995B5}"/>
                </a:ext>
              </a:extLst>
            </p:cNvPr>
            <p:cNvSpPr>
              <a:spLocks noChangeArrowheads="1"/>
            </p:cNvSpPr>
            <p:nvPr/>
          </p:nvSpPr>
          <p:spPr bwMode="auto">
            <a:xfrm>
              <a:off x="1573213" y="83820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2" name="Freeform 334">
              <a:extLst>
                <a:ext uri="{FF2B5EF4-FFF2-40B4-BE49-F238E27FC236}">
                  <a16:creationId xmlns:a16="http://schemas.microsoft.com/office/drawing/2014/main" id="{447EF0D7-3CD3-606B-2688-D423C7DE8F3A}"/>
                </a:ext>
              </a:extLst>
            </p:cNvPr>
            <p:cNvSpPr>
              <a:spLocks noChangeArrowheads="1"/>
            </p:cNvSpPr>
            <p:nvPr/>
          </p:nvSpPr>
          <p:spPr bwMode="auto">
            <a:xfrm>
              <a:off x="1589088"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3" name="Freeform 335">
              <a:extLst>
                <a:ext uri="{FF2B5EF4-FFF2-40B4-BE49-F238E27FC236}">
                  <a16:creationId xmlns:a16="http://schemas.microsoft.com/office/drawing/2014/main" id="{E517D664-E38D-886C-F755-B9FC815EAA0B}"/>
                </a:ext>
              </a:extLst>
            </p:cNvPr>
            <p:cNvSpPr>
              <a:spLocks noChangeArrowheads="1"/>
            </p:cNvSpPr>
            <p:nvPr/>
          </p:nvSpPr>
          <p:spPr bwMode="auto">
            <a:xfrm>
              <a:off x="1608138" y="82073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4" name="Freeform 336">
              <a:extLst>
                <a:ext uri="{FF2B5EF4-FFF2-40B4-BE49-F238E27FC236}">
                  <a16:creationId xmlns:a16="http://schemas.microsoft.com/office/drawing/2014/main" id="{8B891D75-EE4D-59DD-7A6A-EC1A3869D335}"/>
                </a:ext>
              </a:extLst>
            </p:cNvPr>
            <p:cNvSpPr>
              <a:spLocks noChangeArrowheads="1"/>
            </p:cNvSpPr>
            <p:nvPr/>
          </p:nvSpPr>
          <p:spPr bwMode="auto">
            <a:xfrm>
              <a:off x="1624013"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5" name="Freeform 337">
              <a:extLst>
                <a:ext uri="{FF2B5EF4-FFF2-40B4-BE49-F238E27FC236}">
                  <a16:creationId xmlns:a16="http://schemas.microsoft.com/office/drawing/2014/main" id="{4AA0510B-77DF-4530-22EA-238D720CDE33}"/>
                </a:ext>
              </a:extLst>
            </p:cNvPr>
            <p:cNvSpPr>
              <a:spLocks noChangeArrowheads="1"/>
            </p:cNvSpPr>
            <p:nvPr/>
          </p:nvSpPr>
          <p:spPr bwMode="auto">
            <a:xfrm>
              <a:off x="1485900" y="85566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6" name="Freeform 338">
              <a:extLst>
                <a:ext uri="{FF2B5EF4-FFF2-40B4-BE49-F238E27FC236}">
                  <a16:creationId xmlns:a16="http://schemas.microsoft.com/office/drawing/2014/main" id="{BE425BFB-B112-906C-9EFC-85E5ABE0CC21}"/>
                </a:ext>
              </a:extLst>
            </p:cNvPr>
            <p:cNvSpPr>
              <a:spLocks noChangeArrowheads="1"/>
            </p:cNvSpPr>
            <p:nvPr/>
          </p:nvSpPr>
          <p:spPr bwMode="auto">
            <a:xfrm>
              <a:off x="1503363"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7" name="Freeform 339">
              <a:extLst>
                <a:ext uri="{FF2B5EF4-FFF2-40B4-BE49-F238E27FC236}">
                  <a16:creationId xmlns:a16="http://schemas.microsoft.com/office/drawing/2014/main" id="{266BAEE2-7749-3B9C-59FA-E46711517D6C}"/>
                </a:ext>
              </a:extLst>
            </p:cNvPr>
            <p:cNvSpPr>
              <a:spLocks noChangeArrowheads="1"/>
            </p:cNvSpPr>
            <p:nvPr/>
          </p:nvSpPr>
          <p:spPr bwMode="auto">
            <a:xfrm>
              <a:off x="1520825" y="85566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8" name="Freeform 340">
              <a:extLst>
                <a:ext uri="{FF2B5EF4-FFF2-40B4-BE49-F238E27FC236}">
                  <a16:creationId xmlns:a16="http://schemas.microsoft.com/office/drawing/2014/main" id="{3D9252DF-B9F6-E936-EF00-4186142714FA}"/>
                </a:ext>
              </a:extLst>
            </p:cNvPr>
            <p:cNvSpPr>
              <a:spLocks noChangeArrowheads="1"/>
            </p:cNvSpPr>
            <p:nvPr/>
          </p:nvSpPr>
          <p:spPr bwMode="auto">
            <a:xfrm>
              <a:off x="1538288"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9" name="Freeform 341">
              <a:extLst>
                <a:ext uri="{FF2B5EF4-FFF2-40B4-BE49-F238E27FC236}">
                  <a16:creationId xmlns:a16="http://schemas.microsoft.com/office/drawing/2014/main" id="{2C007240-6214-E3DB-880E-64E0D1CB6043}"/>
                </a:ext>
              </a:extLst>
            </p:cNvPr>
            <p:cNvSpPr>
              <a:spLocks noChangeArrowheads="1"/>
            </p:cNvSpPr>
            <p:nvPr/>
          </p:nvSpPr>
          <p:spPr bwMode="auto">
            <a:xfrm>
              <a:off x="1555750" y="855663"/>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0" name="Freeform 342">
              <a:extLst>
                <a:ext uri="{FF2B5EF4-FFF2-40B4-BE49-F238E27FC236}">
                  <a16:creationId xmlns:a16="http://schemas.microsoft.com/office/drawing/2014/main" id="{221170A6-35D1-7B3A-D3A6-82D957AB7951}"/>
                </a:ext>
              </a:extLst>
            </p:cNvPr>
            <p:cNvSpPr>
              <a:spLocks noChangeArrowheads="1"/>
            </p:cNvSpPr>
            <p:nvPr/>
          </p:nvSpPr>
          <p:spPr bwMode="auto">
            <a:xfrm>
              <a:off x="1573213" y="85566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1" name="Freeform 343">
              <a:extLst>
                <a:ext uri="{FF2B5EF4-FFF2-40B4-BE49-F238E27FC236}">
                  <a16:creationId xmlns:a16="http://schemas.microsoft.com/office/drawing/2014/main" id="{7D2A04A8-DFE3-D336-EAF5-098A2CC855ED}"/>
                </a:ext>
              </a:extLst>
            </p:cNvPr>
            <p:cNvSpPr>
              <a:spLocks noChangeArrowheads="1"/>
            </p:cNvSpPr>
            <p:nvPr/>
          </p:nvSpPr>
          <p:spPr bwMode="auto">
            <a:xfrm>
              <a:off x="1589088"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2" name="Freeform 344">
              <a:extLst>
                <a:ext uri="{FF2B5EF4-FFF2-40B4-BE49-F238E27FC236}">
                  <a16:creationId xmlns:a16="http://schemas.microsoft.com/office/drawing/2014/main" id="{9AF25CCE-B988-F29E-6470-36ECBC6974A2}"/>
                </a:ext>
              </a:extLst>
            </p:cNvPr>
            <p:cNvSpPr>
              <a:spLocks noChangeArrowheads="1"/>
            </p:cNvSpPr>
            <p:nvPr/>
          </p:nvSpPr>
          <p:spPr bwMode="auto">
            <a:xfrm>
              <a:off x="1608138" y="85566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3" name="Freeform 345">
              <a:extLst>
                <a:ext uri="{FF2B5EF4-FFF2-40B4-BE49-F238E27FC236}">
                  <a16:creationId xmlns:a16="http://schemas.microsoft.com/office/drawing/2014/main" id="{AE4616C4-8BD1-645B-DD04-FF417E95EB47}"/>
                </a:ext>
              </a:extLst>
            </p:cNvPr>
            <p:cNvSpPr>
              <a:spLocks noChangeArrowheads="1"/>
            </p:cNvSpPr>
            <p:nvPr/>
          </p:nvSpPr>
          <p:spPr bwMode="auto">
            <a:xfrm>
              <a:off x="1624013"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4" name="Freeform 346">
              <a:extLst>
                <a:ext uri="{FF2B5EF4-FFF2-40B4-BE49-F238E27FC236}">
                  <a16:creationId xmlns:a16="http://schemas.microsoft.com/office/drawing/2014/main" id="{51964DE2-60F2-C30D-BEF0-C34DEFA23E7E}"/>
                </a:ext>
              </a:extLst>
            </p:cNvPr>
            <p:cNvSpPr>
              <a:spLocks noChangeArrowheads="1"/>
            </p:cNvSpPr>
            <p:nvPr/>
          </p:nvSpPr>
          <p:spPr bwMode="auto">
            <a:xfrm>
              <a:off x="1589088" y="83820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5" name="Freeform 347">
              <a:extLst>
                <a:ext uri="{FF2B5EF4-FFF2-40B4-BE49-F238E27FC236}">
                  <a16:creationId xmlns:a16="http://schemas.microsoft.com/office/drawing/2014/main" id="{9F642226-198E-137F-EC2B-16121D669461}"/>
                </a:ext>
              </a:extLst>
            </p:cNvPr>
            <p:cNvSpPr>
              <a:spLocks noChangeArrowheads="1"/>
            </p:cNvSpPr>
            <p:nvPr/>
          </p:nvSpPr>
          <p:spPr bwMode="auto">
            <a:xfrm>
              <a:off x="1608138" y="83820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6" name="Freeform 348">
              <a:extLst>
                <a:ext uri="{FF2B5EF4-FFF2-40B4-BE49-F238E27FC236}">
                  <a16:creationId xmlns:a16="http://schemas.microsoft.com/office/drawing/2014/main" id="{1A829D61-1BB6-694E-0037-F5BB8989C520}"/>
                </a:ext>
              </a:extLst>
            </p:cNvPr>
            <p:cNvSpPr>
              <a:spLocks noChangeArrowheads="1"/>
            </p:cNvSpPr>
            <p:nvPr/>
          </p:nvSpPr>
          <p:spPr bwMode="auto">
            <a:xfrm>
              <a:off x="1624013" y="83820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113462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ght Heading with Ti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46C6-EC0B-0442-8578-87AC7B16A517}"/>
              </a:ext>
            </a:extLst>
          </p:cNvPr>
          <p:cNvSpPr>
            <a:spLocks noGrp="1"/>
          </p:cNvSpPr>
          <p:nvPr>
            <p:ph type="title"/>
          </p:nvPr>
        </p:nvSpPr>
        <p:spPr>
          <a:xfrm>
            <a:off x="838200" y="1271085"/>
            <a:ext cx="10515600" cy="511679"/>
          </a:xfrm>
        </p:spPr>
        <p:txBody>
          <a:bodyPr>
            <a:spAutoFit/>
          </a:bodyPr>
          <a:lstStyle>
            <a:lvl1pPr>
              <a:defRPr sz="3000" b="0" i="0" baseline="0">
                <a:latin typeface="Poppins Light" pitchFamily="2" charset="77"/>
                <a:cs typeface="Poppins Light" pitchFamily="2" charset="77"/>
              </a:defRPr>
            </a:lvl1pPr>
          </a:lstStyle>
          <a:p>
            <a:r>
              <a:rPr lang="en-US"/>
              <a:t>Click to edit Master title style</a:t>
            </a:r>
          </a:p>
        </p:txBody>
      </p:sp>
      <p:grpSp>
        <p:nvGrpSpPr>
          <p:cNvPr id="9" name="Group 8">
            <a:extLst>
              <a:ext uri="{FF2B5EF4-FFF2-40B4-BE49-F238E27FC236}">
                <a16:creationId xmlns:a16="http://schemas.microsoft.com/office/drawing/2014/main" id="{DB62AC56-53A4-C44C-CAD7-DCBE9EA7D5F4}"/>
              </a:ext>
            </a:extLst>
          </p:cNvPr>
          <p:cNvGrpSpPr/>
          <p:nvPr userDrawn="1"/>
        </p:nvGrpSpPr>
        <p:grpSpPr>
          <a:xfrm>
            <a:off x="11402087" y="5251373"/>
            <a:ext cx="800105" cy="816274"/>
            <a:chOff x="696913" y="1035050"/>
            <a:chExt cx="157162" cy="160338"/>
          </a:xfrm>
        </p:grpSpPr>
        <p:sp>
          <p:nvSpPr>
            <p:cNvPr id="10" name="Freeform 372">
              <a:extLst>
                <a:ext uri="{FF2B5EF4-FFF2-40B4-BE49-F238E27FC236}">
                  <a16:creationId xmlns:a16="http://schemas.microsoft.com/office/drawing/2014/main" id="{19D9F6BF-B20C-FF44-00FB-6BF78DEEF1DC}"/>
                </a:ext>
              </a:extLst>
            </p:cNvPr>
            <p:cNvSpPr>
              <a:spLocks noChangeArrowheads="1"/>
            </p:cNvSpPr>
            <p:nvPr/>
          </p:nvSpPr>
          <p:spPr bwMode="auto">
            <a:xfrm>
              <a:off x="696913" y="1035050"/>
              <a:ext cx="52387" cy="53975"/>
            </a:xfrm>
            <a:custGeom>
              <a:avLst/>
              <a:gdLst>
                <a:gd name="T0" fmla="*/ 144 w 145"/>
                <a:gd name="T1" fmla="*/ 148 h 149"/>
                <a:gd name="T2" fmla="*/ 0 w 145"/>
                <a:gd name="T3" fmla="*/ 148 h 149"/>
                <a:gd name="T4" fmla="*/ 0 w 145"/>
                <a:gd name="T5" fmla="*/ 0 h 149"/>
                <a:gd name="T6" fmla="*/ 144 w 145"/>
                <a:gd name="T7" fmla="*/ 0 h 149"/>
                <a:gd name="T8" fmla="*/ 144 w 145"/>
                <a:gd name="T9" fmla="*/ 148 h 149"/>
              </a:gdLst>
              <a:ahLst/>
              <a:cxnLst>
                <a:cxn ang="0">
                  <a:pos x="T0" y="T1"/>
                </a:cxn>
                <a:cxn ang="0">
                  <a:pos x="T2" y="T3"/>
                </a:cxn>
                <a:cxn ang="0">
                  <a:pos x="T4" y="T5"/>
                </a:cxn>
                <a:cxn ang="0">
                  <a:pos x="T6" y="T7"/>
                </a:cxn>
                <a:cxn ang="0">
                  <a:pos x="T8" y="T9"/>
                </a:cxn>
              </a:cxnLst>
              <a:rect l="0" t="0" r="r" b="b"/>
              <a:pathLst>
                <a:path w="145" h="149">
                  <a:moveTo>
                    <a:pt x="144" y="148"/>
                  </a:moveTo>
                  <a:lnTo>
                    <a:pt x="0" y="148"/>
                  </a:lnTo>
                  <a:lnTo>
                    <a:pt x="0" y="0"/>
                  </a:lnTo>
                  <a:lnTo>
                    <a:pt x="144" y="0"/>
                  </a:lnTo>
                  <a:lnTo>
                    <a:pt x="144"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1" name="Freeform 373">
              <a:extLst>
                <a:ext uri="{FF2B5EF4-FFF2-40B4-BE49-F238E27FC236}">
                  <a16:creationId xmlns:a16="http://schemas.microsoft.com/office/drawing/2014/main" id="{976010D4-8AD4-C3F3-C357-40985E1D9FC7}"/>
                </a:ext>
              </a:extLst>
            </p:cNvPr>
            <p:cNvSpPr>
              <a:spLocks noChangeArrowheads="1"/>
            </p:cNvSpPr>
            <p:nvPr/>
          </p:nvSpPr>
          <p:spPr bwMode="auto">
            <a:xfrm>
              <a:off x="747713" y="1035050"/>
              <a:ext cx="53975" cy="53975"/>
            </a:xfrm>
            <a:custGeom>
              <a:avLst/>
              <a:gdLst>
                <a:gd name="T0" fmla="*/ 147 w 148"/>
                <a:gd name="T1" fmla="*/ 148 h 149"/>
                <a:gd name="T2" fmla="*/ 0 w 148"/>
                <a:gd name="T3" fmla="*/ 148 h 149"/>
                <a:gd name="T4" fmla="*/ 0 w 148"/>
                <a:gd name="T5" fmla="*/ 0 h 149"/>
                <a:gd name="T6" fmla="*/ 147 w 148"/>
                <a:gd name="T7" fmla="*/ 0 h 149"/>
                <a:gd name="T8" fmla="*/ 147 w 148"/>
                <a:gd name="T9" fmla="*/ 148 h 149"/>
              </a:gdLst>
              <a:ahLst/>
              <a:cxnLst>
                <a:cxn ang="0">
                  <a:pos x="T0" y="T1"/>
                </a:cxn>
                <a:cxn ang="0">
                  <a:pos x="T2" y="T3"/>
                </a:cxn>
                <a:cxn ang="0">
                  <a:pos x="T4" y="T5"/>
                </a:cxn>
                <a:cxn ang="0">
                  <a:pos x="T6" y="T7"/>
                </a:cxn>
                <a:cxn ang="0">
                  <a:pos x="T8" y="T9"/>
                </a:cxn>
              </a:cxnLst>
              <a:rect l="0" t="0" r="r" b="b"/>
              <a:pathLst>
                <a:path w="148" h="149">
                  <a:moveTo>
                    <a:pt x="147" y="148"/>
                  </a:moveTo>
                  <a:lnTo>
                    <a:pt x="0" y="148"/>
                  </a:lnTo>
                  <a:lnTo>
                    <a:pt x="0" y="0"/>
                  </a:lnTo>
                  <a:lnTo>
                    <a:pt x="147" y="0"/>
                  </a:lnTo>
                  <a:lnTo>
                    <a:pt x="147" y="148"/>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2" name="Freeform 374">
              <a:extLst>
                <a:ext uri="{FF2B5EF4-FFF2-40B4-BE49-F238E27FC236}">
                  <a16:creationId xmlns:a16="http://schemas.microsoft.com/office/drawing/2014/main" id="{BABA66C1-4BAF-A662-833F-C0325C69ED85}"/>
                </a:ext>
              </a:extLst>
            </p:cNvPr>
            <p:cNvSpPr>
              <a:spLocks noChangeArrowheads="1"/>
            </p:cNvSpPr>
            <p:nvPr/>
          </p:nvSpPr>
          <p:spPr bwMode="auto">
            <a:xfrm>
              <a:off x="801688" y="1035050"/>
              <a:ext cx="52387" cy="53975"/>
            </a:xfrm>
            <a:custGeom>
              <a:avLst/>
              <a:gdLst>
                <a:gd name="T0" fmla="*/ 144 w 145"/>
                <a:gd name="T1" fmla="*/ 148 h 149"/>
                <a:gd name="T2" fmla="*/ 0 w 145"/>
                <a:gd name="T3" fmla="*/ 148 h 149"/>
                <a:gd name="T4" fmla="*/ 0 w 145"/>
                <a:gd name="T5" fmla="*/ 0 h 149"/>
                <a:gd name="T6" fmla="*/ 144 w 145"/>
                <a:gd name="T7" fmla="*/ 0 h 149"/>
                <a:gd name="T8" fmla="*/ 144 w 145"/>
                <a:gd name="T9" fmla="*/ 148 h 149"/>
              </a:gdLst>
              <a:ahLst/>
              <a:cxnLst>
                <a:cxn ang="0">
                  <a:pos x="T0" y="T1"/>
                </a:cxn>
                <a:cxn ang="0">
                  <a:pos x="T2" y="T3"/>
                </a:cxn>
                <a:cxn ang="0">
                  <a:pos x="T4" y="T5"/>
                </a:cxn>
                <a:cxn ang="0">
                  <a:pos x="T6" y="T7"/>
                </a:cxn>
                <a:cxn ang="0">
                  <a:pos x="T8" y="T9"/>
                </a:cxn>
              </a:cxnLst>
              <a:rect l="0" t="0" r="r" b="b"/>
              <a:pathLst>
                <a:path w="145" h="149">
                  <a:moveTo>
                    <a:pt x="144" y="148"/>
                  </a:moveTo>
                  <a:lnTo>
                    <a:pt x="0" y="148"/>
                  </a:lnTo>
                  <a:lnTo>
                    <a:pt x="0" y="0"/>
                  </a:lnTo>
                  <a:lnTo>
                    <a:pt x="144" y="0"/>
                  </a:lnTo>
                  <a:lnTo>
                    <a:pt x="144"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3" name="Freeform 375">
              <a:extLst>
                <a:ext uri="{FF2B5EF4-FFF2-40B4-BE49-F238E27FC236}">
                  <a16:creationId xmlns:a16="http://schemas.microsoft.com/office/drawing/2014/main" id="{6CE61204-8685-7A69-8A75-5D557141EEA0}"/>
                </a:ext>
              </a:extLst>
            </p:cNvPr>
            <p:cNvSpPr>
              <a:spLocks noChangeArrowheads="1"/>
            </p:cNvSpPr>
            <p:nvPr/>
          </p:nvSpPr>
          <p:spPr bwMode="auto">
            <a:xfrm>
              <a:off x="696913" y="1089025"/>
              <a:ext cx="52387" cy="52388"/>
            </a:xfrm>
            <a:custGeom>
              <a:avLst/>
              <a:gdLst>
                <a:gd name="T0" fmla="*/ 144 w 145"/>
                <a:gd name="T1" fmla="*/ 144 h 145"/>
                <a:gd name="T2" fmla="*/ 0 w 145"/>
                <a:gd name="T3" fmla="*/ 144 h 145"/>
                <a:gd name="T4" fmla="*/ 0 w 145"/>
                <a:gd name="T5" fmla="*/ 0 h 145"/>
                <a:gd name="T6" fmla="*/ 144 w 145"/>
                <a:gd name="T7" fmla="*/ 0 h 145"/>
                <a:gd name="T8" fmla="*/ 144 w 145"/>
                <a:gd name="T9" fmla="*/ 144 h 145"/>
              </a:gdLst>
              <a:ahLst/>
              <a:cxnLst>
                <a:cxn ang="0">
                  <a:pos x="T0" y="T1"/>
                </a:cxn>
                <a:cxn ang="0">
                  <a:pos x="T2" y="T3"/>
                </a:cxn>
                <a:cxn ang="0">
                  <a:pos x="T4" y="T5"/>
                </a:cxn>
                <a:cxn ang="0">
                  <a:pos x="T6" y="T7"/>
                </a:cxn>
                <a:cxn ang="0">
                  <a:pos x="T8" y="T9"/>
                </a:cxn>
              </a:cxnLst>
              <a:rect l="0" t="0" r="r" b="b"/>
              <a:pathLst>
                <a:path w="145" h="145">
                  <a:moveTo>
                    <a:pt x="144" y="144"/>
                  </a:moveTo>
                  <a:lnTo>
                    <a:pt x="0" y="144"/>
                  </a:lnTo>
                  <a:lnTo>
                    <a:pt x="0" y="0"/>
                  </a:lnTo>
                  <a:lnTo>
                    <a:pt x="144" y="0"/>
                  </a:lnTo>
                  <a:lnTo>
                    <a:pt x="144" y="1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4" name="Freeform 376">
              <a:extLst>
                <a:ext uri="{FF2B5EF4-FFF2-40B4-BE49-F238E27FC236}">
                  <a16:creationId xmlns:a16="http://schemas.microsoft.com/office/drawing/2014/main" id="{30558F15-2A57-8F8B-8572-85056A369399}"/>
                </a:ext>
              </a:extLst>
            </p:cNvPr>
            <p:cNvSpPr>
              <a:spLocks noChangeArrowheads="1"/>
            </p:cNvSpPr>
            <p:nvPr/>
          </p:nvSpPr>
          <p:spPr bwMode="auto">
            <a:xfrm>
              <a:off x="747713" y="1089025"/>
              <a:ext cx="53975" cy="52388"/>
            </a:xfrm>
            <a:custGeom>
              <a:avLst/>
              <a:gdLst>
                <a:gd name="T0" fmla="*/ 147 w 148"/>
                <a:gd name="T1" fmla="*/ 144 h 145"/>
                <a:gd name="T2" fmla="*/ 0 w 148"/>
                <a:gd name="T3" fmla="*/ 144 h 145"/>
                <a:gd name="T4" fmla="*/ 0 w 148"/>
                <a:gd name="T5" fmla="*/ 0 h 145"/>
                <a:gd name="T6" fmla="*/ 147 w 148"/>
                <a:gd name="T7" fmla="*/ 0 h 145"/>
                <a:gd name="T8" fmla="*/ 147 w 148"/>
                <a:gd name="T9" fmla="*/ 144 h 145"/>
              </a:gdLst>
              <a:ahLst/>
              <a:cxnLst>
                <a:cxn ang="0">
                  <a:pos x="T0" y="T1"/>
                </a:cxn>
                <a:cxn ang="0">
                  <a:pos x="T2" y="T3"/>
                </a:cxn>
                <a:cxn ang="0">
                  <a:pos x="T4" y="T5"/>
                </a:cxn>
                <a:cxn ang="0">
                  <a:pos x="T6" y="T7"/>
                </a:cxn>
                <a:cxn ang="0">
                  <a:pos x="T8" y="T9"/>
                </a:cxn>
              </a:cxnLst>
              <a:rect l="0" t="0" r="r" b="b"/>
              <a:pathLst>
                <a:path w="148" h="145">
                  <a:moveTo>
                    <a:pt x="147" y="144"/>
                  </a:moveTo>
                  <a:lnTo>
                    <a:pt x="0" y="144"/>
                  </a:lnTo>
                  <a:lnTo>
                    <a:pt x="0" y="0"/>
                  </a:lnTo>
                  <a:lnTo>
                    <a:pt x="147" y="0"/>
                  </a:lnTo>
                  <a:lnTo>
                    <a:pt x="147" y="144"/>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5" name="Freeform 377">
              <a:extLst>
                <a:ext uri="{FF2B5EF4-FFF2-40B4-BE49-F238E27FC236}">
                  <a16:creationId xmlns:a16="http://schemas.microsoft.com/office/drawing/2014/main" id="{1AB756D5-A2E2-E692-02E5-C97676E3F94C}"/>
                </a:ext>
              </a:extLst>
            </p:cNvPr>
            <p:cNvSpPr>
              <a:spLocks noChangeArrowheads="1"/>
            </p:cNvSpPr>
            <p:nvPr/>
          </p:nvSpPr>
          <p:spPr bwMode="auto">
            <a:xfrm>
              <a:off x="801688" y="1089025"/>
              <a:ext cx="52387" cy="52388"/>
            </a:xfrm>
            <a:custGeom>
              <a:avLst/>
              <a:gdLst>
                <a:gd name="T0" fmla="*/ 144 w 145"/>
                <a:gd name="T1" fmla="*/ 144 h 145"/>
                <a:gd name="T2" fmla="*/ 0 w 145"/>
                <a:gd name="T3" fmla="*/ 144 h 145"/>
                <a:gd name="T4" fmla="*/ 0 w 145"/>
                <a:gd name="T5" fmla="*/ 0 h 145"/>
                <a:gd name="T6" fmla="*/ 144 w 145"/>
                <a:gd name="T7" fmla="*/ 0 h 145"/>
                <a:gd name="T8" fmla="*/ 144 w 145"/>
                <a:gd name="T9" fmla="*/ 144 h 145"/>
              </a:gdLst>
              <a:ahLst/>
              <a:cxnLst>
                <a:cxn ang="0">
                  <a:pos x="T0" y="T1"/>
                </a:cxn>
                <a:cxn ang="0">
                  <a:pos x="T2" y="T3"/>
                </a:cxn>
                <a:cxn ang="0">
                  <a:pos x="T4" y="T5"/>
                </a:cxn>
                <a:cxn ang="0">
                  <a:pos x="T6" y="T7"/>
                </a:cxn>
                <a:cxn ang="0">
                  <a:pos x="T8" y="T9"/>
                </a:cxn>
              </a:cxnLst>
              <a:rect l="0" t="0" r="r" b="b"/>
              <a:pathLst>
                <a:path w="145" h="145">
                  <a:moveTo>
                    <a:pt x="144" y="144"/>
                  </a:moveTo>
                  <a:lnTo>
                    <a:pt x="0" y="144"/>
                  </a:lnTo>
                  <a:lnTo>
                    <a:pt x="0" y="0"/>
                  </a:lnTo>
                  <a:lnTo>
                    <a:pt x="144" y="0"/>
                  </a:lnTo>
                  <a:lnTo>
                    <a:pt x="144" y="1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6" name="Freeform 378">
              <a:extLst>
                <a:ext uri="{FF2B5EF4-FFF2-40B4-BE49-F238E27FC236}">
                  <a16:creationId xmlns:a16="http://schemas.microsoft.com/office/drawing/2014/main" id="{73E4E26E-A065-4AAC-4097-6D889A790B9F}"/>
                </a:ext>
              </a:extLst>
            </p:cNvPr>
            <p:cNvSpPr>
              <a:spLocks noChangeArrowheads="1"/>
            </p:cNvSpPr>
            <p:nvPr/>
          </p:nvSpPr>
          <p:spPr bwMode="auto">
            <a:xfrm>
              <a:off x="696913" y="1141413"/>
              <a:ext cx="52387" cy="53975"/>
            </a:xfrm>
            <a:custGeom>
              <a:avLst/>
              <a:gdLst>
                <a:gd name="T0" fmla="*/ 144 w 145"/>
                <a:gd name="T1" fmla="*/ 147 h 148"/>
                <a:gd name="T2" fmla="*/ 0 w 145"/>
                <a:gd name="T3" fmla="*/ 147 h 148"/>
                <a:gd name="T4" fmla="*/ 0 w 145"/>
                <a:gd name="T5" fmla="*/ 0 h 148"/>
                <a:gd name="T6" fmla="*/ 144 w 145"/>
                <a:gd name="T7" fmla="*/ 0 h 148"/>
                <a:gd name="T8" fmla="*/ 144 w 145"/>
                <a:gd name="T9" fmla="*/ 147 h 148"/>
              </a:gdLst>
              <a:ahLst/>
              <a:cxnLst>
                <a:cxn ang="0">
                  <a:pos x="T0" y="T1"/>
                </a:cxn>
                <a:cxn ang="0">
                  <a:pos x="T2" y="T3"/>
                </a:cxn>
                <a:cxn ang="0">
                  <a:pos x="T4" y="T5"/>
                </a:cxn>
                <a:cxn ang="0">
                  <a:pos x="T6" y="T7"/>
                </a:cxn>
                <a:cxn ang="0">
                  <a:pos x="T8" y="T9"/>
                </a:cxn>
              </a:cxnLst>
              <a:rect l="0" t="0" r="r" b="b"/>
              <a:pathLst>
                <a:path w="145" h="148">
                  <a:moveTo>
                    <a:pt x="144" y="147"/>
                  </a:moveTo>
                  <a:lnTo>
                    <a:pt x="0" y="147"/>
                  </a:lnTo>
                  <a:lnTo>
                    <a:pt x="0" y="0"/>
                  </a:lnTo>
                  <a:lnTo>
                    <a:pt x="144" y="0"/>
                  </a:lnTo>
                  <a:lnTo>
                    <a:pt x="144" y="1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379">
              <a:extLst>
                <a:ext uri="{FF2B5EF4-FFF2-40B4-BE49-F238E27FC236}">
                  <a16:creationId xmlns:a16="http://schemas.microsoft.com/office/drawing/2014/main" id="{E4DC2ECA-8AD0-A463-B238-71E868988204}"/>
                </a:ext>
              </a:extLst>
            </p:cNvPr>
            <p:cNvSpPr>
              <a:spLocks noChangeArrowheads="1"/>
            </p:cNvSpPr>
            <p:nvPr/>
          </p:nvSpPr>
          <p:spPr bwMode="auto">
            <a:xfrm>
              <a:off x="747713" y="1141413"/>
              <a:ext cx="53975" cy="53975"/>
            </a:xfrm>
            <a:custGeom>
              <a:avLst/>
              <a:gdLst>
                <a:gd name="T0" fmla="*/ 147 w 148"/>
                <a:gd name="T1" fmla="*/ 147 h 148"/>
                <a:gd name="T2" fmla="*/ 0 w 148"/>
                <a:gd name="T3" fmla="*/ 147 h 148"/>
                <a:gd name="T4" fmla="*/ 0 w 148"/>
                <a:gd name="T5" fmla="*/ 0 h 148"/>
                <a:gd name="T6" fmla="*/ 147 w 148"/>
                <a:gd name="T7" fmla="*/ 0 h 148"/>
                <a:gd name="T8" fmla="*/ 147 w 148"/>
                <a:gd name="T9" fmla="*/ 147 h 148"/>
              </a:gdLst>
              <a:ahLst/>
              <a:cxnLst>
                <a:cxn ang="0">
                  <a:pos x="T0" y="T1"/>
                </a:cxn>
                <a:cxn ang="0">
                  <a:pos x="T2" y="T3"/>
                </a:cxn>
                <a:cxn ang="0">
                  <a:pos x="T4" y="T5"/>
                </a:cxn>
                <a:cxn ang="0">
                  <a:pos x="T6" y="T7"/>
                </a:cxn>
                <a:cxn ang="0">
                  <a:pos x="T8" y="T9"/>
                </a:cxn>
              </a:cxnLst>
              <a:rect l="0" t="0" r="r" b="b"/>
              <a:pathLst>
                <a:path w="148" h="148">
                  <a:moveTo>
                    <a:pt x="147" y="147"/>
                  </a:moveTo>
                  <a:lnTo>
                    <a:pt x="0" y="147"/>
                  </a:lnTo>
                  <a:lnTo>
                    <a:pt x="0" y="0"/>
                  </a:lnTo>
                  <a:lnTo>
                    <a:pt x="147" y="0"/>
                  </a:lnTo>
                  <a:lnTo>
                    <a:pt x="147" y="147"/>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380">
              <a:extLst>
                <a:ext uri="{FF2B5EF4-FFF2-40B4-BE49-F238E27FC236}">
                  <a16:creationId xmlns:a16="http://schemas.microsoft.com/office/drawing/2014/main" id="{61934D40-31EF-C30A-685E-318DA473A291}"/>
                </a:ext>
              </a:extLst>
            </p:cNvPr>
            <p:cNvSpPr>
              <a:spLocks noChangeArrowheads="1"/>
            </p:cNvSpPr>
            <p:nvPr/>
          </p:nvSpPr>
          <p:spPr bwMode="auto">
            <a:xfrm>
              <a:off x="801688" y="1141413"/>
              <a:ext cx="52387" cy="53975"/>
            </a:xfrm>
            <a:custGeom>
              <a:avLst/>
              <a:gdLst>
                <a:gd name="T0" fmla="*/ 144 w 145"/>
                <a:gd name="T1" fmla="*/ 147 h 148"/>
                <a:gd name="T2" fmla="*/ 0 w 145"/>
                <a:gd name="T3" fmla="*/ 147 h 148"/>
                <a:gd name="T4" fmla="*/ 0 w 145"/>
                <a:gd name="T5" fmla="*/ 0 h 148"/>
                <a:gd name="T6" fmla="*/ 144 w 145"/>
                <a:gd name="T7" fmla="*/ 0 h 148"/>
                <a:gd name="T8" fmla="*/ 144 w 145"/>
                <a:gd name="T9" fmla="*/ 147 h 148"/>
              </a:gdLst>
              <a:ahLst/>
              <a:cxnLst>
                <a:cxn ang="0">
                  <a:pos x="T0" y="T1"/>
                </a:cxn>
                <a:cxn ang="0">
                  <a:pos x="T2" y="T3"/>
                </a:cxn>
                <a:cxn ang="0">
                  <a:pos x="T4" y="T5"/>
                </a:cxn>
                <a:cxn ang="0">
                  <a:pos x="T6" y="T7"/>
                </a:cxn>
                <a:cxn ang="0">
                  <a:pos x="T8" y="T9"/>
                </a:cxn>
              </a:cxnLst>
              <a:rect l="0" t="0" r="r" b="b"/>
              <a:pathLst>
                <a:path w="145" h="148">
                  <a:moveTo>
                    <a:pt x="144" y="147"/>
                  </a:moveTo>
                  <a:lnTo>
                    <a:pt x="0" y="147"/>
                  </a:lnTo>
                  <a:lnTo>
                    <a:pt x="0" y="0"/>
                  </a:lnTo>
                  <a:lnTo>
                    <a:pt x="144" y="0"/>
                  </a:lnTo>
                  <a:lnTo>
                    <a:pt x="144" y="1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19" name="Group 18">
            <a:extLst>
              <a:ext uri="{FF2B5EF4-FFF2-40B4-BE49-F238E27FC236}">
                <a16:creationId xmlns:a16="http://schemas.microsoft.com/office/drawing/2014/main" id="{8BC5E7C9-328B-F6C2-08E1-2F3F89EEB6E5}"/>
              </a:ext>
            </a:extLst>
          </p:cNvPr>
          <p:cNvGrpSpPr/>
          <p:nvPr userDrawn="1"/>
        </p:nvGrpSpPr>
        <p:grpSpPr>
          <a:xfrm>
            <a:off x="10591017" y="6067647"/>
            <a:ext cx="800100" cy="800105"/>
            <a:chOff x="2198688" y="1670050"/>
            <a:chExt cx="157162" cy="157163"/>
          </a:xfrm>
        </p:grpSpPr>
        <p:sp>
          <p:nvSpPr>
            <p:cNvPr id="20" name="Freeform 5010">
              <a:extLst>
                <a:ext uri="{FF2B5EF4-FFF2-40B4-BE49-F238E27FC236}">
                  <a16:creationId xmlns:a16="http://schemas.microsoft.com/office/drawing/2014/main" id="{F57917A9-A1D2-F960-BF83-F799AF2BA610}"/>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chemeClr val="accent3"/>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1" name="Freeform 5011">
              <a:extLst>
                <a:ext uri="{FF2B5EF4-FFF2-40B4-BE49-F238E27FC236}">
                  <a16:creationId xmlns:a16="http://schemas.microsoft.com/office/drawing/2014/main" id="{33773C94-52E0-1EB1-BBBA-EEB931CDBC2C}"/>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6"/>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22" name="Group 21">
            <a:extLst>
              <a:ext uri="{FF2B5EF4-FFF2-40B4-BE49-F238E27FC236}">
                <a16:creationId xmlns:a16="http://schemas.microsoft.com/office/drawing/2014/main" id="{F6F1F2B6-23BD-A16F-72ED-6E533A5F7FBA}"/>
              </a:ext>
            </a:extLst>
          </p:cNvPr>
          <p:cNvGrpSpPr/>
          <p:nvPr userDrawn="1"/>
        </p:nvGrpSpPr>
        <p:grpSpPr>
          <a:xfrm>
            <a:off x="11402087" y="6057895"/>
            <a:ext cx="800111" cy="800105"/>
            <a:chOff x="1485900" y="715963"/>
            <a:chExt cx="157163" cy="157162"/>
          </a:xfrm>
        </p:grpSpPr>
        <p:sp>
          <p:nvSpPr>
            <p:cNvPr id="23" name="Freeform 268">
              <a:extLst>
                <a:ext uri="{FF2B5EF4-FFF2-40B4-BE49-F238E27FC236}">
                  <a16:creationId xmlns:a16="http://schemas.microsoft.com/office/drawing/2014/main" id="{81445BD8-DEFC-B8C6-0793-8E513EFE9806}"/>
                </a:ext>
              </a:extLst>
            </p:cNvPr>
            <p:cNvSpPr>
              <a:spLocks noChangeArrowheads="1"/>
            </p:cNvSpPr>
            <p:nvPr/>
          </p:nvSpPr>
          <p:spPr bwMode="auto">
            <a:xfrm>
              <a:off x="1485900" y="715963"/>
              <a:ext cx="17463"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4" name="Freeform 269">
              <a:extLst>
                <a:ext uri="{FF2B5EF4-FFF2-40B4-BE49-F238E27FC236}">
                  <a16:creationId xmlns:a16="http://schemas.microsoft.com/office/drawing/2014/main" id="{EB042952-1F78-1544-E32F-3ADB67D29633}"/>
                </a:ext>
              </a:extLst>
            </p:cNvPr>
            <p:cNvSpPr>
              <a:spLocks noChangeArrowheads="1"/>
            </p:cNvSpPr>
            <p:nvPr/>
          </p:nvSpPr>
          <p:spPr bwMode="auto">
            <a:xfrm>
              <a:off x="1503363"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5" name="Freeform 270">
              <a:extLst>
                <a:ext uri="{FF2B5EF4-FFF2-40B4-BE49-F238E27FC236}">
                  <a16:creationId xmlns:a16="http://schemas.microsoft.com/office/drawing/2014/main" id="{7BBCF9B6-9E1B-0F08-B8FA-91B539D9C285}"/>
                </a:ext>
              </a:extLst>
            </p:cNvPr>
            <p:cNvSpPr>
              <a:spLocks noChangeArrowheads="1"/>
            </p:cNvSpPr>
            <p:nvPr/>
          </p:nvSpPr>
          <p:spPr bwMode="auto">
            <a:xfrm>
              <a:off x="1520825" y="715963"/>
              <a:ext cx="17463"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271">
              <a:extLst>
                <a:ext uri="{FF2B5EF4-FFF2-40B4-BE49-F238E27FC236}">
                  <a16:creationId xmlns:a16="http://schemas.microsoft.com/office/drawing/2014/main" id="{0E1104D0-001A-75A4-9C00-2E8F34B6203A}"/>
                </a:ext>
              </a:extLst>
            </p:cNvPr>
            <p:cNvSpPr>
              <a:spLocks noChangeArrowheads="1"/>
            </p:cNvSpPr>
            <p:nvPr/>
          </p:nvSpPr>
          <p:spPr bwMode="auto">
            <a:xfrm>
              <a:off x="1485900" y="731838"/>
              <a:ext cx="17463" cy="19050"/>
            </a:xfrm>
            <a:custGeom>
              <a:avLst/>
              <a:gdLst>
                <a:gd name="T0" fmla="*/ 0 w 47"/>
                <a:gd name="T1" fmla="*/ 51 h 52"/>
                <a:gd name="T2" fmla="*/ 46 w 47"/>
                <a:gd name="T3" fmla="*/ 51 h 52"/>
                <a:gd name="T4" fmla="*/ 0 w 47"/>
                <a:gd name="T5" fmla="*/ 0 h 52"/>
                <a:gd name="T6" fmla="*/ 0 w 47"/>
                <a:gd name="T7" fmla="*/ 51 h 52"/>
              </a:gdLst>
              <a:ahLst/>
              <a:cxnLst>
                <a:cxn ang="0">
                  <a:pos x="T0" y="T1"/>
                </a:cxn>
                <a:cxn ang="0">
                  <a:pos x="T2" y="T3"/>
                </a:cxn>
                <a:cxn ang="0">
                  <a:pos x="T4" y="T5"/>
                </a:cxn>
                <a:cxn ang="0">
                  <a:pos x="T6" y="T7"/>
                </a:cxn>
              </a:cxnLst>
              <a:rect l="0" t="0" r="r" b="b"/>
              <a:pathLst>
                <a:path w="47" h="52">
                  <a:moveTo>
                    <a:pt x="0" y="51"/>
                  </a:moveTo>
                  <a:lnTo>
                    <a:pt x="46" y="51"/>
                  </a:lnTo>
                  <a:lnTo>
                    <a:pt x="0" y="0"/>
                  </a:lnTo>
                  <a:lnTo>
                    <a:pt x="0" y="51"/>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7" name="Freeform 272">
              <a:extLst>
                <a:ext uri="{FF2B5EF4-FFF2-40B4-BE49-F238E27FC236}">
                  <a16:creationId xmlns:a16="http://schemas.microsoft.com/office/drawing/2014/main" id="{01F9F4C8-D69D-2055-C1EA-8E12B67EF2E1}"/>
                </a:ext>
              </a:extLst>
            </p:cNvPr>
            <p:cNvSpPr>
              <a:spLocks noChangeArrowheads="1"/>
            </p:cNvSpPr>
            <p:nvPr/>
          </p:nvSpPr>
          <p:spPr bwMode="auto">
            <a:xfrm>
              <a:off x="1503363" y="731838"/>
              <a:ext cx="19050" cy="19050"/>
            </a:xfrm>
            <a:custGeom>
              <a:avLst/>
              <a:gdLst>
                <a:gd name="T0" fmla="*/ 0 w 52"/>
                <a:gd name="T1" fmla="*/ 0 h 52"/>
                <a:gd name="T2" fmla="*/ 0 w 52"/>
                <a:gd name="T3" fmla="*/ 51 h 52"/>
                <a:gd name="T4" fmla="*/ 51 w 52"/>
                <a:gd name="T5" fmla="*/ 51 h 52"/>
                <a:gd name="T6" fmla="*/ 0 w 52"/>
                <a:gd name="T7" fmla="*/ 0 h 52"/>
              </a:gdLst>
              <a:ahLst/>
              <a:cxnLst>
                <a:cxn ang="0">
                  <a:pos x="T0" y="T1"/>
                </a:cxn>
                <a:cxn ang="0">
                  <a:pos x="T2" y="T3"/>
                </a:cxn>
                <a:cxn ang="0">
                  <a:pos x="T4" y="T5"/>
                </a:cxn>
                <a:cxn ang="0">
                  <a:pos x="T6" y="T7"/>
                </a:cxn>
              </a:cxnLst>
              <a:rect l="0" t="0" r="r" b="b"/>
              <a:pathLst>
                <a:path w="52" h="52">
                  <a:moveTo>
                    <a:pt x="0" y="0"/>
                  </a:moveTo>
                  <a:lnTo>
                    <a:pt x="0" y="51"/>
                  </a:lnTo>
                  <a:lnTo>
                    <a:pt x="51" y="51"/>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8" name="Freeform 273">
              <a:extLst>
                <a:ext uri="{FF2B5EF4-FFF2-40B4-BE49-F238E27FC236}">
                  <a16:creationId xmlns:a16="http://schemas.microsoft.com/office/drawing/2014/main" id="{57160493-E412-3989-78FE-89C5D7150DEE}"/>
                </a:ext>
              </a:extLst>
            </p:cNvPr>
            <p:cNvSpPr>
              <a:spLocks noChangeArrowheads="1"/>
            </p:cNvSpPr>
            <p:nvPr/>
          </p:nvSpPr>
          <p:spPr bwMode="auto">
            <a:xfrm>
              <a:off x="1520825" y="731838"/>
              <a:ext cx="17463" cy="19050"/>
            </a:xfrm>
            <a:custGeom>
              <a:avLst/>
              <a:gdLst>
                <a:gd name="T0" fmla="*/ 0 w 47"/>
                <a:gd name="T1" fmla="*/ 0 h 52"/>
                <a:gd name="T2" fmla="*/ 0 w 47"/>
                <a:gd name="T3" fmla="*/ 51 h 52"/>
                <a:gd name="T4" fmla="*/ 46 w 47"/>
                <a:gd name="T5" fmla="*/ 51 h 52"/>
                <a:gd name="T6" fmla="*/ 0 w 47"/>
                <a:gd name="T7" fmla="*/ 0 h 52"/>
              </a:gdLst>
              <a:ahLst/>
              <a:cxnLst>
                <a:cxn ang="0">
                  <a:pos x="T0" y="T1"/>
                </a:cxn>
                <a:cxn ang="0">
                  <a:pos x="T2" y="T3"/>
                </a:cxn>
                <a:cxn ang="0">
                  <a:pos x="T4" y="T5"/>
                </a:cxn>
                <a:cxn ang="0">
                  <a:pos x="T6" y="T7"/>
                </a:cxn>
              </a:cxnLst>
              <a:rect l="0" t="0" r="r" b="b"/>
              <a:pathLst>
                <a:path w="47" h="52">
                  <a:moveTo>
                    <a:pt x="0" y="0"/>
                  </a:moveTo>
                  <a:lnTo>
                    <a:pt x="0" y="51"/>
                  </a:lnTo>
                  <a:lnTo>
                    <a:pt x="46" y="51"/>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9" name="Freeform 274">
              <a:extLst>
                <a:ext uri="{FF2B5EF4-FFF2-40B4-BE49-F238E27FC236}">
                  <a16:creationId xmlns:a16="http://schemas.microsoft.com/office/drawing/2014/main" id="{6C7AD0C5-B5D5-3D41-9EB4-A6BF94D6E877}"/>
                </a:ext>
              </a:extLst>
            </p:cNvPr>
            <p:cNvSpPr>
              <a:spLocks noChangeArrowheads="1"/>
            </p:cNvSpPr>
            <p:nvPr/>
          </p:nvSpPr>
          <p:spPr bwMode="auto">
            <a:xfrm>
              <a:off x="1538288"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0" name="Freeform 275">
              <a:extLst>
                <a:ext uri="{FF2B5EF4-FFF2-40B4-BE49-F238E27FC236}">
                  <a16:creationId xmlns:a16="http://schemas.microsoft.com/office/drawing/2014/main" id="{F8E66F5A-D844-1011-4CA3-946C90905785}"/>
                </a:ext>
              </a:extLst>
            </p:cNvPr>
            <p:cNvSpPr>
              <a:spLocks noChangeArrowheads="1"/>
            </p:cNvSpPr>
            <p:nvPr/>
          </p:nvSpPr>
          <p:spPr bwMode="auto">
            <a:xfrm>
              <a:off x="1555750" y="715963"/>
              <a:ext cx="17463" cy="17462"/>
            </a:xfrm>
            <a:custGeom>
              <a:avLst/>
              <a:gdLst>
                <a:gd name="T0" fmla="*/ 0 w 48"/>
                <a:gd name="T1" fmla="*/ 46 h 47"/>
                <a:gd name="T2" fmla="*/ 47 w 48"/>
                <a:gd name="T3" fmla="*/ 46 h 47"/>
                <a:gd name="T4" fmla="*/ 0 w 48"/>
                <a:gd name="T5" fmla="*/ 0 h 47"/>
                <a:gd name="T6" fmla="*/ 0 w 48"/>
                <a:gd name="T7" fmla="*/ 46 h 47"/>
              </a:gdLst>
              <a:ahLst/>
              <a:cxnLst>
                <a:cxn ang="0">
                  <a:pos x="T0" y="T1"/>
                </a:cxn>
                <a:cxn ang="0">
                  <a:pos x="T2" y="T3"/>
                </a:cxn>
                <a:cxn ang="0">
                  <a:pos x="T4" y="T5"/>
                </a:cxn>
                <a:cxn ang="0">
                  <a:pos x="T6" y="T7"/>
                </a:cxn>
              </a:cxnLst>
              <a:rect l="0" t="0" r="r" b="b"/>
              <a:pathLst>
                <a:path w="48" h="47">
                  <a:moveTo>
                    <a:pt x="0" y="46"/>
                  </a:moveTo>
                  <a:lnTo>
                    <a:pt x="47"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1" name="Freeform 276">
              <a:extLst>
                <a:ext uri="{FF2B5EF4-FFF2-40B4-BE49-F238E27FC236}">
                  <a16:creationId xmlns:a16="http://schemas.microsoft.com/office/drawing/2014/main" id="{C9652E1E-181A-7FBC-FE61-A876E4FD663F}"/>
                </a:ext>
              </a:extLst>
            </p:cNvPr>
            <p:cNvSpPr>
              <a:spLocks noChangeArrowheads="1"/>
            </p:cNvSpPr>
            <p:nvPr/>
          </p:nvSpPr>
          <p:spPr bwMode="auto">
            <a:xfrm>
              <a:off x="1573213" y="715963"/>
              <a:ext cx="17462"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2" name="Freeform 277">
              <a:extLst>
                <a:ext uri="{FF2B5EF4-FFF2-40B4-BE49-F238E27FC236}">
                  <a16:creationId xmlns:a16="http://schemas.microsoft.com/office/drawing/2014/main" id="{350219B9-1B03-A0A4-01AC-9CE4B0AF4033}"/>
                </a:ext>
              </a:extLst>
            </p:cNvPr>
            <p:cNvSpPr>
              <a:spLocks noChangeArrowheads="1"/>
            </p:cNvSpPr>
            <p:nvPr/>
          </p:nvSpPr>
          <p:spPr bwMode="auto">
            <a:xfrm>
              <a:off x="1538288" y="731838"/>
              <a:ext cx="19050" cy="19050"/>
            </a:xfrm>
            <a:custGeom>
              <a:avLst/>
              <a:gdLst>
                <a:gd name="T0" fmla="*/ 0 w 52"/>
                <a:gd name="T1" fmla="*/ 51 h 52"/>
                <a:gd name="T2" fmla="*/ 51 w 52"/>
                <a:gd name="T3" fmla="*/ 51 h 52"/>
                <a:gd name="T4" fmla="*/ 0 w 52"/>
                <a:gd name="T5" fmla="*/ 0 h 52"/>
                <a:gd name="T6" fmla="*/ 0 w 52"/>
                <a:gd name="T7" fmla="*/ 51 h 52"/>
              </a:gdLst>
              <a:ahLst/>
              <a:cxnLst>
                <a:cxn ang="0">
                  <a:pos x="T0" y="T1"/>
                </a:cxn>
                <a:cxn ang="0">
                  <a:pos x="T2" y="T3"/>
                </a:cxn>
                <a:cxn ang="0">
                  <a:pos x="T4" y="T5"/>
                </a:cxn>
                <a:cxn ang="0">
                  <a:pos x="T6" y="T7"/>
                </a:cxn>
              </a:cxnLst>
              <a:rect l="0" t="0" r="r" b="b"/>
              <a:pathLst>
                <a:path w="52" h="52">
                  <a:moveTo>
                    <a:pt x="0" y="51"/>
                  </a:moveTo>
                  <a:lnTo>
                    <a:pt x="51" y="51"/>
                  </a:lnTo>
                  <a:lnTo>
                    <a:pt x="0" y="0"/>
                  </a:lnTo>
                  <a:lnTo>
                    <a:pt x="0" y="51"/>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3" name="Freeform 278">
              <a:extLst>
                <a:ext uri="{FF2B5EF4-FFF2-40B4-BE49-F238E27FC236}">
                  <a16:creationId xmlns:a16="http://schemas.microsoft.com/office/drawing/2014/main" id="{B06E6E10-57C8-B61A-962C-5A2D4C0B3D69}"/>
                </a:ext>
              </a:extLst>
            </p:cNvPr>
            <p:cNvSpPr>
              <a:spLocks noChangeArrowheads="1"/>
            </p:cNvSpPr>
            <p:nvPr/>
          </p:nvSpPr>
          <p:spPr bwMode="auto">
            <a:xfrm>
              <a:off x="1555750" y="731838"/>
              <a:ext cx="17463" cy="19050"/>
            </a:xfrm>
            <a:custGeom>
              <a:avLst/>
              <a:gdLst>
                <a:gd name="T0" fmla="*/ 0 w 48"/>
                <a:gd name="T1" fmla="*/ 0 h 52"/>
                <a:gd name="T2" fmla="*/ 0 w 48"/>
                <a:gd name="T3" fmla="*/ 51 h 52"/>
                <a:gd name="T4" fmla="*/ 47 w 48"/>
                <a:gd name="T5" fmla="*/ 51 h 52"/>
                <a:gd name="T6" fmla="*/ 0 w 48"/>
                <a:gd name="T7" fmla="*/ 0 h 52"/>
              </a:gdLst>
              <a:ahLst/>
              <a:cxnLst>
                <a:cxn ang="0">
                  <a:pos x="T0" y="T1"/>
                </a:cxn>
                <a:cxn ang="0">
                  <a:pos x="T2" y="T3"/>
                </a:cxn>
                <a:cxn ang="0">
                  <a:pos x="T4" y="T5"/>
                </a:cxn>
                <a:cxn ang="0">
                  <a:pos x="T6" y="T7"/>
                </a:cxn>
              </a:cxnLst>
              <a:rect l="0" t="0" r="r" b="b"/>
              <a:pathLst>
                <a:path w="48" h="52">
                  <a:moveTo>
                    <a:pt x="0" y="0"/>
                  </a:moveTo>
                  <a:lnTo>
                    <a:pt x="0" y="51"/>
                  </a:lnTo>
                  <a:lnTo>
                    <a:pt x="47" y="51"/>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4" name="Freeform 279">
              <a:extLst>
                <a:ext uri="{FF2B5EF4-FFF2-40B4-BE49-F238E27FC236}">
                  <a16:creationId xmlns:a16="http://schemas.microsoft.com/office/drawing/2014/main" id="{12C96B58-DA8E-808B-2BCC-30AABA045D15}"/>
                </a:ext>
              </a:extLst>
            </p:cNvPr>
            <p:cNvSpPr>
              <a:spLocks noChangeArrowheads="1"/>
            </p:cNvSpPr>
            <p:nvPr/>
          </p:nvSpPr>
          <p:spPr bwMode="auto">
            <a:xfrm>
              <a:off x="1573213" y="731838"/>
              <a:ext cx="17462" cy="19050"/>
            </a:xfrm>
            <a:custGeom>
              <a:avLst/>
              <a:gdLst>
                <a:gd name="T0" fmla="*/ 0 w 47"/>
                <a:gd name="T1" fmla="*/ 0 h 52"/>
                <a:gd name="T2" fmla="*/ 0 w 47"/>
                <a:gd name="T3" fmla="*/ 51 h 52"/>
                <a:gd name="T4" fmla="*/ 46 w 47"/>
                <a:gd name="T5" fmla="*/ 51 h 52"/>
                <a:gd name="T6" fmla="*/ 0 w 47"/>
                <a:gd name="T7" fmla="*/ 0 h 52"/>
              </a:gdLst>
              <a:ahLst/>
              <a:cxnLst>
                <a:cxn ang="0">
                  <a:pos x="T0" y="T1"/>
                </a:cxn>
                <a:cxn ang="0">
                  <a:pos x="T2" y="T3"/>
                </a:cxn>
                <a:cxn ang="0">
                  <a:pos x="T4" y="T5"/>
                </a:cxn>
                <a:cxn ang="0">
                  <a:pos x="T6" y="T7"/>
                </a:cxn>
              </a:cxnLst>
              <a:rect l="0" t="0" r="r" b="b"/>
              <a:pathLst>
                <a:path w="47" h="52">
                  <a:moveTo>
                    <a:pt x="0" y="0"/>
                  </a:moveTo>
                  <a:lnTo>
                    <a:pt x="0" y="51"/>
                  </a:lnTo>
                  <a:lnTo>
                    <a:pt x="46" y="51"/>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5" name="Freeform 280">
              <a:extLst>
                <a:ext uri="{FF2B5EF4-FFF2-40B4-BE49-F238E27FC236}">
                  <a16:creationId xmlns:a16="http://schemas.microsoft.com/office/drawing/2014/main" id="{709900C4-9543-C012-9262-B2C3B7C39ACE}"/>
                </a:ext>
              </a:extLst>
            </p:cNvPr>
            <p:cNvSpPr>
              <a:spLocks noChangeArrowheads="1"/>
            </p:cNvSpPr>
            <p:nvPr/>
          </p:nvSpPr>
          <p:spPr bwMode="auto">
            <a:xfrm>
              <a:off x="1589088"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6" name="Freeform 281">
              <a:extLst>
                <a:ext uri="{FF2B5EF4-FFF2-40B4-BE49-F238E27FC236}">
                  <a16:creationId xmlns:a16="http://schemas.microsoft.com/office/drawing/2014/main" id="{5C5E49A1-8BC8-85F5-152D-109A256EA96E}"/>
                </a:ext>
              </a:extLst>
            </p:cNvPr>
            <p:cNvSpPr>
              <a:spLocks noChangeArrowheads="1"/>
            </p:cNvSpPr>
            <p:nvPr/>
          </p:nvSpPr>
          <p:spPr bwMode="auto">
            <a:xfrm>
              <a:off x="1608138" y="715963"/>
              <a:ext cx="17462"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7" name="Freeform 282">
              <a:extLst>
                <a:ext uri="{FF2B5EF4-FFF2-40B4-BE49-F238E27FC236}">
                  <a16:creationId xmlns:a16="http://schemas.microsoft.com/office/drawing/2014/main" id="{32D5BF5A-D73E-0542-1525-2B744B690307}"/>
                </a:ext>
              </a:extLst>
            </p:cNvPr>
            <p:cNvSpPr>
              <a:spLocks noChangeArrowheads="1"/>
            </p:cNvSpPr>
            <p:nvPr/>
          </p:nvSpPr>
          <p:spPr bwMode="auto">
            <a:xfrm>
              <a:off x="1624013"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8" name="Freeform 283">
              <a:extLst>
                <a:ext uri="{FF2B5EF4-FFF2-40B4-BE49-F238E27FC236}">
                  <a16:creationId xmlns:a16="http://schemas.microsoft.com/office/drawing/2014/main" id="{DE6B7B35-AF1D-B405-3F6D-3C022227D052}"/>
                </a:ext>
              </a:extLst>
            </p:cNvPr>
            <p:cNvSpPr>
              <a:spLocks noChangeArrowheads="1"/>
            </p:cNvSpPr>
            <p:nvPr/>
          </p:nvSpPr>
          <p:spPr bwMode="auto">
            <a:xfrm>
              <a:off x="1589088" y="731838"/>
              <a:ext cx="19050" cy="19050"/>
            </a:xfrm>
            <a:custGeom>
              <a:avLst/>
              <a:gdLst>
                <a:gd name="T0" fmla="*/ 0 w 52"/>
                <a:gd name="T1" fmla="*/ 51 h 52"/>
                <a:gd name="T2" fmla="*/ 51 w 52"/>
                <a:gd name="T3" fmla="*/ 51 h 52"/>
                <a:gd name="T4" fmla="*/ 0 w 52"/>
                <a:gd name="T5" fmla="*/ 0 h 52"/>
                <a:gd name="T6" fmla="*/ 0 w 52"/>
                <a:gd name="T7" fmla="*/ 51 h 52"/>
              </a:gdLst>
              <a:ahLst/>
              <a:cxnLst>
                <a:cxn ang="0">
                  <a:pos x="T0" y="T1"/>
                </a:cxn>
                <a:cxn ang="0">
                  <a:pos x="T2" y="T3"/>
                </a:cxn>
                <a:cxn ang="0">
                  <a:pos x="T4" y="T5"/>
                </a:cxn>
                <a:cxn ang="0">
                  <a:pos x="T6" y="T7"/>
                </a:cxn>
              </a:cxnLst>
              <a:rect l="0" t="0" r="r" b="b"/>
              <a:pathLst>
                <a:path w="52" h="52">
                  <a:moveTo>
                    <a:pt x="0" y="51"/>
                  </a:moveTo>
                  <a:lnTo>
                    <a:pt x="51" y="51"/>
                  </a:lnTo>
                  <a:lnTo>
                    <a:pt x="0" y="0"/>
                  </a:lnTo>
                  <a:lnTo>
                    <a:pt x="0" y="51"/>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9" name="Freeform 284">
              <a:extLst>
                <a:ext uri="{FF2B5EF4-FFF2-40B4-BE49-F238E27FC236}">
                  <a16:creationId xmlns:a16="http://schemas.microsoft.com/office/drawing/2014/main" id="{B051A939-03BF-FA74-6199-6E7EE80EBCAD}"/>
                </a:ext>
              </a:extLst>
            </p:cNvPr>
            <p:cNvSpPr>
              <a:spLocks noChangeArrowheads="1"/>
            </p:cNvSpPr>
            <p:nvPr/>
          </p:nvSpPr>
          <p:spPr bwMode="auto">
            <a:xfrm>
              <a:off x="1608138" y="731838"/>
              <a:ext cx="17462" cy="19050"/>
            </a:xfrm>
            <a:custGeom>
              <a:avLst/>
              <a:gdLst>
                <a:gd name="T0" fmla="*/ 0 w 47"/>
                <a:gd name="T1" fmla="*/ 0 h 52"/>
                <a:gd name="T2" fmla="*/ 0 w 47"/>
                <a:gd name="T3" fmla="*/ 51 h 52"/>
                <a:gd name="T4" fmla="*/ 46 w 47"/>
                <a:gd name="T5" fmla="*/ 51 h 52"/>
                <a:gd name="T6" fmla="*/ 0 w 47"/>
                <a:gd name="T7" fmla="*/ 0 h 52"/>
              </a:gdLst>
              <a:ahLst/>
              <a:cxnLst>
                <a:cxn ang="0">
                  <a:pos x="T0" y="T1"/>
                </a:cxn>
                <a:cxn ang="0">
                  <a:pos x="T2" y="T3"/>
                </a:cxn>
                <a:cxn ang="0">
                  <a:pos x="T4" y="T5"/>
                </a:cxn>
                <a:cxn ang="0">
                  <a:pos x="T6" y="T7"/>
                </a:cxn>
              </a:cxnLst>
              <a:rect l="0" t="0" r="r" b="b"/>
              <a:pathLst>
                <a:path w="47" h="52">
                  <a:moveTo>
                    <a:pt x="0" y="0"/>
                  </a:moveTo>
                  <a:lnTo>
                    <a:pt x="0" y="51"/>
                  </a:lnTo>
                  <a:lnTo>
                    <a:pt x="46" y="51"/>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0" name="Freeform 285">
              <a:extLst>
                <a:ext uri="{FF2B5EF4-FFF2-40B4-BE49-F238E27FC236}">
                  <a16:creationId xmlns:a16="http://schemas.microsoft.com/office/drawing/2014/main" id="{1AB57EBF-E838-7EBB-F586-A457A3FB853C}"/>
                </a:ext>
              </a:extLst>
            </p:cNvPr>
            <p:cNvSpPr>
              <a:spLocks noChangeArrowheads="1"/>
            </p:cNvSpPr>
            <p:nvPr/>
          </p:nvSpPr>
          <p:spPr bwMode="auto">
            <a:xfrm>
              <a:off x="1624013" y="731838"/>
              <a:ext cx="19050" cy="19050"/>
            </a:xfrm>
            <a:custGeom>
              <a:avLst/>
              <a:gdLst>
                <a:gd name="T0" fmla="*/ 0 w 52"/>
                <a:gd name="T1" fmla="*/ 0 h 52"/>
                <a:gd name="T2" fmla="*/ 0 w 52"/>
                <a:gd name="T3" fmla="*/ 51 h 52"/>
                <a:gd name="T4" fmla="*/ 51 w 52"/>
                <a:gd name="T5" fmla="*/ 51 h 52"/>
                <a:gd name="T6" fmla="*/ 0 w 52"/>
                <a:gd name="T7" fmla="*/ 0 h 52"/>
              </a:gdLst>
              <a:ahLst/>
              <a:cxnLst>
                <a:cxn ang="0">
                  <a:pos x="T0" y="T1"/>
                </a:cxn>
                <a:cxn ang="0">
                  <a:pos x="T2" y="T3"/>
                </a:cxn>
                <a:cxn ang="0">
                  <a:pos x="T4" y="T5"/>
                </a:cxn>
                <a:cxn ang="0">
                  <a:pos x="T6" y="T7"/>
                </a:cxn>
              </a:cxnLst>
              <a:rect l="0" t="0" r="r" b="b"/>
              <a:pathLst>
                <a:path w="52" h="52">
                  <a:moveTo>
                    <a:pt x="0" y="0"/>
                  </a:moveTo>
                  <a:lnTo>
                    <a:pt x="0" y="51"/>
                  </a:lnTo>
                  <a:lnTo>
                    <a:pt x="51" y="51"/>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1" name="Freeform 286">
              <a:extLst>
                <a:ext uri="{FF2B5EF4-FFF2-40B4-BE49-F238E27FC236}">
                  <a16:creationId xmlns:a16="http://schemas.microsoft.com/office/drawing/2014/main" id="{03262299-EEA4-D123-6CAB-2F16728E426E}"/>
                </a:ext>
              </a:extLst>
            </p:cNvPr>
            <p:cNvSpPr>
              <a:spLocks noChangeArrowheads="1"/>
            </p:cNvSpPr>
            <p:nvPr/>
          </p:nvSpPr>
          <p:spPr bwMode="auto">
            <a:xfrm>
              <a:off x="1485900" y="75088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2" name="Freeform 287">
              <a:extLst>
                <a:ext uri="{FF2B5EF4-FFF2-40B4-BE49-F238E27FC236}">
                  <a16:creationId xmlns:a16="http://schemas.microsoft.com/office/drawing/2014/main" id="{F28B76D7-F294-27A7-9F85-8329ACCC36FC}"/>
                </a:ext>
              </a:extLst>
            </p:cNvPr>
            <p:cNvSpPr>
              <a:spLocks noChangeArrowheads="1"/>
            </p:cNvSpPr>
            <p:nvPr/>
          </p:nvSpPr>
          <p:spPr bwMode="auto">
            <a:xfrm>
              <a:off x="1503363"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3" name="Freeform 288">
              <a:extLst>
                <a:ext uri="{FF2B5EF4-FFF2-40B4-BE49-F238E27FC236}">
                  <a16:creationId xmlns:a16="http://schemas.microsoft.com/office/drawing/2014/main" id="{A9E8E267-FDD6-2D88-85BC-7001A3CB48D6}"/>
                </a:ext>
              </a:extLst>
            </p:cNvPr>
            <p:cNvSpPr>
              <a:spLocks noChangeArrowheads="1"/>
            </p:cNvSpPr>
            <p:nvPr/>
          </p:nvSpPr>
          <p:spPr bwMode="auto">
            <a:xfrm>
              <a:off x="1520825" y="75088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4" name="Freeform 289">
              <a:extLst>
                <a:ext uri="{FF2B5EF4-FFF2-40B4-BE49-F238E27FC236}">
                  <a16:creationId xmlns:a16="http://schemas.microsoft.com/office/drawing/2014/main" id="{EBCEEFCA-E481-D502-57FF-20B46BD2E6A8}"/>
                </a:ext>
              </a:extLst>
            </p:cNvPr>
            <p:cNvSpPr>
              <a:spLocks noChangeArrowheads="1"/>
            </p:cNvSpPr>
            <p:nvPr/>
          </p:nvSpPr>
          <p:spPr bwMode="auto">
            <a:xfrm>
              <a:off x="1485900" y="768350"/>
              <a:ext cx="17463" cy="19050"/>
            </a:xfrm>
            <a:custGeom>
              <a:avLst/>
              <a:gdLst>
                <a:gd name="T0" fmla="*/ 0 w 47"/>
                <a:gd name="T1" fmla="*/ 50 h 51"/>
                <a:gd name="T2" fmla="*/ 46 w 47"/>
                <a:gd name="T3" fmla="*/ 50 h 51"/>
                <a:gd name="T4" fmla="*/ 0 w 47"/>
                <a:gd name="T5" fmla="*/ 0 h 51"/>
                <a:gd name="T6" fmla="*/ 0 w 47"/>
                <a:gd name="T7" fmla="*/ 50 h 51"/>
              </a:gdLst>
              <a:ahLst/>
              <a:cxnLst>
                <a:cxn ang="0">
                  <a:pos x="T0" y="T1"/>
                </a:cxn>
                <a:cxn ang="0">
                  <a:pos x="T2" y="T3"/>
                </a:cxn>
                <a:cxn ang="0">
                  <a:pos x="T4" y="T5"/>
                </a:cxn>
                <a:cxn ang="0">
                  <a:pos x="T6" y="T7"/>
                </a:cxn>
              </a:cxnLst>
              <a:rect l="0" t="0" r="r" b="b"/>
              <a:pathLst>
                <a:path w="47" h="51">
                  <a:moveTo>
                    <a:pt x="0" y="50"/>
                  </a:moveTo>
                  <a:lnTo>
                    <a:pt x="46"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5" name="Freeform 290">
              <a:extLst>
                <a:ext uri="{FF2B5EF4-FFF2-40B4-BE49-F238E27FC236}">
                  <a16:creationId xmlns:a16="http://schemas.microsoft.com/office/drawing/2014/main" id="{8B31930A-5CE7-E68E-246E-A5A7143660A8}"/>
                </a:ext>
              </a:extLst>
            </p:cNvPr>
            <p:cNvSpPr>
              <a:spLocks noChangeArrowheads="1"/>
            </p:cNvSpPr>
            <p:nvPr/>
          </p:nvSpPr>
          <p:spPr bwMode="auto">
            <a:xfrm>
              <a:off x="1503363" y="76835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6" name="Freeform 291">
              <a:extLst>
                <a:ext uri="{FF2B5EF4-FFF2-40B4-BE49-F238E27FC236}">
                  <a16:creationId xmlns:a16="http://schemas.microsoft.com/office/drawing/2014/main" id="{59BB57F7-CE4C-A565-C992-936DA0AB5F19}"/>
                </a:ext>
              </a:extLst>
            </p:cNvPr>
            <p:cNvSpPr>
              <a:spLocks noChangeArrowheads="1"/>
            </p:cNvSpPr>
            <p:nvPr/>
          </p:nvSpPr>
          <p:spPr bwMode="auto">
            <a:xfrm>
              <a:off x="1520825" y="768350"/>
              <a:ext cx="17463"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7" name="Freeform 292">
              <a:extLst>
                <a:ext uri="{FF2B5EF4-FFF2-40B4-BE49-F238E27FC236}">
                  <a16:creationId xmlns:a16="http://schemas.microsoft.com/office/drawing/2014/main" id="{836216B6-298D-5458-BDE1-97BDC00EB2CF}"/>
                </a:ext>
              </a:extLst>
            </p:cNvPr>
            <p:cNvSpPr>
              <a:spLocks noChangeArrowheads="1"/>
            </p:cNvSpPr>
            <p:nvPr/>
          </p:nvSpPr>
          <p:spPr bwMode="auto">
            <a:xfrm>
              <a:off x="1538288"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8" name="Freeform 293">
              <a:extLst>
                <a:ext uri="{FF2B5EF4-FFF2-40B4-BE49-F238E27FC236}">
                  <a16:creationId xmlns:a16="http://schemas.microsoft.com/office/drawing/2014/main" id="{DA31AD59-D40E-E555-52AD-9302CFFE91D4}"/>
                </a:ext>
              </a:extLst>
            </p:cNvPr>
            <p:cNvSpPr>
              <a:spLocks noChangeArrowheads="1"/>
            </p:cNvSpPr>
            <p:nvPr/>
          </p:nvSpPr>
          <p:spPr bwMode="auto">
            <a:xfrm>
              <a:off x="1555750" y="750888"/>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9" name="Freeform 294">
              <a:extLst>
                <a:ext uri="{FF2B5EF4-FFF2-40B4-BE49-F238E27FC236}">
                  <a16:creationId xmlns:a16="http://schemas.microsoft.com/office/drawing/2014/main" id="{7D93C010-4BAA-D33F-F27F-05A75372AD0A}"/>
                </a:ext>
              </a:extLst>
            </p:cNvPr>
            <p:cNvSpPr>
              <a:spLocks noChangeArrowheads="1"/>
            </p:cNvSpPr>
            <p:nvPr/>
          </p:nvSpPr>
          <p:spPr bwMode="auto">
            <a:xfrm>
              <a:off x="1573213" y="75088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0" name="Freeform 295">
              <a:extLst>
                <a:ext uri="{FF2B5EF4-FFF2-40B4-BE49-F238E27FC236}">
                  <a16:creationId xmlns:a16="http://schemas.microsoft.com/office/drawing/2014/main" id="{1BA93BC9-CA42-D439-59B5-1BF14E333EB5}"/>
                </a:ext>
              </a:extLst>
            </p:cNvPr>
            <p:cNvSpPr>
              <a:spLocks noChangeArrowheads="1"/>
            </p:cNvSpPr>
            <p:nvPr/>
          </p:nvSpPr>
          <p:spPr bwMode="auto">
            <a:xfrm>
              <a:off x="1538288" y="76835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1" name="Freeform 296">
              <a:extLst>
                <a:ext uri="{FF2B5EF4-FFF2-40B4-BE49-F238E27FC236}">
                  <a16:creationId xmlns:a16="http://schemas.microsoft.com/office/drawing/2014/main" id="{63C084DF-F2CF-7454-CF57-0DD3BF489F8F}"/>
                </a:ext>
              </a:extLst>
            </p:cNvPr>
            <p:cNvSpPr>
              <a:spLocks noChangeArrowheads="1"/>
            </p:cNvSpPr>
            <p:nvPr/>
          </p:nvSpPr>
          <p:spPr bwMode="auto">
            <a:xfrm>
              <a:off x="1555750" y="768350"/>
              <a:ext cx="17463" cy="19050"/>
            </a:xfrm>
            <a:custGeom>
              <a:avLst/>
              <a:gdLst>
                <a:gd name="T0" fmla="*/ 0 w 48"/>
                <a:gd name="T1" fmla="*/ 0 h 51"/>
                <a:gd name="T2" fmla="*/ 0 w 48"/>
                <a:gd name="T3" fmla="*/ 50 h 51"/>
                <a:gd name="T4" fmla="*/ 47 w 48"/>
                <a:gd name="T5" fmla="*/ 50 h 51"/>
                <a:gd name="T6" fmla="*/ 0 w 48"/>
                <a:gd name="T7" fmla="*/ 0 h 51"/>
              </a:gdLst>
              <a:ahLst/>
              <a:cxnLst>
                <a:cxn ang="0">
                  <a:pos x="T0" y="T1"/>
                </a:cxn>
                <a:cxn ang="0">
                  <a:pos x="T2" y="T3"/>
                </a:cxn>
                <a:cxn ang="0">
                  <a:pos x="T4" y="T5"/>
                </a:cxn>
                <a:cxn ang="0">
                  <a:pos x="T6" y="T7"/>
                </a:cxn>
              </a:cxnLst>
              <a:rect l="0" t="0" r="r" b="b"/>
              <a:pathLst>
                <a:path w="48" h="51">
                  <a:moveTo>
                    <a:pt x="0" y="0"/>
                  </a:moveTo>
                  <a:lnTo>
                    <a:pt x="0" y="50"/>
                  </a:lnTo>
                  <a:lnTo>
                    <a:pt x="47"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2" name="Freeform 297">
              <a:extLst>
                <a:ext uri="{FF2B5EF4-FFF2-40B4-BE49-F238E27FC236}">
                  <a16:creationId xmlns:a16="http://schemas.microsoft.com/office/drawing/2014/main" id="{547D1817-FB96-BF4C-EB84-2C0D6547B2AA}"/>
                </a:ext>
              </a:extLst>
            </p:cNvPr>
            <p:cNvSpPr>
              <a:spLocks noChangeArrowheads="1"/>
            </p:cNvSpPr>
            <p:nvPr/>
          </p:nvSpPr>
          <p:spPr bwMode="auto">
            <a:xfrm>
              <a:off x="1573213" y="76835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3" name="Freeform 298">
              <a:extLst>
                <a:ext uri="{FF2B5EF4-FFF2-40B4-BE49-F238E27FC236}">
                  <a16:creationId xmlns:a16="http://schemas.microsoft.com/office/drawing/2014/main" id="{9ED21874-1204-5753-D394-DCBABC5FC4E6}"/>
                </a:ext>
              </a:extLst>
            </p:cNvPr>
            <p:cNvSpPr>
              <a:spLocks noChangeArrowheads="1"/>
            </p:cNvSpPr>
            <p:nvPr/>
          </p:nvSpPr>
          <p:spPr bwMode="auto">
            <a:xfrm>
              <a:off x="1589088"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4" name="Freeform 299">
              <a:extLst>
                <a:ext uri="{FF2B5EF4-FFF2-40B4-BE49-F238E27FC236}">
                  <a16:creationId xmlns:a16="http://schemas.microsoft.com/office/drawing/2014/main" id="{6AD1CD0E-72FA-550E-A3C5-20E1B976120B}"/>
                </a:ext>
              </a:extLst>
            </p:cNvPr>
            <p:cNvSpPr>
              <a:spLocks noChangeArrowheads="1"/>
            </p:cNvSpPr>
            <p:nvPr/>
          </p:nvSpPr>
          <p:spPr bwMode="auto">
            <a:xfrm>
              <a:off x="1608138" y="75088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5" name="Freeform 300">
              <a:extLst>
                <a:ext uri="{FF2B5EF4-FFF2-40B4-BE49-F238E27FC236}">
                  <a16:creationId xmlns:a16="http://schemas.microsoft.com/office/drawing/2014/main" id="{0B02D7C9-1A99-44AF-E0A9-97116FC9C62F}"/>
                </a:ext>
              </a:extLst>
            </p:cNvPr>
            <p:cNvSpPr>
              <a:spLocks noChangeArrowheads="1"/>
            </p:cNvSpPr>
            <p:nvPr/>
          </p:nvSpPr>
          <p:spPr bwMode="auto">
            <a:xfrm>
              <a:off x="1624013"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6" name="Freeform 301">
              <a:extLst>
                <a:ext uri="{FF2B5EF4-FFF2-40B4-BE49-F238E27FC236}">
                  <a16:creationId xmlns:a16="http://schemas.microsoft.com/office/drawing/2014/main" id="{B63EDDDF-2674-7708-A37F-7E95685D5699}"/>
                </a:ext>
              </a:extLst>
            </p:cNvPr>
            <p:cNvSpPr>
              <a:spLocks noChangeArrowheads="1"/>
            </p:cNvSpPr>
            <p:nvPr/>
          </p:nvSpPr>
          <p:spPr bwMode="auto">
            <a:xfrm>
              <a:off x="1589088" y="76835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7" name="Freeform 302">
              <a:extLst>
                <a:ext uri="{FF2B5EF4-FFF2-40B4-BE49-F238E27FC236}">
                  <a16:creationId xmlns:a16="http://schemas.microsoft.com/office/drawing/2014/main" id="{5FB6B5E7-DD0A-2ED7-F7A6-0FF3F8AF87FC}"/>
                </a:ext>
              </a:extLst>
            </p:cNvPr>
            <p:cNvSpPr>
              <a:spLocks noChangeArrowheads="1"/>
            </p:cNvSpPr>
            <p:nvPr/>
          </p:nvSpPr>
          <p:spPr bwMode="auto">
            <a:xfrm>
              <a:off x="1608138" y="76835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8" name="Freeform 303">
              <a:extLst>
                <a:ext uri="{FF2B5EF4-FFF2-40B4-BE49-F238E27FC236}">
                  <a16:creationId xmlns:a16="http://schemas.microsoft.com/office/drawing/2014/main" id="{C9B25027-CF55-14D4-2C0C-35B900CD4B38}"/>
                </a:ext>
              </a:extLst>
            </p:cNvPr>
            <p:cNvSpPr>
              <a:spLocks noChangeArrowheads="1"/>
            </p:cNvSpPr>
            <p:nvPr/>
          </p:nvSpPr>
          <p:spPr bwMode="auto">
            <a:xfrm>
              <a:off x="1624013" y="76835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9" name="Freeform 304">
              <a:extLst>
                <a:ext uri="{FF2B5EF4-FFF2-40B4-BE49-F238E27FC236}">
                  <a16:creationId xmlns:a16="http://schemas.microsoft.com/office/drawing/2014/main" id="{2CBFD43D-5884-262C-9C6C-843406DAA2D0}"/>
                </a:ext>
              </a:extLst>
            </p:cNvPr>
            <p:cNvSpPr>
              <a:spLocks noChangeArrowheads="1"/>
            </p:cNvSpPr>
            <p:nvPr/>
          </p:nvSpPr>
          <p:spPr bwMode="auto">
            <a:xfrm>
              <a:off x="1485900" y="78581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0" name="Freeform 305">
              <a:extLst>
                <a:ext uri="{FF2B5EF4-FFF2-40B4-BE49-F238E27FC236}">
                  <a16:creationId xmlns:a16="http://schemas.microsoft.com/office/drawing/2014/main" id="{9700B16D-C814-BC12-2250-774443094C31}"/>
                </a:ext>
              </a:extLst>
            </p:cNvPr>
            <p:cNvSpPr>
              <a:spLocks noChangeArrowheads="1"/>
            </p:cNvSpPr>
            <p:nvPr/>
          </p:nvSpPr>
          <p:spPr bwMode="auto">
            <a:xfrm>
              <a:off x="1503363"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1" name="Freeform 306">
              <a:extLst>
                <a:ext uri="{FF2B5EF4-FFF2-40B4-BE49-F238E27FC236}">
                  <a16:creationId xmlns:a16="http://schemas.microsoft.com/office/drawing/2014/main" id="{FB90C62F-130E-F201-6461-70A12B8624D9}"/>
                </a:ext>
              </a:extLst>
            </p:cNvPr>
            <p:cNvSpPr>
              <a:spLocks noChangeArrowheads="1"/>
            </p:cNvSpPr>
            <p:nvPr/>
          </p:nvSpPr>
          <p:spPr bwMode="auto">
            <a:xfrm>
              <a:off x="1520825" y="78581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2" name="Freeform 307">
              <a:extLst>
                <a:ext uri="{FF2B5EF4-FFF2-40B4-BE49-F238E27FC236}">
                  <a16:creationId xmlns:a16="http://schemas.microsoft.com/office/drawing/2014/main" id="{E9B33251-EF88-8A9B-B850-433A8468D5B7}"/>
                </a:ext>
              </a:extLst>
            </p:cNvPr>
            <p:cNvSpPr>
              <a:spLocks noChangeArrowheads="1"/>
            </p:cNvSpPr>
            <p:nvPr/>
          </p:nvSpPr>
          <p:spPr bwMode="auto">
            <a:xfrm>
              <a:off x="1485900" y="803275"/>
              <a:ext cx="17463" cy="19050"/>
            </a:xfrm>
            <a:custGeom>
              <a:avLst/>
              <a:gdLst>
                <a:gd name="T0" fmla="*/ 0 w 47"/>
                <a:gd name="T1" fmla="*/ 50 h 51"/>
                <a:gd name="T2" fmla="*/ 46 w 47"/>
                <a:gd name="T3" fmla="*/ 50 h 51"/>
                <a:gd name="T4" fmla="*/ 0 w 47"/>
                <a:gd name="T5" fmla="*/ 0 h 51"/>
                <a:gd name="T6" fmla="*/ 0 w 47"/>
                <a:gd name="T7" fmla="*/ 50 h 51"/>
              </a:gdLst>
              <a:ahLst/>
              <a:cxnLst>
                <a:cxn ang="0">
                  <a:pos x="T0" y="T1"/>
                </a:cxn>
                <a:cxn ang="0">
                  <a:pos x="T2" y="T3"/>
                </a:cxn>
                <a:cxn ang="0">
                  <a:pos x="T4" y="T5"/>
                </a:cxn>
                <a:cxn ang="0">
                  <a:pos x="T6" y="T7"/>
                </a:cxn>
              </a:cxnLst>
              <a:rect l="0" t="0" r="r" b="b"/>
              <a:pathLst>
                <a:path w="47" h="51">
                  <a:moveTo>
                    <a:pt x="0" y="50"/>
                  </a:moveTo>
                  <a:lnTo>
                    <a:pt x="46"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3" name="Freeform 308">
              <a:extLst>
                <a:ext uri="{FF2B5EF4-FFF2-40B4-BE49-F238E27FC236}">
                  <a16:creationId xmlns:a16="http://schemas.microsoft.com/office/drawing/2014/main" id="{78A59D59-5829-BE47-88C2-E91161100138}"/>
                </a:ext>
              </a:extLst>
            </p:cNvPr>
            <p:cNvSpPr>
              <a:spLocks noChangeArrowheads="1"/>
            </p:cNvSpPr>
            <p:nvPr/>
          </p:nvSpPr>
          <p:spPr bwMode="auto">
            <a:xfrm>
              <a:off x="1503363" y="803275"/>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4" name="Freeform 309">
              <a:extLst>
                <a:ext uri="{FF2B5EF4-FFF2-40B4-BE49-F238E27FC236}">
                  <a16:creationId xmlns:a16="http://schemas.microsoft.com/office/drawing/2014/main" id="{8ADE9587-B417-6273-1A0E-F4806241ED9F}"/>
                </a:ext>
              </a:extLst>
            </p:cNvPr>
            <p:cNvSpPr>
              <a:spLocks noChangeArrowheads="1"/>
            </p:cNvSpPr>
            <p:nvPr/>
          </p:nvSpPr>
          <p:spPr bwMode="auto">
            <a:xfrm>
              <a:off x="1520825" y="803275"/>
              <a:ext cx="17463"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5" name="Freeform 310">
              <a:extLst>
                <a:ext uri="{FF2B5EF4-FFF2-40B4-BE49-F238E27FC236}">
                  <a16:creationId xmlns:a16="http://schemas.microsoft.com/office/drawing/2014/main" id="{3B716CE1-D7E1-1A47-D377-78F7998748F5}"/>
                </a:ext>
              </a:extLst>
            </p:cNvPr>
            <p:cNvSpPr>
              <a:spLocks noChangeArrowheads="1"/>
            </p:cNvSpPr>
            <p:nvPr/>
          </p:nvSpPr>
          <p:spPr bwMode="auto">
            <a:xfrm>
              <a:off x="1538288"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6" name="Freeform 311">
              <a:extLst>
                <a:ext uri="{FF2B5EF4-FFF2-40B4-BE49-F238E27FC236}">
                  <a16:creationId xmlns:a16="http://schemas.microsoft.com/office/drawing/2014/main" id="{48721B9D-E106-9593-49A3-118BDC45C58C}"/>
                </a:ext>
              </a:extLst>
            </p:cNvPr>
            <p:cNvSpPr>
              <a:spLocks noChangeArrowheads="1"/>
            </p:cNvSpPr>
            <p:nvPr/>
          </p:nvSpPr>
          <p:spPr bwMode="auto">
            <a:xfrm>
              <a:off x="1555750" y="785813"/>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7" name="Freeform 312">
              <a:extLst>
                <a:ext uri="{FF2B5EF4-FFF2-40B4-BE49-F238E27FC236}">
                  <a16:creationId xmlns:a16="http://schemas.microsoft.com/office/drawing/2014/main" id="{CE5D4208-D2F8-6A48-9CF9-FDC4AA6B901C}"/>
                </a:ext>
              </a:extLst>
            </p:cNvPr>
            <p:cNvSpPr>
              <a:spLocks noChangeArrowheads="1"/>
            </p:cNvSpPr>
            <p:nvPr/>
          </p:nvSpPr>
          <p:spPr bwMode="auto">
            <a:xfrm>
              <a:off x="1573213" y="78581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8" name="Freeform 313">
              <a:extLst>
                <a:ext uri="{FF2B5EF4-FFF2-40B4-BE49-F238E27FC236}">
                  <a16:creationId xmlns:a16="http://schemas.microsoft.com/office/drawing/2014/main" id="{29E51B9C-90D4-2E1D-D614-DE7D1B0B0792}"/>
                </a:ext>
              </a:extLst>
            </p:cNvPr>
            <p:cNvSpPr>
              <a:spLocks noChangeArrowheads="1"/>
            </p:cNvSpPr>
            <p:nvPr/>
          </p:nvSpPr>
          <p:spPr bwMode="auto">
            <a:xfrm>
              <a:off x="1538288" y="803275"/>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9" name="Freeform 314">
              <a:extLst>
                <a:ext uri="{FF2B5EF4-FFF2-40B4-BE49-F238E27FC236}">
                  <a16:creationId xmlns:a16="http://schemas.microsoft.com/office/drawing/2014/main" id="{9CA32DE9-EA54-0A07-8500-9AF02ADEF680}"/>
                </a:ext>
              </a:extLst>
            </p:cNvPr>
            <p:cNvSpPr>
              <a:spLocks noChangeArrowheads="1"/>
            </p:cNvSpPr>
            <p:nvPr/>
          </p:nvSpPr>
          <p:spPr bwMode="auto">
            <a:xfrm>
              <a:off x="1555750" y="803275"/>
              <a:ext cx="17463" cy="19050"/>
            </a:xfrm>
            <a:custGeom>
              <a:avLst/>
              <a:gdLst>
                <a:gd name="T0" fmla="*/ 0 w 48"/>
                <a:gd name="T1" fmla="*/ 0 h 51"/>
                <a:gd name="T2" fmla="*/ 0 w 48"/>
                <a:gd name="T3" fmla="*/ 50 h 51"/>
                <a:gd name="T4" fmla="*/ 47 w 48"/>
                <a:gd name="T5" fmla="*/ 50 h 51"/>
                <a:gd name="T6" fmla="*/ 0 w 48"/>
                <a:gd name="T7" fmla="*/ 0 h 51"/>
              </a:gdLst>
              <a:ahLst/>
              <a:cxnLst>
                <a:cxn ang="0">
                  <a:pos x="T0" y="T1"/>
                </a:cxn>
                <a:cxn ang="0">
                  <a:pos x="T2" y="T3"/>
                </a:cxn>
                <a:cxn ang="0">
                  <a:pos x="T4" y="T5"/>
                </a:cxn>
                <a:cxn ang="0">
                  <a:pos x="T6" y="T7"/>
                </a:cxn>
              </a:cxnLst>
              <a:rect l="0" t="0" r="r" b="b"/>
              <a:pathLst>
                <a:path w="48" h="51">
                  <a:moveTo>
                    <a:pt x="0" y="0"/>
                  </a:moveTo>
                  <a:lnTo>
                    <a:pt x="0" y="50"/>
                  </a:lnTo>
                  <a:lnTo>
                    <a:pt x="47"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0" name="Freeform 315">
              <a:extLst>
                <a:ext uri="{FF2B5EF4-FFF2-40B4-BE49-F238E27FC236}">
                  <a16:creationId xmlns:a16="http://schemas.microsoft.com/office/drawing/2014/main" id="{69EA34AD-7480-F1C7-6033-204A9CFE95FA}"/>
                </a:ext>
              </a:extLst>
            </p:cNvPr>
            <p:cNvSpPr>
              <a:spLocks noChangeArrowheads="1"/>
            </p:cNvSpPr>
            <p:nvPr/>
          </p:nvSpPr>
          <p:spPr bwMode="auto">
            <a:xfrm>
              <a:off x="1573213" y="803275"/>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1" name="Freeform 316">
              <a:extLst>
                <a:ext uri="{FF2B5EF4-FFF2-40B4-BE49-F238E27FC236}">
                  <a16:creationId xmlns:a16="http://schemas.microsoft.com/office/drawing/2014/main" id="{6A71759C-AEC4-C2D7-EEE2-98E66FA4877B}"/>
                </a:ext>
              </a:extLst>
            </p:cNvPr>
            <p:cNvSpPr>
              <a:spLocks noChangeArrowheads="1"/>
            </p:cNvSpPr>
            <p:nvPr/>
          </p:nvSpPr>
          <p:spPr bwMode="auto">
            <a:xfrm>
              <a:off x="1589088"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2" name="Freeform 317">
              <a:extLst>
                <a:ext uri="{FF2B5EF4-FFF2-40B4-BE49-F238E27FC236}">
                  <a16:creationId xmlns:a16="http://schemas.microsoft.com/office/drawing/2014/main" id="{BFD0D63C-F6A6-94FD-EB00-C8713F5057A9}"/>
                </a:ext>
              </a:extLst>
            </p:cNvPr>
            <p:cNvSpPr>
              <a:spLocks noChangeArrowheads="1"/>
            </p:cNvSpPr>
            <p:nvPr/>
          </p:nvSpPr>
          <p:spPr bwMode="auto">
            <a:xfrm>
              <a:off x="1608138" y="78581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3" name="Freeform 318">
              <a:extLst>
                <a:ext uri="{FF2B5EF4-FFF2-40B4-BE49-F238E27FC236}">
                  <a16:creationId xmlns:a16="http://schemas.microsoft.com/office/drawing/2014/main" id="{41A9C479-AA95-A970-A7D2-13E094B7EA22}"/>
                </a:ext>
              </a:extLst>
            </p:cNvPr>
            <p:cNvSpPr>
              <a:spLocks noChangeArrowheads="1"/>
            </p:cNvSpPr>
            <p:nvPr/>
          </p:nvSpPr>
          <p:spPr bwMode="auto">
            <a:xfrm>
              <a:off x="1624013"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4" name="Freeform 319">
              <a:extLst>
                <a:ext uri="{FF2B5EF4-FFF2-40B4-BE49-F238E27FC236}">
                  <a16:creationId xmlns:a16="http://schemas.microsoft.com/office/drawing/2014/main" id="{8B57FA6E-1A04-0176-F2E1-DB79419CDDF3}"/>
                </a:ext>
              </a:extLst>
            </p:cNvPr>
            <p:cNvSpPr>
              <a:spLocks noChangeArrowheads="1"/>
            </p:cNvSpPr>
            <p:nvPr/>
          </p:nvSpPr>
          <p:spPr bwMode="auto">
            <a:xfrm>
              <a:off x="1589088" y="803275"/>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5" name="Freeform 320">
              <a:extLst>
                <a:ext uri="{FF2B5EF4-FFF2-40B4-BE49-F238E27FC236}">
                  <a16:creationId xmlns:a16="http://schemas.microsoft.com/office/drawing/2014/main" id="{4ABFAB88-C47D-9F24-DE05-FA09582BB9AA}"/>
                </a:ext>
              </a:extLst>
            </p:cNvPr>
            <p:cNvSpPr>
              <a:spLocks noChangeArrowheads="1"/>
            </p:cNvSpPr>
            <p:nvPr/>
          </p:nvSpPr>
          <p:spPr bwMode="auto">
            <a:xfrm>
              <a:off x="1608138" y="803275"/>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6" name="Freeform 321">
              <a:extLst>
                <a:ext uri="{FF2B5EF4-FFF2-40B4-BE49-F238E27FC236}">
                  <a16:creationId xmlns:a16="http://schemas.microsoft.com/office/drawing/2014/main" id="{F64E45CB-68A6-3387-9D77-185117F76FE4}"/>
                </a:ext>
              </a:extLst>
            </p:cNvPr>
            <p:cNvSpPr>
              <a:spLocks noChangeArrowheads="1"/>
            </p:cNvSpPr>
            <p:nvPr/>
          </p:nvSpPr>
          <p:spPr bwMode="auto">
            <a:xfrm>
              <a:off x="1624013" y="803275"/>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7" name="Freeform 322">
              <a:extLst>
                <a:ext uri="{FF2B5EF4-FFF2-40B4-BE49-F238E27FC236}">
                  <a16:creationId xmlns:a16="http://schemas.microsoft.com/office/drawing/2014/main" id="{EFFD7818-E52C-EB0C-22D2-B03B26A2B7F0}"/>
                </a:ext>
              </a:extLst>
            </p:cNvPr>
            <p:cNvSpPr>
              <a:spLocks noChangeArrowheads="1"/>
            </p:cNvSpPr>
            <p:nvPr/>
          </p:nvSpPr>
          <p:spPr bwMode="auto">
            <a:xfrm>
              <a:off x="1485900" y="82073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8" name="Freeform 323">
              <a:extLst>
                <a:ext uri="{FF2B5EF4-FFF2-40B4-BE49-F238E27FC236}">
                  <a16:creationId xmlns:a16="http://schemas.microsoft.com/office/drawing/2014/main" id="{F47DAE15-D1FF-72DD-946C-FCBCC57D020F}"/>
                </a:ext>
              </a:extLst>
            </p:cNvPr>
            <p:cNvSpPr>
              <a:spLocks noChangeArrowheads="1"/>
            </p:cNvSpPr>
            <p:nvPr/>
          </p:nvSpPr>
          <p:spPr bwMode="auto">
            <a:xfrm>
              <a:off x="1503363"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9" name="Freeform 324">
              <a:extLst>
                <a:ext uri="{FF2B5EF4-FFF2-40B4-BE49-F238E27FC236}">
                  <a16:creationId xmlns:a16="http://schemas.microsoft.com/office/drawing/2014/main" id="{E620DB0A-50E5-1DE2-DBD6-1E0CC24957EC}"/>
                </a:ext>
              </a:extLst>
            </p:cNvPr>
            <p:cNvSpPr>
              <a:spLocks noChangeArrowheads="1"/>
            </p:cNvSpPr>
            <p:nvPr/>
          </p:nvSpPr>
          <p:spPr bwMode="auto">
            <a:xfrm>
              <a:off x="1520825" y="82073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0" name="Freeform 325">
              <a:extLst>
                <a:ext uri="{FF2B5EF4-FFF2-40B4-BE49-F238E27FC236}">
                  <a16:creationId xmlns:a16="http://schemas.microsoft.com/office/drawing/2014/main" id="{0EAAAD6B-4EAA-B76E-67CB-22BAE27AEF3D}"/>
                </a:ext>
              </a:extLst>
            </p:cNvPr>
            <p:cNvSpPr>
              <a:spLocks noChangeArrowheads="1"/>
            </p:cNvSpPr>
            <p:nvPr/>
          </p:nvSpPr>
          <p:spPr bwMode="auto">
            <a:xfrm>
              <a:off x="1485900" y="838200"/>
              <a:ext cx="17463" cy="19050"/>
            </a:xfrm>
            <a:custGeom>
              <a:avLst/>
              <a:gdLst>
                <a:gd name="T0" fmla="*/ 0 w 47"/>
                <a:gd name="T1" fmla="*/ 50 h 51"/>
                <a:gd name="T2" fmla="*/ 46 w 47"/>
                <a:gd name="T3" fmla="*/ 50 h 51"/>
                <a:gd name="T4" fmla="*/ 0 w 47"/>
                <a:gd name="T5" fmla="*/ 0 h 51"/>
                <a:gd name="T6" fmla="*/ 0 w 47"/>
                <a:gd name="T7" fmla="*/ 50 h 51"/>
              </a:gdLst>
              <a:ahLst/>
              <a:cxnLst>
                <a:cxn ang="0">
                  <a:pos x="T0" y="T1"/>
                </a:cxn>
                <a:cxn ang="0">
                  <a:pos x="T2" y="T3"/>
                </a:cxn>
                <a:cxn ang="0">
                  <a:pos x="T4" y="T5"/>
                </a:cxn>
                <a:cxn ang="0">
                  <a:pos x="T6" y="T7"/>
                </a:cxn>
              </a:cxnLst>
              <a:rect l="0" t="0" r="r" b="b"/>
              <a:pathLst>
                <a:path w="47" h="51">
                  <a:moveTo>
                    <a:pt x="0" y="50"/>
                  </a:moveTo>
                  <a:lnTo>
                    <a:pt x="46"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1" name="Freeform 326">
              <a:extLst>
                <a:ext uri="{FF2B5EF4-FFF2-40B4-BE49-F238E27FC236}">
                  <a16:creationId xmlns:a16="http://schemas.microsoft.com/office/drawing/2014/main" id="{1DEF52D0-9DF9-D942-DA52-3B4B5A724F54}"/>
                </a:ext>
              </a:extLst>
            </p:cNvPr>
            <p:cNvSpPr>
              <a:spLocks noChangeArrowheads="1"/>
            </p:cNvSpPr>
            <p:nvPr/>
          </p:nvSpPr>
          <p:spPr bwMode="auto">
            <a:xfrm>
              <a:off x="1503363" y="83820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2" name="Freeform 327">
              <a:extLst>
                <a:ext uri="{FF2B5EF4-FFF2-40B4-BE49-F238E27FC236}">
                  <a16:creationId xmlns:a16="http://schemas.microsoft.com/office/drawing/2014/main" id="{52A48854-4458-0B42-90C9-5DECE04712A0}"/>
                </a:ext>
              </a:extLst>
            </p:cNvPr>
            <p:cNvSpPr>
              <a:spLocks noChangeArrowheads="1"/>
            </p:cNvSpPr>
            <p:nvPr/>
          </p:nvSpPr>
          <p:spPr bwMode="auto">
            <a:xfrm>
              <a:off x="1520825" y="838200"/>
              <a:ext cx="17463"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3" name="Freeform 328">
              <a:extLst>
                <a:ext uri="{FF2B5EF4-FFF2-40B4-BE49-F238E27FC236}">
                  <a16:creationId xmlns:a16="http://schemas.microsoft.com/office/drawing/2014/main" id="{8FB84A47-CA87-4484-7304-EA832B82441C}"/>
                </a:ext>
              </a:extLst>
            </p:cNvPr>
            <p:cNvSpPr>
              <a:spLocks noChangeArrowheads="1"/>
            </p:cNvSpPr>
            <p:nvPr/>
          </p:nvSpPr>
          <p:spPr bwMode="auto">
            <a:xfrm>
              <a:off x="1538288"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4" name="Freeform 329">
              <a:extLst>
                <a:ext uri="{FF2B5EF4-FFF2-40B4-BE49-F238E27FC236}">
                  <a16:creationId xmlns:a16="http://schemas.microsoft.com/office/drawing/2014/main" id="{45DEF557-CEF0-3E4A-8481-8CAA84F8F0BE}"/>
                </a:ext>
              </a:extLst>
            </p:cNvPr>
            <p:cNvSpPr>
              <a:spLocks noChangeArrowheads="1"/>
            </p:cNvSpPr>
            <p:nvPr/>
          </p:nvSpPr>
          <p:spPr bwMode="auto">
            <a:xfrm>
              <a:off x="1555750" y="820738"/>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5" name="Freeform 330">
              <a:extLst>
                <a:ext uri="{FF2B5EF4-FFF2-40B4-BE49-F238E27FC236}">
                  <a16:creationId xmlns:a16="http://schemas.microsoft.com/office/drawing/2014/main" id="{BB10CD19-30BA-3206-BFBE-97860B272B6F}"/>
                </a:ext>
              </a:extLst>
            </p:cNvPr>
            <p:cNvSpPr>
              <a:spLocks noChangeArrowheads="1"/>
            </p:cNvSpPr>
            <p:nvPr/>
          </p:nvSpPr>
          <p:spPr bwMode="auto">
            <a:xfrm>
              <a:off x="1573213" y="82073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6" name="Freeform 331">
              <a:extLst>
                <a:ext uri="{FF2B5EF4-FFF2-40B4-BE49-F238E27FC236}">
                  <a16:creationId xmlns:a16="http://schemas.microsoft.com/office/drawing/2014/main" id="{BDA6B271-0166-53D3-1320-8FB72530A6B9}"/>
                </a:ext>
              </a:extLst>
            </p:cNvPr>
            <p:cNvSpPr>
              <a:spLocks noChangeArrowheads="1"/>
            </p:cNvSpPr>
            <p:nvPr/>
          </p:nvSpPr>
          <p:spPr bwMode="auto">
            <a:xfrm>
              <a:off x="1538288" y="83820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7" name="Freeform 332">
              <a:extLst>
                <a:ext uri="{FF2B5EF4-FFF2-40B4-BE49-F238E27FC236}">
                  <a16:creationId xmlns:a16="http://schemas.microsoft.com/office/drawing/2014/main" id="{87DB5973-1768-768B-6B14-0235D4F41D2F}"/>
                </a:ext>
              </a:extLst>
            </p:cNvPr>
            <p:cNvSpPr>
              <a:spLocks noChangeArrowheads="1"/>
            </p:cNvSpPr>
            <p:nvPr/>
          </p:nvSpPr>
          <p:spPr bwMode="auto">
            <a:xfrm>
              <a:off x="1555750" y="838200"/>
              <a:ext cx="17463" cy="19050"/>
            </a:xfrm>
            <a:custGeom>
              <a:avLst/>
              <a:gdLst>
                <a:gd name="T0" fmla="*/ 0 w 48"/>
                <a:gd name="T1" fmla="*/ 0 h 51"/>
                <a:gd name="T2" fmla="*/ 0 w 48"/>
                <a:gd name="T3" fmla="*/ 50 h 51"/>
                <a:gd name="T4" fmla="*/ 47 w 48"/>
                <a:gd name="T5" fmla="*/ 50 h 51"/>
                <a:gd name="T6" fmla="*/ 0 w 48"/>
                <a:gd name="T7" fmla="*/ 0 h 51"/>
              </a:gdLst>
              <a:ahLst/>
              <a:cxnLst>
                <a:cxn ang="0">
                  <a:pos x="T0" y="T1"/>
                </a:cxn>
                <a:cxn ang="0">
                  <a:pos x="T2" y="T3"/>
                </a:cxn>
                <a:cxn ang="0">
                  <a:pos x="T4" y="T5"/>
                </a:cxn>
                <a:cxn ang="0">
                  <a:pos x="T6" y="T7"/>
                </a:cxn>
              </a:cxnLst>
              <a:rect l="0" t="0" r="r" b="b"/>
              <a:pathLst>
                <a:path w="48" h="51">
                  <a:moveTo>
                    <a:pt x="0" y="0"/>
                  </a:moveTo>
                  <a:lnTo>
                    <a:pt x="0" y="50"/>
                  </a:lnTo>
                  <a:lnTo>
                    <a:pt x="47"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8" name="Freeform 333">
              <a:extLst>
                <a:ext uri="{FF2B5EF4-FFF2-40B4-BE49-F238E27FC236}">
                  <a16:creationId xmlns:a16="http://schemas.microsoft.com/office/drawing/2014/main" id="{49F7D418-FE2B-B695-BF47-137F7FEFEFF9}"/>
                </a:ext>
              </a:extLst>
            </p:cNvPr>
            <p:cNvSpPr>
              <a:spLocks noChangeArrowheads="1"/>
            </p:cNvSpPr>
            <p:nvPr/>
          </p:nvSpPr>
          <p:spPr bwMode="auto">
            <a:xfrm>
              <a:off x="1573213" y="83820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9" name="Freeform 334">
              <a:extLst>
                <a:ext uri="{FF2B5EF4-FFF2-40B4-BE49-F238E27FC236}">
                  <a16:creationId xmlns:a16="http://schemas.microsoft.com/office/drawing/2014/main" id="{EDCEC6E6-EA0F-6E0F-586B-2D876AFC1DBD}"/>
                </a:ext>
              </a:extLst>
            </p:cNvPr>
            <p:cNvSpPr>
              <a:spLocks noChangeArrowheads="1"/>
            </p:cNvSpPr>
            <p:nvPr/>
          </p:nvSpPr>
          <p:spPr bwMode="auto">
            <a:xfrm>
              <a:off x="1589088"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0" name="Freeform 335">
              <a:extLst>
                <a:ext uri="{FF2B5EF4-FFF2-40B4-BE49-F238E27FC236}">
                  <a16:creationId xmlns:a16="http://schemas.microsoft.com/office/drawing/2014/main" id="{D85A4ADC-E5BC-1FD1-D1D4-BBC8F6FDDA51}"/>
                </a:ext>
              </a:extLst>
            </p:cNvPr>
            <p:cNvSpPr>
              <a:spLocks noChangeArrowheads="1"/>
            </p:cNvSpPr>
            <p:nvPr/>
          </p:nvSpPr>
          <p:spPr bwMode="auto">
            <a:xfrm>
              <a:off x="1608138" y="82073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1" name="Freeform 336">
              <a:extLst>
                <a:ext uri="{FF2B5EF4-FFF2-40B4-BE49-F238E27FC236}">
                  <a16:creationId xmlns:a16="http://schemas.microsoft.com/office/drawing/2014/main" id="{C3B81ACB-BDEC-BCB5-2CF0-6C8363E34641}"/>
                </a:ext>
              </a:extLst>
            </p:cNvPr>
            <p:cNvSpPr>
              <a:spLocks noChangeArrowheads="1"/>
            </p:cNvSpPr>
            <p:nvPr/>
          </p:nvSpPr>
          <p:spPr bwMode="auto">
            <a:xfrm>
              <a:off x="1624013"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2" name="Freeform 337">
              <a:extLst>
                <a:ext uri="{FF2B5EF4-FFF2-40B4-BE49-F238E27FC236}">
                  <a16:creationId xmlns:a16="http://schemas.microsoft.com/office/drawing/2014/main" id="{1D3C79B4-9E10-3918-73B9-5379BBB55B25}"/>
                </a:ext>
              </a:extLst>
            </p:cNvPr>
            <p:cNvSpPr>
              <a:spLocks noChangeArrowheads="1"/>
            </p:cNvSpPr>
            <p:nvPr/>
          </p:nvSpPr>
          <p:spPr bwMode="auto">
            <a:xfrm>
              <a:off x="1485900" y="85566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3" name="Freeform 338">
              <a:extLst>
                <a:ext uri="{FF2B5EF4-FFF2-40B4-BE49-F238E27FC236}">
                  <a16:creationId xmlns:a16="http://schemas.microsoft.com/office/drawing/2014/main" id="{88EBF577-454C-E188-79F7-CDCC36C7306B}"/>
                </a:ext>
              </a:extLst>
            </p:cNvPr>
            <p:cNvSpPr>
              <a:spLocks noChangeArrowheads="1"/>
            </p:cNvSpPr>
            <p:nvPr/>
          </p:nvSpPr>
          <p:spPr bwMode="auto">
            <a:xfrm>
              <a:off x="1503363"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4" name="Freeform 339">
              <a:extLst>
                <a:ext uri="{FF2B5EF4-FFF2-40B4-BE49-F238E27FC236}">
                  <a16:creationId xmlns:a16="http://schemas.microsoft.com/office/drawing/2014/main" id="{B9753390-03C5-F3DF-BF3B-6D4F2AE7216B}"/>
                </a:ext>
              </a:extLst>
            </p:cNvPr>
            <p:cNvSpPr>
              <a:spLocks noChangeArrowheads="1"/>
            </p:cNvSpPr>
            <p:nvPr/>
          </p:nvSpPr>
          <p:spPr bwMode="auto">
            <a:xfrm>
              <a:off x="1520825" y="85566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5" name="Freeform 340">
              <a:extLst>
                <a:ext uri="{FF2B5EF4-FFF2-40B4-BE49-F238E27FC236}">
                  <a16:creationId xmlns:a16="http://schemas.microsoft.com/office/drawing/2014/main" id="{B5D3D5C1-7110-8068-4F56-F6FE3D232064}"/>
                </a:ext>
              </a:extLst>
            </p:cNvPr>
            <p:cNvSpPr>
              <a:spLocks noChangeArrowheads="1"/>
            </p:cNvSpPr>
            <p:nvPr/>
          </p:nvSpPr>
          <p:spPr bwMode="auto">
            <a:xfrm>
              <a:off x="1538288"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6" name="Freeform 341">
              <a:extLst>
                <a:ext uri="{FF2B5EF4-FFF2-40B4-BE49-F238E27FC236}">
                  <a16:creationId xmlns:a16="http://schemas.microsoft.com/office/drawing/2014/main" id="{DA515B5A-C0C6-EDDA-EA26-57369637FDDC}"/>
                </a:ext>
              </a:extLst>
            </p:cNvPr>
            <p:cNvSpPr>
              <a:spLocks noChangeArrowheads="1"/>
            </p:cNvSpPr>
            <p:nvPr/>
          </p:nvSpPr>
          <p:spPr bwMode="auto">
            <a:xfrm>
              <a:off x="1555750" y="855663"/>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7" name="Freeform 342">
              <a:extLst>
                <a:ext uri="{FF2B5EF4-FFF2-40B4-BE49-F238E27FC236}">
                  <a16:creationId xmlns:a16="http://schemas.microsoft.com/office/drawing/2014/main" id="{8AFE9F64-4014-73DC-83F6-F785D9A1F4A8}"/>
                </a:ext>
              </a:extLst>
            </p:cNvPr>
            <p:cNvSpPr>
              <a:spLocks noChangeArrowheads="1"/>
            </p:cNvSpPr>
            <p:nvPr/>
          </p:nvSpPr>
          <p:spPr bwMode="auto">
            <a:xfrm>
              <a:off x="1573213" y="85566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8" name="Freeform 343">
              <a:extLst>
                <a:ext uri="{FF2B5EF4-FFF2-40B4-BE49-F238E27FC236}">
                  <a16:creationId xmlns:a16="http://schemas.microsoft.com/office/drawing/2014/main" id="{4B24F008-DA1B-78D0-B3EF-3DDE699B0BE8}"/>
                </a:ext>
              </a:extLst>
            </p:cNvPr>
            <p:cNvSpPr>
              <a:spLocks noChangeArrowheads="1"/>
            </p:cNvSpPr>
            <p:nvPr/>
          </p:nvSpPr>
          <p:spPr bwMode="auto">
            <a:xfrm>
              <a:off x="1589088"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9" name="Freeform 344">
              <a:extLst>
                <a:ext uri="{FF2B5EF4-FFF2-40B4-BE49-F238E27FC236}">
                  <a16:creationId xmlns:a16="http://schemas.microsoft.com/office/drawing/2014/main" id="{0EA017D1-8371-B3AE-FEFC-796649C41605}"/>
                </a:ext>
              </a:extLst>
            </p:cNvPr>
            <p:cNvSpPr>
              <a:spLocks noChangeArrowheads="1"/>
            </p:cNvSpPr>
            <p:nvPr/>
          </p:nvSpPr>
          <p:spPr bwMode="auto">
            <a:xfrm>
              <a:off x="1608138" y="85566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00" name="Freeform 345">
              <a:extLst>
                <a:ext uri="{FF2B5EF4-FFF2-40B4-BE49-F238E27FC236}">
                  <a16:creationId xmlns:a16="http://schemas.microsoft.com/office/drawing/2014/main" id="{7433A59D-D0CD-E064-4AF8-F8688A77B0BD}"/>
                </a:ext>
              </a:extLst>
            </p:cNvPr>
            <p:cNvSpPr>
              <a:spLocks noChangeArrowheads="1"/>
            </p:cNvSpPr>
            <p:nvPr/>
          </p:nvSpPr>
          <p:spPr bwMode="auto">
            <a:xfrm>
              <a:off x="1624013"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01" name="Freeform 346">
              <a:extLst>
                <a:ext uri="{FF2B5EF4-FFF2-40B4-BE49-F238E27FC236}">
                  <a16:creationId xmlns:a16="http://schemas.microsoft.com/office/drawing/2014/main" id="{8EA05D7F-747A-778E-BDDD-BA2E42200182}"/>
                </a:ext>
              </a:extLst>
            </p:cNvPr>
            <p:cNvSpPr>
              <a:spLocks noChangeArrowheads="1"/>
            </p:cNvSpPr>
            <p:nvPr/>
          </p:nvSpPr>
          <p:spPr bwMode="auto">
            <a:xfrm>
              <a:off x="1589088" y="83820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02" name="Freeform 347">
              <a:extLst>
                <a:ext uri="{FF2B5EF4-FFF2-40B4-BE49-F238E27FC236}">
                  <a16:creationId xmlns:a16="http://schemas.microsoft.com/office/drawing/2014/main" id="{18D00747-7290-25F1-DB9D-CB1CFD898B4A}"/>
                </a:ext>
              </a:extLst>
            </p:cNvPr>
            <p:cNvSpPr>
              <a:spLocks noChangeArrowheads="1"/>
            </p:cNvSpPr>
            <p:nvPr/>
          </p:nvSpPr>
          <p:spPr bwMode="auto">
            <a:xfrm>
              <a:off x="1608138" y="83820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03" name="Freeform 348">
              <a:extLst>
                <a:ext uri="{FF2B5EF4-FFF2-40B4-BE49-F238E27FC236}">
                  <a16:creationId xmlns:a16="http://schemas.microsoft.com/office/drawing/2014/main" id="{21CC9D2B-2F22-C2B2-A11D-EC3120A6EC54}"/>
                </a:ext>
              </a:extLst>
            </p:cNvPr>
            <p:cNvSpPr>
              <a:spLocks noChangeArrowheads="1"/>
            </p:cNvSpPr>
            <p:nvPr/>
          </p:nvSpPr>
          <p:spPr bwMode="auto">
            <a:xfrm>
              <a:off x="1624013" y="83820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2862911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ld Heading With Ti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46C6-EC0B-0442-8578-87AC7B16A517}"/>
              </a:ext>
            </a:extLst>
          </p:cNvPr>
          <p:cNvSpPr>
            <a:spLocks noGrp="1"/>
          </p:cNvSpPr>
          <p:nvPr>
            <p:ph type="title"/>
          </p:nvPr>
        </p:nvSpPr>
        <p:spPr/>
        <p:txBody>
          <a:bodyPr/>
          <a:lstStyle/>
          <a:p>
            <a:r>
              <a:rPr lang="en-US"/>
              <a:t>Click to edit Master title style</a:t>
            </a:r>
          </a:p>
        </p:txBody>
      </p:sp>
      <p:pic>
        <p:nvPicPr>
          <p:cNvPr id="3" name="Picture 2">
            <a:extLst>
              <a:ext uri="{FF2B5EF4-FFF2-40B4-BE49-F238E27FC236}">
                <a16:creationId xmlns:a16="http://schemas.microsoft.com/office/drawing/2014/main" id="{5409A386-60A0-7446-8567-EFB9D13366FE}"/>
              </a:ext>
            </a:extLst>
          </p:cNvPr>
          <p:cNvPicPr>
            <a:picLocks noChangeAspect="1"/>
          </p:cNvPicPr>
          <p:nvPr userDrawn="1"/>
        </p:nvPicPr>
        <p:blipFill>
          <a:blip r:embed="rId2"/>
          <a:stretch>
            <a:fillRect/>
          </a:stretch>
        </p:blipFill>
        <p:spPr>
          <a:xfrm rot="10800000">
            <a:off x="11382375" y="0"/>
            <a:ext cx="800100" cy="800100"/>
          </a:xfrm>
          <a:prstGeom prst="rect">
            <a:avLst/>
          </a:prstGeom>
        </p:spPr>
      </p:pic>
      <p:grpSp>
        <p:nvGrpSpPr>
          <p:cNvPr id="6" name="Group 5">
            <a:extLst>
              <a:ext uri="{FF2B5EF4-FFF2-40B4-BE49-F238E27FC236}">
                <a16:creationId xmlns:a16="http://schemas.microsoft.com/office/drawing/2014/main" id="{07FBE5F7-7EC9-F26C-46D4-475CDE045CB0}"/>
              </a:ext>
            </a:extLst>
          </p:cNvPr>
          <p:cNvGrpSpPr/>
          <p:nvPr userDrawn="1"/>
        </p:nvGrpSpPr>
        <p:grpSpPr>
          <a:xfrm>
            <a:off x="10582275" y="4081"/>
            <a:ext cx="800101" cy="800101"/>
            <a:chOff x="696913" y="1352550"/>
            <a:chExt cx="155575" cy="155575"/>
          </a:xfrm>
        </p:grpSpPr>
        <p:sp>
          <p:nvSpPr>
            <p:cNvPr id="7" name="Freeform 381">
              <a:extLst>
                <a:ext uri="{FF2B5EF4-FFF2-40B4-BE49-F238E27FC236}">
                  <a16:creationId xmlns:a16="http://schemas.microsoft.com/office/drawing/2014/main" id="{3E5D7DFF-CCC9-845D-333C-E4DF001F649C}"/>
                </a:ext>
              </a:extLst>
            </p:cNvPr>
            <p:cNvSpPr>
              <a:spLocks noChangeArrowheads="1"/>
            </p:cNvSpPr>
            <p:nvPr/>
          </p:nvSpPr>
          <p:spPr bwMode="auto">
            <a:xfrm>
              <a:off x="696913" y="135255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 name="Freeform 382">
              <a:extLst>
                <a:ext uri="{FF2B5EF4-FFF2-40B4-BE49-F238E27FC236}">
                  <a16:creationId xmlns:a16="http://schemas.microsoft.com/office/drawing/2014/main" id="{E2C6D778-0264-B876-1B43-22204E304E2A}"/>
                </a:ext>
              </a:extLst>
            </p:cNvPr>
            <p:cNvSpPr>
              <a:spLocks noChangeArrowheads="1"/>
            </p:cNvSpPr>
            <p:nvPr/>
          </p:nvSpPr>
          <p:spPr bwMode="auto">
            <a:xfrm>
              <a:off x="696913" y="1373188"/>
              <a:ext cx="22225" cy="23812"/>
            </a:xfrm>
            <a:custGeom>
              <a:avLst/>
              <a:gdLst>
                <a:gd name="T0" fmla="*/ 59 w 60"/>
                <a:gd name="T1" fmla="*/ 66 h 67"/>
                <a:gd name="T2" fmla="*/ 0 w 60"/>
                <a:gd name="T3" fmla="*/ 66 h 67"/>
                <a:gd name="T4" fmla="*/ 0 w 60"/>
                <a:gd name="T5" fmla="*/ 0 h 67"/>
                <a:gd name="T6" fmla="*/ 59 w 60"/>
                <a:gd name="T7" fmla="*/ 0 h 67"/>
                <a:gd name="T8" fmla="*/ 59 w 60"/>
                <a:gd name="T9" fmla="*/ 66 h 67"/>
              </a:gdLst>
              <a:ahLst/>
              <a:cxnLst>
                <a:cxn ang="0">
                  <a:pos x="T0" y="T1"/>
                </a:cxn>
                <a:cxn ang="0">
                  <a:pos x="T2" y="T3"/>
                </a:cxn>
                <a:cxn ang="0">
                  <a:pos x="T4" y="T5"/>
                </a:cxn>
                <a:cxn ang="0">
                  <a:pos x="T6" y="T7"/>
                </a:cxn>
                <a:cxn ang="0">
                  <a:pos x="T8" y="T9"/>
                </a:cxn>
              </a:cxnLst>
              <a:rect l="0" t="0" r="r" b="b"/>
              <a:pathLst>
                <a:path w="60" h="67">
                  <a:moveTo>
                    <a:pt x="59" y="66"/>
                  </a:moveTo>
                  <a:lnTo>
                    <a:pt x="0" y="66"/>
                  </a:lnTo>
                  <a:lnTo>
                    <a:pt x="0" y="0"/>
                  </a:lnTo>
                  <a:lnTo>
                    <a:pt x="59" y="0"/>
                  </a:lnTo>
                  <a:lnTo>
                    <a:pt x="59"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 name="Freeform 383">
              <a:extLst>
                <a:ext uri="{FF2B5EF4-FFF2-40B4-BE49-F238E27FC236}">
                  <a16:creationId xmlns:a16="http://schemas.microsoft.com/office/drawing/2014/main" id="{7272BE4A-C89E-5943-C779-BF94FB43BF18}"/>
                </a:ext>
              </a:extLst>
            </p:cNvPr>
            <p:cNvSpPr>
              <a:spLocks noChangeArrowheads="1"/>
            </p:cNvSpPr>
            <p:nvPr/>
          </p:nvSpPr>
          <p:spPr bwMode="auto">
            <a:xfrm>
              <a:off x="696913" y="139700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0" name="Freeform 384">
              <a:extLst>
                <a:ext uri="{FF2B5EF4-FFF2-40B4-BE49-F238E27FC236}">
                  <a16:creationId xmlns:a16="http://schemas.microsoft.com/office/drawing/2014/main" id="{A60E275D-5C41-2203-0BF8-758F6D827C89}"/>
                </a:ext>
              </a:extLst>
            </p:cNvPr>
            <p:cNvSpPr>
              <a:spLocks noChangeArrowheads="1"/>
            </p:cNvSpPr>
            <p:nvPr/>
          </p:nvSpPr>
          <p:spPr bwMode="auto">
            <a:xfrm>
              <a:off x="696913" y="1417638"/>
              <a:ext cx="22225" cy="23812"/>
            </a:xfrm>
            <a:custGeom>
              <a:avLst/>
              <a:gdLst>
                <a:gd name="T0" fmla="*/ 59 w 60"/>
                <a:gd name="T1" fmla="*/ 65 h 66"/>
                <a:gd name="T2" fmla="*/ 0 w 60"/>
                <a:gd name="T3" fmla="*/ 65 h 66"/>
                <a:gd name="T4" fmla="*/ 0 w 60"/>
                <a:gd name="T5" fmla="*/ 0 h 66"/>
                <a:gd name="T6" fmla="*/ 59 w 60"/>
                <a:gd name="T7" fmla="*/ 0 h 66"/>
                <a:gd name="T8" fmla="*/ 59 w 60"/>
                <a:gd name="T9" fmla="*/ 65 h 66"/>
              </a:gdLst>
              <a:ahLst/>
              <a:cxnLst>
                <a:cxn ang="0">
                  <a:pos x="T0" y="T1"/>
                </a:cxn>
                <a:cxn ang="0">
                  <a:pos x="T2" y="T3"/>
                </a:cxn>
                <a:cxn ang="0">
                  <a:pos x="T4" y="T5"/>
                </a:cxn>
                <a:cxn ang="0">
                  <a:pos x="T6" y="T7"/>
                </a:cxn>
                <a:cxn ang="0">
                  <a:pos x="T8" y="T9"/>
                </a:cxn>
              </a:cxnLst>
              <a:rect l="0" t="0" r="r" b="b"/>
              <a:pathLst>
                <a:path w="60" h="66">
                  <a:moveTo>
                    <a:pt x="59" y="65"/>
                  </a:moveTo>
                  <a:lnTo>
                    <a:pt x="0" y="65"/>
                  </a:lnTo>
                  <a:lnTo>
                    <a:pt x="0" y="0"/>
                  </a:lnTo>
                  <a:lnTo>
                    <a:pt x="59" y="0"/>
                  </a:lnTo>
                  <a:lnTo>
                    <a:pt x="59" y="65"/>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1" name="Freeform 385">
              <a:extLst>
                <a:ext uri="{FF2B5EF4-FFF2-40B4-BE49-F238E27FC236}">
                  <a16:creationId xmlns:a16="http://schemas.microsoft.com/office/drawing/2014/main" id="{363CDCC2-769E-F9E0-0EC7-D9DC9BBA304D}"/>
                </a:ext>
              </a:extLst>
            </p:cNvPr>
            <p:cNvSpPr>
              <a:spLocks noChangeArrowheads="1"/>
            </p:cNvSpPr>
            <p:nvPr/>
          </p:nvSpPr>
          <p:spPr bwMode="auto">
            <a:xfrm>
              <a:off x="696913" y="144145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2" name="Freeform 386">
              <a:extLst>
                <a:ext uri="{FF2B5EF4-FFF2-40B4-BE49-F238E27FC236}">
                  <a16:creationId xmlns:a16="http://schemas.microsoft.com/office/drawing/2014/main" id="{301F2E07-D5E3-586B-3E43-3CABF0ECF80C}"/>
                </a:ext>
              </a:extLst>
            </p:cNvPr>
            <p:cNvSpPr>
              <a:spLocks noChangeArrowheads="1"/>
            </p:cNvSpPr>
            <p:nvPr/>
          </p:nvSpPr>
          <p:spPr bwMode="auto">
            <a:xfrm>
              <a:off x="696913" y="1462088"/>
              <a:ext cx="22225" cy="23812"/>
            </a:xfrm>
            <a:custGeom>
              <a:avLst/>
              <a:gdLst>
                <a:gd name="T0" fmla="*/ 59 w 60"/>
                <a:gd name="T1" fmla="*/ 66 h 67"/>
                <a:gd name="T2" fmla="*/ 0 w 60"/>
                <a:gd name="T3" fmla="*/ 66 h 67"/>
                <a:gd name="T4" fmla="*/ 0 w 60"/>
                <a:gd name="T5" fmla="*/ 0 h 67"/>
                <a:gd name="T6" fmla="*/ 59 w 60"/>
                <a:gd name="T7" fmla="*/ 0 h 67"/>
                <a:gd name="T8" fmla="*/ 59 w 60"/>
                <a:gd name="T9" fmla="*/ 66 h 67"/>
              </a:gdLst>
              <a:ahLst/>
              <a:cxnLst>
                <a:cxn ang="0">
                  <a:pos x="T0" y="T1"/>
                </a:cxn>
                <a:cxn ang="0">
                  <a:pos x="T2" y="T3"/>
                </a:cxn>
                <a:cxn ang="0">
                  <a:pos x="T4" y="T5"/>
                </a:cxn>
                <a:cxn ang="0">
                  <a:pos x="T6" y="T7"/>
                </a:cxn>
                <a:cxn ang="0">
                  <a:pos x="T8" y="T9"/>
                </a:cxn>
              </a:cxnLst>
              <a:rect l="0" t="0" r="r" b="b"/>
              <a:pathLst>
                <a:path w="60" h="67">
                  <a:moveTo>
                    <a:pt x="59" y="66"/>
                  </a:moveTo>
                  <a:lnTo>
                    <a:pt x="0" y="66"/>
                  </a:lnTo>
                  <a:lnTo>
                    <a:pt x="0" y="0"/>
                  </a:lnTo>
                  <a:lnTo>
                    <a:pt x="59" y="0"/>
                  </a:lnTo>
                  <a:lnTo>
                    <a:pt x="59"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3" name="Freeform 387">
              <a:extLst>
                <a:ext uri="{FF2B5EF4-FFF2-40B4-BE49-F238E27FC236}">
                  <a16:creationId xmlns:a16="http://schemas.microsoft.com/office/drawing/2014/main" id="{F91335CB-870D-5E74-2986-C87C0B82846B}"/>
                </a:ext>
              </a:extLst>
            </p:cNvPr>
            <p:cNvSpPr>
              <a:spLocks noChangeArrowheads="1"/>
            </p:cNvSpPr>
            <p:nvPr/>
          </p:nvSpPr>
          <p:spPr bwMode="auto">
            <a:xfrm>
              <a:off x="696913" y="148590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4" name="Freeform 388">
              <a:extLst>
                <a:ext uri="{FF2B5EF4-FFF2-40B4-BE49-F238E27FC236}">
                  <a16:creationId xmlns:a16="http://schemas.microsoft.com/office/drawing/2014/main" id="{5B245CE4-2A76-5346-3856-A773E336C756}"/>
                </a:ext>
              </a:extLst>
            </p:cNvPr>
            <p:cNvSpPr>
              <a:spLocks noChangeArrowheads="1"/>
            </p:cNvSpPr>
            <p:nvPr/>
          </p:nvSpPr>
          <p:spPr bwMode="auto">
            <a:xfrm>
              <a:off x="717550" y="135255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5" name="Freeform 389">
              <a:extLst>
                <a:ext uri="{FF2B5EF4-FFF2-40B4-BE49-F238E27FC236}">
                  <a16:creationId xmlns:a16="http://schemas.microsoft.com/office/drawing/2014/main" id="{E79CA410-A26B-8572-3325-5FCEAB824410}"/>
                </a:ext>
              </a:extLst>
            </p:cNvPr>
            <p:cNvSpPr>
              <a:spLocks noChangeArrowheads="1"/>
            </p:cNvSpPr>
            <p:nvPr/>
          </p:nvSpPr>
          <p:spPr bwMode="auto">
            <a:xfrm>
              <a:off x="741363" y="135255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6" name="Freeform 390">
              <a:extLst>
                <a:ext uri="{FF2B5EF4-FFF2-40B4-BE49-F238E27FC236}">
                  <a16:creationId xmlns:a16="http://schemas.microsoft.com/office/drawing/2014/main" id="{F2A5370A-4591-EF26-5CAB-AFD8E33CAD17}"/>
                </a:ext>
              </a:extLst>
            </p:cNvPr>
            <p:cNvSpPr>
              <a:spLocks noChangeArrowheads="1"/>
            </p:cNvSpPr>
            <p:nvPr/>
          </p:nvSpPr>
          <p:spPr bwMode="auto">
            <a:xfrm>
              <a:off x="762000" y="1352550"/>
              <a:ext cx="23813" cy="22225"/>
            </a:xfrm>
            <a:custGeom>
              <a:avLst/>
              <a:gdLst>
                <a:gd name="T0" fmla="*/ 65 w 66"/>
                <a:gd name="T1" fmla="*/ 59 h 60"/>
                <a:gd name="T2" fmla="*/ 0 w 66"/>
                <a:gd name="T3" fmla="*/ 59 h 60"/>
                <a:gd name="T4" fmla="*/ 0 w 66"/>
                <a:gd name="T5" fmla="*/ 0 h 60"/>
                <a:gd name="T6" fmla="*/ 65 w 66"/>
                <a:gd name="T7" fmla="*/ 0 h 60"/>
                <a:gd name="T8" fmla="*/ 65 w 66"/>
                <a:gd name="T9" fmla="*/ 59 h 60"/>
              </a:gdLst>
              <a:ahLst/>
              <a:cxnLst>
                <a:cxn ang="0">
                  <a:pos x="T0" y="T1"/>
                </a:cxn>
                <a:cxn ang="0">
                  <a:pos x="T2" y="T3"/>
                </a:cxn>
                <a:cxn ang="0">
                  <a:pos x="T4" y="T5"/>
                </a:cxn>
                <a:cxn ang="0">
                  <a:pos x="T6" y="T7"/>
                </a:cxn>
                <a:cxn ang="0">
                  <a:pos x="T8" y="T9"/>
                </a:cxn>
              </a:cxnLst>
              <a:rect l="0" t="0" r="r" b="b"/>
              <a:pathLst>
                <a:path w="66" h="60">
                  <a:moveTo>
                    <a:pt x="65" y="59"/>
                  </a:moveTo>
                  <a:lnTo>
                    <a:pt x="0" y="59"/>
                  </a:lnTo>
                  <a:lnTo>
                    <a:pt x="0" y="0"/>
                  </a:lnTo>
                  <a:lnTo>
                    <a:pt x="65" y="0"/>
                  </a:lnTo>
                  <a:lnTo>
                    <a:pt x="65"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391">
              <a:extLst>
                <a:ext uri="{FF2B5EF4-FFF2-40B4-BE49-F238E27FC236}">
                  <a16:creationId xmlns:a16="http://schemas.microsoft.com/office/drawing/2014/main" id="{75425424-9AE2-4D43-B574-F147E558616B}"/>
                </a:ext>
              </a:extLst>
            </p:cNvPr>
            <p:cNvSpPr>
              <a:spLocks noChangeArrowheads="1"/>
            </p:cNvSpPr>
            <p:nvPr/>
          </p:nvSpPr>
          <p:spPr bwMode="auto">
            <a:xfrm>
              <a:off x="785813" y="135255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392">
              <a:extLst>
                <a:ext uri="{FF2B5EF4-FFF2-40B4-BE49-F238E27FC236}">
                  <a16:creationId xmlns:a16="http://schemas.microsoft.com/office/drawing/2014/main" id="{8FDF7427-03F4-ACB4-E4D2-16C80BAA4F3D}"/>
                </a:ext>
              </a:extLst>
            </p:cNvPr>
            <p:cNvSpPr>
              <a:spLocks noChangeArrowheads="1"/>
            </p:cNvSpPr>
            <p:nvPr/>
          </p:nvSpPr>
          <p:spPr bwMode="auto">
            <a:xfrm>
              <a:off x="806450" y="135255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9" name="Freeform 393">
              <a:extLst>
                <a:ext uri="{FF2B5EF4-FFF2-40B4-BE49-F238E27FC236}">
                  <a16:creationId xmlns:a16="http://schemas.microsoft.com/office/drawing/2014/main" id="{65225D07-B6A6-CEC8-D0DA-E52A349EDE67}"/>
                </a:ext>
              </a:extLst>
            </p:cNvPr>
            <p:cNvSpPr>
              <a:spLocks noChangeArrowheads="1"/>
            </p:cNvSpPr>
            <p:nvPr/>
          </p:nvSpPr>
          <p:spPr bwMode="auto">
            <a:xfrm>
              <a:off x="830263" y="1352550"/>
              <a:ext cx="22225" cy="22225"/>
            </a:xfrm>
            <a:custGeom>
              <a:avLst/>
              <a:gdLst>
                <a:gd name="T0" fmla="*/ 61 w 62"/>
                <a:gd name="T1" fmla="*/ 59 h 60"/>
                <a:gd name="T2" fmla="*/ 0 w 62"/>
                <a:gd name="T3" fmla="*/ 59 h 60"/>
                <a:gd name="T4" fmla="*/ 0 w 62"/>
                <a:gd name="T5" fmla="*/ 0 h 60"/>
                <a:gd name="T6" fmla="*/ 61 w 62"/>
                <a:gd name="T7" fmla="*/ 0 h 60"/>
                <a:gd name="T8" fmla="*/ 61 w 62"/>
                <a:gd name="T9" fmla="*/ 59 h 60"/>
              </a:gdLst>
              <a:ahLst/>
              <a:cxnLst>
                <a:cxn ang="0">
                  <a:pos x="T0" y="T1"/>
                </a:cxn>
                <a:cxn ang="0">
                  <a:pos x="T2" y="T3"/>
                </a:cxn>
                <a:cxn ang="0">
                  <a:pos x="T4" y="T5"/>
                </a:cxn>
                <a:cxn ang="0">
                  <a:pos x="T6" y="T7"/>
                </a:cxn>
                <a:cxn ang="0">
                  <a:pos x="T8" y="T9"/>
                </a:cxn>
              </a:cxnLst>
              <a:rect l="0" t="0" r="r" b="b"/>
              <a:pathLst>
                <a:path w="62" h="60">
                  <a:moveTo>
                    <a:pt x="61" y="59"/>
                  </a:moveTo>
                  <a:lnTo>
                    <a:pt x="0" y="59"/>
                  </a:lnTo>
                  <a:lnTo>
                    <a:pt x="0" y="0"/>
                  </a:lnTo>
                  <a:lnTo>
                    <a:pt x="61" y="0"/>
                  </a:lnTo>
                  <a:lnTo>
                    <a:pt x="61"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394">
              <a:extLst>
                <a:ext uri="{FF2B5EF4-FFF2-40B4-BE49-F238E27FC236}">
                  <a16:creationId xmlns:a16="http://schemas.microsoft.com/office/drawing/2014/main" id="{42E05EDD-B2BE-940D-6FB8-20F264A843A8}"/>
                </a:ext>
              </a:extLst>
            </p:cNvPr>
            <p:cNvSpPr>
              <a:spLocks noChangeArrowheads="1"/>
            </p:cNvSpPr>
            <p:nvPr/>
          </p:nvSpPr>
          <p:spPr bwMode="auto">
            <a:xfrm>
              <a:off x="717550" y="1373188"/>
              <a:ext cx="23813" cy="23812"/>
            </a:xfrm>
            <a:custGeom>
              <a:avLst/>
              <a:gdLst>
                <a:gd name="T0" fmla="*/ 66 w 67"/>
                <a:gd name="T1" fmla="*/ 66 h 67"/>
                <a:gd name="T2" fmla="*/ 0 w 67"/>
                <a:gd name="T3" fmla="*/ 66 h 67"/>
                <a:gd name="T4" fmla="*/ 0 w 67"/>
                <a:gd name="T5" fmla="*/ 0 h 67"/>
                <a:gd name="T6" fmla="*/ 66 w 67"/>
                <a:gd name="T7" fmla="*/ 0 h 67"/>
                <a:gd name="T8" fmla="*/ 66 w 67"/>
                <a:gd name="T9" fmla="*/ 66 h 67"/>
              </a:gdLst>
              <a:ahLst/>
              <a:cxnLst>
                <a:cxn ang="0">
                  <a:pos x="T0" y="T1"/>
                </a:cxn>
                <a:cxn ang="0">
                  <a:pos x="T2" y="T3"/>
                </a:cxn>
                <a:cxn ang="0">
                  <a:pos x="T4" y="T5"/>
                </a:cxn>
                <a:cxn ang="0">
                  <a:pos x="T6" y="T7"/>
                </a:cxn>
                <a:cxn ang="0">
                  <a:pos x="T8" y="T9"/>
                </a:cxn>
              </a:cxnLst>
              <a:rect l="0" t="0" r="r" b="b"/>
              <a:pathLst>
                <a:path w="67" h="67">
                  <a:moveTo>
                    <a:pt x="66" y="66"/>
                  </a:moveTo>
                  <a:lnTo>
                    <a:pt x="0" y="66"/>
                  </a:lnTo>
                  <a:lnTo>
                    <a:pt x="0" y="0"/>
                  </a:lnTo>
                  <a:lnTo>
                    <a:pt x="66" y="0"/>
                  </a:lnTo>
                  <a:lnTo>
                    <a:pt x="66" y="6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1" name="Freeform 395">
              <a:extLst>
                <a:ext uri="{FF2B5EF4-FFF2-40B4-BE49-F238E27FC236}">
                  <a16:creationId xmlns:a16="http://schemas.microsoft.com/office/drawing/2014/main" id="{37AFE8AC-2B31-555E-C12D-58FA314D5F17}"/>
                </a:ext>
              </a:extLst>
            </p:cNvPr>
            <p:cNvSpPr>
              <a:spLocks noChangeArrowheads="1"/>
            </p:cNvSpPr>
            <p:nvPr/>
          </p:nvSpPr>
          <p:spPr bwMode="auto">
            <a:xfrm>
              <a:off x="741363" y="1373188"/>
              <a:ext cx="22225" cy="23812"/>
            </a:xfrm>
            <a:custGeom>
              <a:avLst/>
              <a:gdLst>
                <a:gd name="T0" fmla="*/ 59 w 60"/>
                <a:gd name="T1" fmla="*/ 66 h 67"/>
                <a:gd name="T2" fmla="*/ 0 w 60"/>
                <a:gd name="T3" fmla="*/ 66 h 67"/>
                <a:gd name="T4" fmla="*/ 0 w 60"/>
                <a:gd name="T5" fmla="*/ 0 h 67"/>
                <a:gd name="T6" fmla="*/ 59 w 60"/>
                <a:gd name="T7" fmla="*/ 0 h 67"/>
                <a:gd name="T8" fmla="*/ 59 w 60"/>
                <a:gd name="T9" fmla="*/ 66 h 67"/>
              </a:gdLst>
              <a:ahLst/>
              <a:cxnLst>
                <a:cxn ang="0">
                  <a:pos x="T0" y="T1"/>
                </a:cxn>
                <a:cxn ang="0">
                  <a:pos x="T2" y="T3"/>
                </a:cxn>
                <a:cxn ang="0">
                  <a:pos x="T4" y="T5"/>
                </a:cxn>
                <a:cxn ang="0">
                  <a:pos x="T6" y="T7"/>
                </a:cxn>
                <a:cxn ang="0">
                  <a:pos x="T8" y="T9"/>
                </a:cxn>
              </a:cxnLst>
              <a:rect l="0" t="0" r="r" b="b"/>
              <a:pathLst>
                <a:path w="60" h="67">
                  <a:moveTo>
                    <a:pt x="59" y="66"/>
                  </a:moveTo>
                  <a:lnTo>
                    <a:pt x="0" y="66"/>
                  </a:lnTo>
                  <a:lnTo>
                    <a:pt x="0" y="0"/>
                  </a:lnTo>
                  <a:lnTo>
                    <a:pt x="59" y="0"/>
                  </a:lnTo>
                  <a:lnTo>
                    <a:pt x="59"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2" name="Freeform 396">
              <a:extLst>
                <a:ext uri="{FF2B5EF4-FFF2-40B4-BE49-F238E27FC236}">
                  <a16:creationId xmlns:a16="http://schemas.microsoft.com/office/drawing/2014/main" id="{F91C5272-29CE-0A5B-3396-5F3752D29A45}"/>
                </a:ext>
              </a:extLst>
            </p:cNvPr>
            <p:cNvSpPr>
              <a:spLocks noChangeArrowheads="1"/>
            </p:cNvSpPr>
            <p:nvPr/>
          </p:nvSpPr>
          <p:spPr bwMode="auto">
            <a:xfrm>
              <a:off x="762000" y="1373188"/>
              <a:ext cx="23813" cy="23812"/>
            </a:xfrm>
            <a:custGeom>
              <a:avLst/>
              <a:gdLst>
                <a:gd name="T0" fmla="*/ 65 w 66"/>
                <a:gd name="T1" fmla="*/ 66 h 67"/>
                <a:gd name="T2" fmla="*/ 0 w 66"/>
                <a:gd name="T3" fmla="*/ 66 h 67"/>
                <a:gd name="T4" fmla="*/ 0 w 66"/>
                <a:gd name="T5" fmla="*/ 0 h 67"/>
                <a:gd name="T6" fmla="*/ 65 w 66"/>
                <a:gd name="T7" fmla="*/ 0 h 67"/>
                <a:gd name="T8" fmla="*/ 65 w 66"/>
                <a:gd name="T9" fmla="*/ 66 h 67"/>
              </a:gdLst>
              <a:ahLst/>
              <a:cxnLst>
                <a:cxn ang="0">
                  <a:pos x="T0" y="T1"/>
                </a:cxn>
                <a:cxn ang="0">
                  <a:pos x="T2" y="T3"/>
                </a:cxn>
                <a:cxn ang="0">
                  <a:pos x="T4" y="T5"/>
                </a:cxn>
                <a:cxn ang="0">
                  <a:pos x="T6" y="T7"/>
                </a:cxn>
                <a:cxn ang="0">
                  <a:pos x="T8" y="T9"/>
                </a:cxn>
              </a:cxnLst>
              <a:rect l="0" t="0" r="r" b="b"/>
              <a:pathLst>
                <a:path w="66" h="67">
                  <a:moveTo>
                    <a:pt x="65" y="66"/>
                  </a:moveTo>
                  <a:lnTo>
                    <a:pt x="0" y="66"/>
                  </a:lnTo>
                  <a:lnTo>
                    <a:pt x="0" y="0"/>
                  </a:lnTo>
                  <a:lnTo>
                    <a:pt x="65" y="0"/>
                  </a:lnTo>
                  <a:lnTo>
                    <a:pt x="65" y="6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397">
              <a:extLst>
                <a:ext uri="{FF2B5EF4-FFF2-40B4-BE49-F238E27FC236}">
                  <a16:creationId xmlns:a16="http://schemas.microsoft.com/office/drawing/2014/main" id="{AE61B0CC-F771-95E9-B224-A58FEE2CFB5D}"/>
                </a:ext>
              </a:extLst>
            </p:cNvPr>
            <p:cNvSpPr>
              <a:spLocks noChangeArrowheads="1"/>
            </p:cNvSpPr>
            <p:nvPr/>
          </p:nvSpPr>
          <p:spPr bwMode="auto">
            <a:xfrm>
              <a:off x="785813" y="1373188"/>
              <a:ext cx="22225" cy="23812"/>
            </a:xfrm>
            <a:custGeom>
              <a:avLst/>
              <a:gdLst>
                <a:gd name="T0" fmla="*/ 59 w 60"/>
                <a:gd name="T1" fmla="*/ 66 h 67"/>
                <a:gd name="T2" fmla="*/ 0 w 60"/>
                <a:gd name="T3" fmla="*/ 66 h 67"/>
                <a:gd name="T4" fmla="*/ 0 w 60"/>
                <a:gd name="T5" fmla="*/ 0 h 67"/>
                <a:gd name="T6" fmla="*/ 59 w 60"/>
                <a:gd name="T7" fmla="*/ 0 h 67"/>
                <a:gd name="T8" fmla="*/ 59 w 60"/>
                <a:gd name="T9" fmla="*/ 66 h 67"/>
              </a:gdLst>
              <a:ahLst/>
              <a:cxnLst>
                <a:cxn ang="0">
                  <a:pos x="T0" y="T1"/>
                </a:cxn>
                <a:cxn ang="0">
                  <a:pos x="T2" y="T3"/>
                </a:cxn>
                <a:cxn ang="0">
                  <a:pos x="T4" y="T5"/>
                </a:cxn>
                <a:cxn ang="0">
                  <a:pos x="T6" y="T7"/>
                </a:cxn>
                <a:cxn ang="0">
                  <a:pos x="T8" y="T9"/>
                </a:cxn>
              </a:cxnLst>
              <a:rect l="0" t="0" r="r" b="b"/>
              <a:pathLst>
                <a:path w="60" h="67">
                  <a:moveTo>
                    <a:pt x="59" y="66"/>
                  </a:moveTo>
                  <a:lnTo>
                    <a:pt x="0" y="66"/>
                  </a:lnTo>
                  <a:lnTo>
                    <a:pt x="0" y="0"/>
                  </a:lnTo>
                  <a:lnTo>
                    <a:pt x="59" y="0"/>
                  </a:lnTo>
                  <a:lnTo>
                    <a:pt x="59"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4" name="Freeform 398">
              <a:extLst>
                <a:ext uri="{FF2B5EF4-FFF2-40B4-BE49-F238E27FC236}">
                  <a16:creationId xmlns:a16="http://schemas.microsoft.com/office/drawing/2014/main" id="{3126A2C0-A66F-DCF2-3B74-A92B79129FE9}"/>
                </a:ext>
              </a:extLst>
            </p:cNvPr>
            <p:cNvSpPr>
              <a:spLocks noChangeArrowheads="1"/>
            </p:cNvSpPr>
            <p:nvPr/>
          </p:nvSpPr>
          <p:spPr bwMode="auto">
            <a:xfrm>
              <a:off x="806450" y="1373188"/>
              <a:ext cx="23813" cy="23812"/>
            </a:xfrm>
            <a:custGeom>
              <a:avLst/>
              <a:gdLst>
                <a:gd name="T0" fmla="*/ 66 w 67"/>
                <a:gd name="T1" fmla="*/ 66 h 67"/>
                <a:gd name="T2" fmla="*/ 0 w 67"/>
                <a:gd name="T3" fmla="*/ 66 h 67"/>
                <a:gd name="T4" fmla="*/ 0 w 67"/>
                <a:gd name="T5" fmla="*/ 0 h 67"/>
                <a:gd name="T6" fmla="*/ 66 w 67"/>
                <a:gd name="T7" fmla="*/ 0 h 67"/>
                <a:gd name="T8" fmla="*/ 66 w 67"/>
                <a:gd name="T9" fmla="*/ 66 h 67"/>
              </a:gdLst>
              <a:ahLst/>
              <a:cxnLst>
                <a:cxn ang="0">
                  <a:pos x="T0" y="T1"/>
                </a:cxn>
                <a:cxn ang="0">
                  <a:pos x="T2" y="T3"/>
                </a:cxn>
                <a:cxn ang="0">
                  <a:pos x="T4" y="T5"/>
                </a:cxn>
                <a:cxn ang="0">
                  <a:pos x="T6" y="T7"/>
                </a:cxn>
                <a:cxn ang="0">
                  <a:pos x="T8" y="T9"/>
                </a:cxn>
              </a:cxnLst>
              <a:rect l="0" t="0" r="r" b="b"/>
              <a:pathLst>
                <a:path w="67" h="67">
                  <a:moveTo>
                    <a:pt x="66" y="66"/>
                  </a:moveTo>
                  <a:lnTo>
                    <a:pt x="0" y="66"/>
                  </a:lnTo>
                  <a:lnTo>
                    <a:pt x="0" y="0"/>
                  </a:lnTo>
                  <a:lnTo>
                    <a:pt x="66" y="0"/>
                  </a:lnTo>
                  <a:lnTo>
                    <a:pt x="66" y="6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5" name="Freeform 399">
              <a:extLst>
                <a:ext uri="{FF2B5EF4-FFF2-40B4-BE49-F238E27FC236}">
                  <a16:creationId xmlns:a16="http://schemas.microsoft.com/office/drawing/2014/main" id="{F0234320-4622-F06F-FC6C-8A0211E4111F}"/>
                </a:ext>
              </a:extLst>
            </p:cNvPr>
            <p:cNvSpPr>
              <a:spLocks noChangeArrowheads="1"/>
            </p:cNvSpPr>
            <p:nvPr/>
          </p:nvSpPr>
          <p:spPr bwMode="auto">
            <a:xfrm>
              <a:off x="830263" y="1373188"/>
              <a:ext cx="22225" cy="23812"/>
            </a:xfrm>
            <a:custGeom>
              <a:avLst/>
              <a:gdLst>
                <a:gd name="T0" fmla="*/ 61 w 62"/>
                <a:gd name="T1" fmla="*/ 66 h 67"/>
                <a:gd name="T2" fmla="*/ 0 w 62"/>
                <a:gd name="T3" fmla="*/ 66 h 67"/>
                <a:gd name="T4" fmla="*/ 0 w 62"/>
                <a:gd name="T5" fmla="*/ 0 h 67"/>
                <a:gd name="T6" fmla="*/ 61 w 62"/>
                <a:gd name="T7" fmla="*/ 0 h 67"/>
                <a:gd name="T8" fmla="*/ 61 w 62"/>
                <a:gd name="T9" fmla="*/ 66 h 67"/>
              </a:gdLst>
              <a:ahLst/>
              <a:cxnLst>
                <a:cxn ang="0">
                  <a:pos x="T0" y="T1"/>
                </a:cxn>
                <a:cxn ang="0">
                  <a:pos x="T2" y="T3"/>
                </a:cxn>
                <a:cxn ang="0">
                  <a:pos x="T4" y="T5"/>
                </a:cxn>
                <a:cxn ang="0">
                  <a:pos x="T6" y="T7"/>
                </a:cxn>
                <a:cxn ang="0">
                  <a:pos x="T8" y="T9"/>
                </a:cxn>
              </a:cxnLst>
              <a:rect l="0" t="0" r="r" b="b"/>
              <a:pathLst>
                <a:path w="62" h="67">
                  <a:moveTo>
                    <a:pt x="61" y="66"/>
                  </a:moveTo>
                  <a:lnTo>
                    <a:pt x="0" y="66"/>
                  </a:lnTo>
                  <a:lnTo>
                    <a:pt x="0" y="0"/>
                  </a:lnTo>
                  <a:lnTo>
                    <a:pt x="61" y="0"/>
                  </a:lnTo>
                  <a:lnTo>
                    <a:pt x="61"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400">
              <a:extLst>
                <a:ext uri="{FF2B5EF4-FFF2-40B4-BE49-F238E27FC236}">
                  <a16:creationId xmlns:a16="http://schemas.microsoft.com/office/drawing/2014/main" id="{58DB1D3F-F3E9-AAFC-C79B-859382D24A9C}"/>
                </a:ext>
              </a:extLst>
            </p:cNvPr>
            <p:cNvSpPr>
              <a:spLocks noChangeArrowheads="1"/>
            </p:cNvSpPr>
            <p:nvPr/>
          </p:nvSpPr>
          <p:spPr bwMode="auto">
            <a:xfrm>
              <a:off x="717550" y="139700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7" name="Freeform 401">
              <a:extLst>
                <a:ext uri="{FF2B5EF4-FFF2-40B4-BE49-F238E27FC236}">
                  <a16:creationId xmlns:a16="http://schemas.microsoft.com/office/drawing/2014/main" id="{E569EC57-682F-F7CB-BD4D-49F605B04ADB}"/>
                </a:ext>
              </a:extLst>
            </p:cNvPr>
            <p:cNvSpPr>
              <a:spLocks noChangeArrowheads="1"/>
            </p:cNvSpPr>
            <p:nvPr/>
          </p:nvSpPr>
          <p:spPr bwMode="auto">
            <a:xfrm>
              <a:off x="741363" y="139700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8" name="Freeform 402">
              <a:extLst>
                <a:ext uri="{FF2B5EF4-FFF2-40B4-BE49-F238E27FC236}">
                  <a16:creationId xmlns:a16="http://schemas.microsoft.com/office/drawing/2014/main" id="{39C5A86B-AFF6-933D-1E75-CE8A809100B3}"/>
                </a:ext>
              </a:extLst>
            </p:cNvPr>
            <p:cNvSpPr>
              <a:spLocks noChangeArrowheads="1"/>
            </p:cNvSpPr>
            <p:nvPr/>
          </p:nvSpPr>
          <p:spPr bwMode="auto">
            <a:xfrm>
              <a:off x="762000" y="1397000"/>
              <a:ext cx="23813" cy="22225"/>
            </a:xfrm>
            <a:custGeom>
              <a:avLst/>
              <a:gdLst>
                <a:gd name="T0" fmla="*/ 65 w 66"/>
                <a:gd name="T1" fmla="*/ 59 h 60"/>
                <a:gd name="T2" fmla="*/ 0 w 66"/>
                <a:gd name="T3" fmla="*/ 59 h 60"/>
                <a:gd name="T4" fmla="*/ 0 w 66"/>
                <a:gd name="T5" fmla="*/ 0 h 60"/>
                <a:gd name="T6" fmla="*/ 65 w 66"/>
                <a:gd name="T7" fmla="*/ 0 h 60"/>
                <a:gd name="T8" fmla="*/ 65 w 66"/>
                <a:gd name="T9" fmla="*/ 59 h 60"/>
              </a:gdLst>
              <a:ahLst/>
              <a:cxnLst>
                <a:cxn ang="0">
                  <a:pos x="T0" y="T1"/>
                </a:cxn>
                <a:cxn ang="0">
                  <a:pos x="T2" y="T3"/>
                </a:cxn>
                <a:cxn ang="0">
                  <a:pos x="T4" y="T5"/>
                </a:cxn>
                <a:cxn ang="0">
                  <a:pos x="T6" y="T7"/>
                </a:cxn>
                <a:cxn ang="0">
                  <a:pos x="T8" y="T9"/>
                </a:cxn>
              </a:cxnLst>
              <a:rect l="0" t="0" r="r" b="b"/>
              <a:pathLst>
                <a:path w="66" h="60">
                  <a:moveTo>
                    <a:pt x="65" y="59"/>
                  </a:moveTo>
                  <a:lnTo>
                    <a:pt x="0" y="59"/>
                  </a:lnTo>
                  <a:lnTo>
                    <a:pt x="0" y="0"/>
                  </a:lnTo>
                  <a:lnTo>
                    <a:pt x="65" y="0"/>
                  </a:lnTo>
                  <a:lnTo>
                    <a:pt x="65"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9" name="Freeform 403">
              <a:extLst>
                <a:ext uri="{FF2B5EF4-FFF2-40B4-BE49-F238E27FC236}">
                  <a16:creationId xmlns:a16="http://schemas.microsoft.com/office/drawing/2014/main" id="{61B86AF7-5705-997B-C46D-7531EA7E840A}"/>
                </a:ext>
              </a:extLst>
            </p:cNvPr>
            <p:cNvSpPr>
              <a:spLocks noChangeArrowheads="1"/>
            </p:cNvSpPr>
            <p:nvPr/>
          </p:nvSpPr>
          <p:spPr bwMode="auto">
            <a:xfrm>
              <a:off x="785813" y="139700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0" name="Freeform 404">
              <a:extLst>
                <a:ext uri="{FF2B5EF4-FFF2-40B4-BE49-F238E27FC236}">
                  <a16:creationId xmlns:a16="http://schemas.microsoft.com/office/drawing/2014/main" id="{88D17340-2808-EA92-7A3E-40AFFFEA04C4}"/>
                </a:ext>
              </a:extLst>
            </p:cNvPr>
            <p:cNvSpPr>
              <a:spLocks noChangeArrowheads="1"/>
            </p:cNvSpPr>
            <p:nvPr/>
          </p:nvSpPr>
          <p:spPr bwMode="auto">
            <a:xfrm>
              <a:off x="806450" y="139700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1" name="Freeform 405">
              <a:extLst>
                <a:ext uri="{FF2B5EF4-FFF2-40B4-BE49-F238E27FC236}">
                  <a16:creationId xmlns:a16="http://schemas.microsoft.com/office/drawing/2014/main" id="{2B44895E-9E51-8BF8-0778-527DDCF2B638}"/>
                </a:ext>
              </a:extLst>
            </p:cNvPr>
            <p:cNvSpPr>
              <a:spLocks noChangeArrowheads="1"/>
            </p:cNvSpPr>
            <p:nvPr/>
          </p:nvSpPr>
          <p:spPr bwMode="auto">
            <a:xfrm>
              <a:off x="830263" y="1397000"/>
              <a:ext cx="22225" cy="22225"/>
            </a:xfrm>
            <a:custGeom>
              <a:avLst/>
              <a:gdLst>
                <a:gd name="T0" fmla="*/ 61 w 62"/>
                <a:gd name="T1" fmla="*/ 59 h 60"/>
                <a:gd name="T2" fmla="*/ 0 w 62"/>
                <a:gd name="T3" fmla="*/ 59 h 60"/>
                <a:gd name="T4" fmla="*/ 0 w 62"/>
                <a:gd name="T5" fmla="*/ 0 h 60"/>
                <a:gd name="T6" fmla="*/ 61 w 62"/>
                <a:gd name="T7" fmla="*/ 0 h 60"/>
                <a:gd name="T8" fmla="*/ 61 w 62"/>
                <a:gd name="T9" fmla="*/ 59 h 60"/>
              </a:gdLst>
              <a:ahLst/>
              <a:cxnLst>
                <a:cxn ang="0">
                  <a:pos x="T0" y="T1"/>
                </a:cxn>
                <a:cxn ang="0">
                  <a:pos x="T2" y="T3"/>
                </a:cxn>
                <a:cxn ang="0">
                  <a:pos x="T4" y="T5"/>
                </a:cxn>
                <a:cxn ang="0">
                  <a:pos x="T6" y="T7"/>
                </a:cxn>
                <a:cxn ang="0">
                  <a:pos x="T8" y="T9"/>
                </a:cxn>
              </a:cxnLst>
              <a:rect l="0" t="0" r="r" b="b"/>
              <a:pathLst>
                <a:path w="62" h="60">
                  <a:moveTo>
                    <a:pt x="61" y="59"/>
                  </a:moveTo>
                  <a:lnTo>
                    <a:pt x="0" y="59"/>
                  </a:lnTo>
                  <a:lnTo>
                    <a:pt x="0" y="0"/>
                  </a:lnTo>
                  <a:lnTo>
                    <a:pt x="61" y="0"/>
                  </a:lnTo>
                  <a:lnTo>
                    <a:pt x="61"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2" name="Freeform 406">
              <a:extLst>
                <a:ext uri="{FF2B5EF4-FFF2-40B4-BE49-F238E27FC236}">
                  <a16:creationId xmlns:a16="http://schemas.microsoft.com/office/drawing/2014/main" id="{B33A98A5-1849-5EAF-64E2-E3B60D57E108}"/>
                </a:ext>
              </a:extLst>
            </p:cNvPr>
            <p:cNvSpPr>
              <a:spLocks noChangeArrowheads="1"/>
            </p:cNvSpPr>
            <p:nvPr/>
          </p:nvSpPr>
          <p:spPr bwMode="auto">
            <a:xfrm>
              <a:off x="717550" y="1417638"/>
              <a:ext cx="23813" cy="23812"/>
            </a:xfrm>
            <a:custGeom>
              <a:avLst/>
              <a:gdLst>
                <a:gd name="T0" fmla="*/ 66 w 67"/>
                <a:gd name="T1" fmla="*/ 65 h 66"/>
                <a:gd name="T2" fmla="*/ 0 w 67"/>
                <a:gd name="T3" fmla="*/ 65 h 66"/>
                <a:gd name="T4" fmla="*/ 0 w 67"/>
                <a:gd name="T5" fmla="*/ 0 h 66"/>
                <a:gd name="T6" fmla="*/ 66 w 67"/>
                <a:gd name="T7" fmla="*/ 0 h 66"/>
                <a:gd name="T8" fmla="*/ 66 w 67"/>
                <a:gd name="T9" fmla="*/ 65 h 66"/>
              </a:gdLst>
              <a:ahLst/>
              <a:cxnLst>
                <a:cxn ang="0">
                  <a:pos x="T0" y="T1"/>
                </a:cxn>
                <a:cxn ang="0">
                  <a:pos x="T2" y="T3"/>
                </a:cxn>
                <a:cxn ang="0">
                  <a:pos x="T4" y="T5"/>
                </a:cxn>
                <a:cxn ang="0">
                  <a:pos x="T6" y="T7"/>
                </a:cxn>
                <a:cxn ang="0">
                  <a:pos x="T8" y="T9"/>
                </a:cxn>
              </a:cxnLst>
              <a:rect l="0" t="0" r="r" b="b"/>
              <a:pathLst>
                <a:path w="67" h="66">
                  <a:moveTo>
                    <a:pt x="66" y="65"/>
                  </a:moveTo>
                  <a:lnTo>
                    <a:pt x="0" y="65"/>
                  </a:lnTo>
                  <a:lnTo>
                    <a:pt x="0" y="0"/>
                  </a:lnTo>
                  <a:lnTo>
                    <a:pt x="66" y="0"/>
                  </a:lnTo>
                  <a:lnTo>
                    <a:pt x="66" y="65"/>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3" name="Freeform 407">
              <a:extLst>
                <a:ext uri="{FF2B5EF4-FFF2-40B4-BE49-F238E27FC236}">
                  <a16:creationId xmlns:a16="http://schemas.microsoft.com/office/drawing/2014/main" id="{0BCFC0CA-7A2A-C699-592E-5C8C37E65DA9}"/>
                </a:ext>
              </a:extLst>
            </p:cNvPr>
            <p:cNvSpPr>
              <a:spLocks noChangeArrowheads="1"/>
            </p:cNvSpPr>
            <p:nvPr/>
          </p:nvSpPr>
          <p:spPr bwMode="auto">
            <a:xfrm>
              <a:off x="741363" y="1417638"/>
              <a:ext cx="22225" cy="23812"/>
            </a:xfrm>
            <a:custGeom>
              <a:avLst/>
              <a:gdLst>
                <a:gd name="T0" fmla="*/ 59 w 60"/>
                <a:gd name="T1" fmla="*/ 65 h 66"/>
                <a:gd name="T2" fmla="*/ 0 w 60"/>
                <a:gd name="T3" fmla="*/ 65 h 66"/>
                <a:gd name="T4" fmla="*/ 0 w 60"/>
                <a:gd name="T5" fmla="*/ 0 h 66"/>
                <a:gd name="T6" fmla="*/ 59 w 60"/>
                <a:gd name="T7" fmla="*/ 0 h 66"/>
                <a:gd name="T8" fmla="*/ 59 w 60"/>
                <a:gd name="T9" fmla="*/ 65 h 66"/>
              </a:gdLst>
              <a:ahLst/>
              <a:cxnLst>
                <a:cxn ang="0">
                  <a:pos x="T0" y="T1"/>
                </a:cxn>
                <a:cxn ang="0">
                  <a:pos x="T2" y="T3"/>
                </a:cxn>
                <a:cxn ang="0">
                  <a:pos x="T4" y="T5"/>
                </a:cxn>
                <a:cxn ang="0">
                  <a:pos x="T6" y="T7"/>
                </a:cxn>
                <a:cxn ang="0">
                  <a:pos x="T8" y="T9"/>
                </a:cxn>
              </a:cxnLst>
              <a:rect l="0" t="0" r="r" b="b"/>
              <a:pathLst>
                <a:path w="60" h="66">
                  <a:moveTo>
                    <a:pt x="59" y="65"/>
                  </a:moveTo>
                  <a:lnTo>
                    <a:pt x="0" y="65"/>
                  </a:lnTo>
                  <a:lnTo>
                    <a:pt x="0" y="0"/>
                  </a:lnTo>
                  <a:lnTo>
                    <a:pt x="59" y="0"/>
                  </a:lnTo>
                  <a:lnTo>
                    <a:pt x="59" y="65"/>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4" name="Freeform 408">
              <a:extLst>
                <a:ext uri="{FF2B5EF4-FFF2-40B4-BE49-F238E27FC236}">
                  <a16:creationId xmlns:a16="http://schemas.microsoft.com/office/drawing/2014/main" id="{60D34496-2FC2-4323-9DEF-62237CF28AC8}"/>
                </a:ext>
              </a:extLst>
            </p:cNvPr>
            <p:cNvSpPr>
              <a:spLocks noChangeArrowheads="1"/>
            </p:cNvSpPr>
            <p:nvPr/>
          </p:nvSpPr>
          <p:spPr bwMode="auto">
            <a:xfrm>
              <a:off x="762000" y="1417638"/>
              <a:ext cx="23813" cy="23812"/>
            </a:xfrm>
            <a:custGeom>
              <a:avLst/>
              <a:gdLst>
                <a:gd name="T0" fmla="*/ 65 w 66"/>
                <a:gd name="T1" fmla="*/ 65 h 66"/>
                <a:gd name="T2" fmla="*/ 0 w 66"/>
                <a:gd name="T3" fmla="*/ 65 h 66"/>
                <a:gd name="T4" fmla="*/ 0 w 66"/>
                <a:gd name="T5" fmla="*/ 0 h 66"/>
                <a:gd name="T6" fmla="*/ 65 w 66"/>
                <a:gd name="T7" fmla="*/ 0 h 66"/>
                <a:gd name="T8" fmla="*/ 65 w 66"/>
                <a:gd name="T9" fmla="*/ 65 h 66"/>
              </a:gdLst>
              <a:ahLst/>
              <a:cxnLst>
                <a:cxn ang="0">
                  <a:pos x="T0" y="T1"/>
                </a:cxn>
                <a:cxn ang="0">
                  <a:pos x="T2" y="T3"/>
                </a:cxn>
                <a:cxn ang="0">
                  <a:pos x="T4" y="T5"/>
                </a:cxn>
                <a:cxn ang="0">
                  <a:pos x="T6" y="T7"/>
                </a:cxn>
                <a:cxn ang="0">
                  <a:pos x="T8" y="T9"/>
                </a:cxn>
              </a:cxnLst>
              <a:rect l="0" t="0" r="r" b="b"/>
              <a:pathLst>
                <a:path w="66" h="66">
                  <a:moveTo>
                    <a:pt x="65" y="65"/>
                  </a:moveTo>
                  <a:lnTo>
                    <a:pt x="0" y="65"/>
                  </a:lnTo>
                  <a:lnTo>
                    <a:pt x="0" y="0"/>
                  </a:lnTo>
                  <a:lnTo>
                    <a:pt x="65" y="0"/>
                  </a:lnTo>
                  <a:lnTo>
                    <a:pt x="65" y="65"/>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5" name="Freeform 409">
              <a:extLst>
                <a:ext uri="{FF2B5EF4-FFF2-40B4-BE49-F238E27FC236}">
                  <a16:creationId xmlns:a16="http://schemas.microsoft.com/office/drawing/2014/main" id="{9D0F36F0-91D9-313E-968D-1591F2D1BE43}"/>
                </a:ext>
              </a:extLst>
            </p:cNvPr>
            <p:cNvSpPr>
              <a:spLocks noChangeArrowheads="1"/>
            </p:cNvSpPr>
            <p:nvPr/>
          </p:nvSpPr>
          <p:spPr bwMode="auto">
            <a:xfrm>
              <a:off x="785813" y="1417638"/>
              <a:ext cx="22225" cy="23812"/>
            </a:xfrm>
            <a:custGeom>
              <a:avLst/>
              <a:gdLst>
                <a:gd name="T0" fmla="*/ 59 w 60"/>
                <a:gd name="T1" fmla="*/ 65 h 66"/>
                <a:gd name="T2" fmla="*/ 0 w 60"/>
                <a:gd name="T3" fmla="*/ 65 h 66"/>
                <a:gd name="T4" fmla="*/ 0 w 60"/>
                <a:gd name="T5" fmla="*/ 0 h 66"/>
                <a:gd name="T6" fmla="*/ 59 w 60"/>
                <a:gd name="T7" fmla="*/ 0 h 66"/>
                <a:gd name="T8" fmla="*/ 59 w 60"/>
                <a:gd name="T9" fmla="*/ 65 h 66"/>
              </a:gdLst>
              <a:ahLst/>
              <a:cxnLst>
                <a:cxn ang="0">
                  <a:pos x="T0" y="T1"/>
                </a:cxn>
                <a:cxn ang="0">
                  <a:pos x="T2" y="T3"/>
                </a:cxn>
                <a:cxn ang="0">
                  <a:pos x="T4" y="T5"/>
                </a:cxn>
                <a:cxn ang="0">
                  <a:pos x="T6" y="T7"/>
                </a:cxn>
                <a:cxn ang="0">
                  <a:pos x="T8" y="T9"/>
                </a:cxn>
              </a:cxnLst>
              <a:rect l="0" t="0" r="r" b="b"/>
              <a:pathLst>
                <a:path w="60" h="66">
                  <a:moveTo>
                    <a:pt x="59" y="65"/>
                  </a:moveTo>
                  <a:lnTo>
                    <a:pt x="0" y="65"/>
                  </a:lnTo>
                  <a:lnTo>
                    <a:pt x="0" y="0"/>
                  </a:lnTo>
                  <a:lnTo>
                    <a:pt x="59" y="0"/>
                  </a:lnTo>
                  <a:lnTo>
                    <a:pt x="59" y="65"/>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6" name="Freeform 410">
              <a:extLst>
                <a:ext uri="{FF2B5EF4-FFF2-40B4-BE49-F238E27FC236}">
                  <a16:creationId xmlns:a16="http://schemas.microsoft.com/office/drawing/2014/main" id="{F41C6065-8A77-3C9C-C020-3A67F6270CC4}"/>
                </a:ext>
              </a:extLst>
            </p:cNvPr>
            <p:cNvSpPr>
              <a:spLocks noChangeArrowheads="1"/>
            </p:cNvSpPr>
            <p:nvPr/>
          </p:nvSpPr>
          <p:spPr bwMode="auto">
            <a:xfrm>
              <a:off x="806450" y="1417638"/>
              <a:ext cx="23813" cy="23812"/>
            </a:xfrm>
            <a:custGeom>
              <a:avLst/>
              <a:gdLst>
                <a:gd name="T0" fmla="*/ 66 w 67"/>
                <a:gd name="T1" fmla="*/ 65 h 66"/>
                <a:gd name="T2" fmla="*/ 0 w 67"/>
                <a:gd name="T3" fmla="*/ 65 h 66"/>
                <a:gd name="T4" fmla="*/ 0 w 67"/>
                <a:gd name="T5" fmla="*/ 0 h 66"/>
                <a:gd name="T6" fmla="*/ 66 w 67"/>
                <a:gd name="T7" fmla="*/ 0 h 66"/>
                <a:gd name="T8" fmla="*/ 66 w 67"/>
                <a:gd name="T9" fmla="*/ 65 h 66"/>
              </a:gdLst>
              <a:ahLst/>
              <a:cxnLst>
                <a:cxn ang="0">
                  <a:pos x="T0" y="T1"/>
                </a:cxn>
                <a:cxn ang="0">
                  <a:pos x="T2" y="T3"/>
                </a:cxn>
                <a:cxn ang="0">
                  <a:pos x="T4" y="T5"/>
                </a:cxn>
                <a:cxn ang="0">
                  <a:pos x="T6" y="T7"/>
                </a:cxn>
                <a:cxn ang="0">
                  <a:pos x="T8" y="T9"/>
                </a:cxn>
              </a:cxnLst>
              <a:rect l="0" t="0" r="r" b="b"/>
              <a:pathLst>
                <a:path w="67" h="66">
                  <a:moveTo>
                    <a:pt x="66" y="65"/>
                  </a:moveTo>
                  <a:lnTo>
                    <a:pt x="0" y="65"/>
                  </a:lnTo>
                  <a:lnTo>
                    <a:pt x="0" y="0"/>
                  </a:lnTo>
                  <a:lnTo>
                    <a:pt x="66" y="0"/>
                  </a:lnTo>
                  <a:lnTo>
                    <a:pt x="66" y="65"/>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7" name="Freeform 411">
              <a:extLst>
                <a:ext uri="{FF2B5EF4-FFF2-40B4-BE49-F238E27FC236}">
                  <a16:creationId xmlns:a16="http://schemas.microsoft.com/office/drawing/2014/main" id="{D85CB1EB-E62D-C72A-FB7B-4768D397A8BD}"/>
                </a:ext>
              </a:extLst>
            </p:cNvPr>
            <p:cNvSpPr>
              <a:spLocks noChangeArrowheads="1"/>
            </p:cNvSpPr>
            <p:nvPr/>
          </p:nvSpPr>
          <p:spPr bwMode="auto">
            <a:xfrm>
              <a:off x="830263" y="1417638"/>
              <a:ext cx="22225" cy="23812"/>
            </a:xfrm>
            <a:custGeom>
              <a:avLst/>
              <a:gdLst>
                <a:gd name="T0" fmla="*/ 61 w 62"/>
                <a:gd name="T1" fmla="*/ 65 h 66"/>
                <a:gd name="T2" fmla="*/ 0 w 62"/>
                <a:gd name="T3" fmla="*/ 65 h 66"/>
                <a:gd name="T4" fmla="*/ 0 w 62"/>
                <a:gd name="T5" fmla="*/ 0 h 66"/>
                <a:gd name="T6" fmla="*/ 61 w 62"/>
                <a:gd name="T7" fmla="*/ 0 h 66"/>
                <a:gd name="T8" fmla="*/ 61 w 62"/>
                <a:gd name="T9" fmla="*/ 65 h 66"/>
              </a:gdLst>
              <a:ahLst/>
              <a:cxnLst>
                <a:cxn ang="0">
                  <a:pos x="T0" y="T1"/>
                </a:cxn>
                <a:cxn ang="0">
                  <a:pos x="T2" y="T3"/>
                </a:cxn>
                <a:cxn ang="0">
                  <a:pos x="T4" y="T5"/>
                </a:cxn>
                <a:cxn ang="0">
                  <a:pos x="T6" y="T7"/>
                </a:cxn>
                <a:cxn ang="0">
                  <a:pos x="T8" y="T9"/>
                </a:cxn>
              </a:cxnLst>
              <a:rect l="0" t="0" r="r" b="b"/>
              <a:pathLst>
                <a:path w="62" h="66">
                  <a:moveTo>
                    <a:pt x="61" y="65"/>
                  </a:moveTo>
                  <a:lnTo>
                    <a:pt x="0" y="65"/>
                  </a:lnTo>
                  <a:lnTo>
                    <a:pt x="0" y="0"/>
                  </a:lnTo>
                  <a:lnTo>
                    <a:pt x="61" y="0"/>
                  </a:lnTo>
                  <a:lnTo>
                    <a:pt x="61" y="65"/>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8" name="Freeform 412">
              <a:extLst>
                <a:ext uri="{FF2B5EF4-FFF2-40B4-BE49-F238E27FC236}">
                  <a16:creationId xmlns:a16="http://schemas.microsoft.com/office/drawing/2014/main" id="{36C8C2B6-4B7F-B79D-B07B-60F6D8B15608}"/>
                </a:ext>
              </a:extLst>
            </p:cNvPr>
            <p:cNvSpPr>
              <a:spLocks noChangeArrowheads="1"/>
            </p:cNvSpPr>
            <p:nvPr/>
          </p:nvSpPr>
          <p:spPr bwMode="auto">
            <a:xfrm>
              <a:off x="717550" y="144145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9" name="Freeform 413">
              <a:extLst>
                <a:ext uri="{FF2B5EF4-FFF2-40B4-BE49-F238E27FC236}">
                  <a16:creationId xmlns:a16="http://schemas.microsoft.com/office/drawing/2014/main" id="{BD372DB3-1F8D-E047-070C-02E273BB5F32}"/>
                </a:ext>
              </a:extLst>
            </p:cNvPr>
            <p:cNvSpPr>
              <a:spLocks noChangeArrowheads="1"/>
            </p:cNvSpPr>
            <p:nvPr/>
          </p:nvSpPr>
          <p:spPr bwMode="auto">
            <a:xfrm>
              <a:off x="741363" y="144145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0" name="Freeform 414">
              <a:extLst>
                <a:ext uri="{FF2B5EF4-FFF2-40B4-BE49-F238E27FC236}">
                  <a16:creationId xmlns:a16="http://schemas.microsoft.com/office/drawing/2014/main" id="{2710480F-908F-8B4B-86B5-C518C22C2D14}"/>
                </a:ext>
              </a:extLst>
            </p:cNvPr>
            <p:cNvSpPr>
              <a:spLocks noChangeArrowheads="1"/>
            </p:cNvSpPr>
            <p:nvPr/>
          </p:nvSpPr>
          <p:spPr bwMode="auto">
            <a:xfrm>
              <a:off x="762000" y="1441450"/>
              <a:ext cx="23813" cy="22225"/>
            </a:xfrm>
            <a:custGeom>
              <a:avLst/>
              <a:gdLst>
                <a:gd name="T0" fmla="*/ 65 w 66"/>
                <a:gd name="T1" fmla="*/ 59 h 60"/>
                <a:gd name="T2" fmla="*/ 0 w 66"/>
                <a:gd name="T3" fmla="*/ 59 h 60"/>
                <a:gd name="T4" fmla="*/ 0 w 66"/>
                <a:gd name="T5" fmla="*/ 0 h 60"/>
                <a:gd name="T6" fmla="*/ 65 w 66"/>
                <a:gd name="T7" fmla="*/ 0 h 60"/>
                <a:gd name="T8" fmla="*/ 65 w 66"/>
                <a:gd name="T9" fmla="*/ 59 h 60"/>
              </a:gdLst>
              <a:ahLst/>
              <a:cxnLst>
                <a:cxn ang="0">
                  <a:pos x="T0" y="T1"/>
                </a:cxn>
                <a:cxn ang="0">
                  <a:pos x="T2" y="T3"/>
                </a:cxn>
                <a:cxn ang="0">
                  <a:pos x="T4" y="T5"/>
                </a:cxn>
                <a:cxn ang="0">
                  <a:pos x="T6" y="T7"/>
                </a:cxn>
                <a:cxn ang="0">
                  <a:pos x="T8" y="T9"/>
                </a:cxn>
              </a:cxnLst>
              <a:rect l="0" t="0" r="r" b="b"/>
              <a:pathLst>
                <a:path w="66" h="60">
                  <a:moveTo>
                    <a:pt x="65" y="59"/>
                  </a:moveTo>
                  <a:lnTo>
                    <a:pt x="0" y="59"/>
                  </a:lnTo>
                  <a:lnTo>
                    <a:pt x="0" y="0"/>
                  </a:lnTo>
                  <a:lnTo>
                    <a:pt x="65" y="0"/>
                  </a:lnTo>
                  <a:lnTo>
                    <a:pt x="65"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1" name="Freeform 415">
              <a:extLst>
                <a:ext uri="{FF2B5EF4-FFF2-40B4-BE49-F238E27FC236}">
                  <a16:creationId xmlns:a16="http://schemas.microsoft.com/office/drawing/2014/main" id="{159835A1-5828-2D7A-7ABC-2CA72E37F141}"/>
                </a:ext>
              </a:extLst>
            </p:cNvPr>
            <p:cNvSpPr>
              <a:spLocks noChangeArrowheads="1"/>
            </p:cNvSpPr>
            <p:nvPr/>
          </p:nvSpPr>
          <p:spPr bwMode="auto">
            <a:xfrm>
              <a:off x="785813" y="144145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2" name="Freeform 416">
              <a:extLst>
                <a:ext uri="{FF2B5EF4-FFF2-40B4-BE49-F238E27FC236}">
                  <a16:creationId xmlns:a16="http://schemas.microsoft.com/office/drawing/2014/main" id="{2DEF4771-9B3A-9FB9-2BDA-854DE0FAE340}"/>
                </a:ext>
              </a:extLst>
            </p:cNvPr>
            <p:cNvSpPr>
              <a:spLocks noChangeArrowheads="1"/>
            </p:cNvSpPr>
            <p:nvPr/>
          </p:nvSpPr>
          <p:spPr bwMode="auto">
            <a:xfrm>
              <a:off x="806450" y="144145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3" name="Freeform 417">
              <a:extLst>
                <a:ext uri="{FF2B5EF4-FFF2-40B4-BE49-F238E27FC236}">
                  <a16:creationId xmlns:a16="http://schemas.microsoft.com/office/drawing/2014/main" id="{D98201E4-1F8E-42A0-AAE4-1BB8CF025501}"/>
                </a:ext>
              </a:extLst>
            </p:cNvPr>
            <p:cNvSpPr>
              <a:spLocks noChangeArrowheads="1"/>
            </p:cNvSpPr>
            <p:nvPr/>
          </p:nvSpPr>
          <p:spPr bwMode="auto">
            <a:xfrm>
              <a:off x="830263" y="1441450"/>
              <a:ext cx="22225" cy="22225"/>
            </a:xfrm>
            <a:custGeom>
              <a:avLst/>
              <a:gdLst>
                <a:gd name="T0" fmla="*/ 61 w 62"/>
                <a:gd name="T1" fmla="*/ 59 h 60"/>
                <a:gd name="T2" fmla="*/ 0 w 62"/>
                <a:gd name="T3" fmla="*/ 59 h 60"/>
                <a:gd name="T4" fmla="*/ 0 w 62"/>
                <a:gd name="T5" fmla="*/ 0 h 60"/>
                <a:gd name="T6" fmla="*/ 61 w 62"/>
                <a:gd name="T7" fmla="*/ 0 h 60"/>
                <a:gd name="T8" fmla="*/ 61 w 62"/>
                <a:gd name="T9" fmla="*/ 59 h 60"/>
              </a:gdLst>
              <a:ahLst/>
              <a:cxnLst>
                <a:cxn ang="0">
                  <a:pos x="T0" y="T1"/>
                </a:cxn>
                <a:cxn ang="0">
                  <a:pos x="T2" y="T3"/>
                </a:cxn>
                <a:cxn ang="0">
                  <a:pos x="T4" y="T5"/>
                </a:cxn>
                <a:cxn ang="0">
                  <a:pos x="T6" y="T7"/>
                </a:cxn>
                <a:cxn ang="0">
                  <a:pos x="T8" y="T9"/>
                </a:cxn>
              </a:cxnLst>
              <a:rect l="0" t="0" r="r" b="b"/>
              <a:pathLst>
                <a:path w="62" h="60">
                  <a:moveTo>
                    <a:pt x="61" y="59"/>
                  </a:moveTo>
                  <a:lnTo>
                    <a:pt x="0" y="59"/>
                  </a:lnTo>
                  <a:lnTo>
                    <a:pt x="0" y="0"/>
                  </a:lnTo>
                  <a:lnTo>
                    <a:pt x="61" y="0"/>
                  </a:lnTo>
                  <a:lnTo>
                    <a:pt x="61"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4" name="Freeform 418">
              <a:extLst>
                <a:ext uri="{FF2B5EF4-FFF2-40B4-BE49-F238E27FC236}">
                  <a16:creationId xmlns:a16="http://schemas.microsoft.com/office/drawing/2014/main" id="{37A0B4DA-D785-B39E-D01B-2C24A676B7E3}"/>
                </a:ext>
              </a:extLst>
            </p:cNvPr>
            <p:cNvSpPr>
              <a:spLocks noChangeArrowheads="1"/>
            </p:cNvSpPr>
            <p:nvPr/>
          </p:nvSpPr>
          <p:spPr bwMode="auto">
            <a:xfrm>
              <a:off x="717550" y="1462088"/>
              <a:ext cx="23813" cy="23812"/>
            </a:xfrm>
            <a:custGeom>
              <a:avLst/>
              <a:gdLst>
                <a:gd name="T0" fmla="*/ 66 w 67"/>
                <a:gd name="T1" fmla="*/ 66 h 67"/>
                <a:gd name="T2" fmla="*/ 0 w 67"/>
                <a:gd name="T3" fmla="*/ 66 h 67"/>
                <a:gd name="T4" fmla="*/ 0 w 67"/>
                <a:gd name="T5" fmla="*/ 0 h 67"/>
                <a:gd name="T6" fmla="*/ 66 w 67"/>
                <a:gd name="T7" fmla="*/ 0 h 67"/>
                <a:gd name="T8" fmla="*/ 66 w 67"/>
                <a:gd name="T9" fmla="*/ 66 h 67"/>
              </a:gdLst>
              <a:ahLst/>
              <a:cxnLst>
                <a:cxn ang="0">
                  <a:pos x="T0" y="T1"/>
                </a:cxn>
                <a:cxn ang="0">
                  <a:pos x="T2" y="T3"/>
                </a:cxn>
                <a:cxn ang="0">
                  <a:pos x="T4" y="T5"/>
                </a:cxn>
                <a:cxn ang="0">
                  <a:pos x="T6" y="T7"/>
                </a:cxn>
                <a:cxn ang="0">
                  <a:pos x="T8" y="T9"/>
                </a:cxn>
              </a:cxnLst>
              <a:rect l="0" t="0" r="r" b="b"/>
              <a:pathLst>
                <a:path w="67" h="67">
                  <a:moveTo>
                    <a:pt x="66" y="66"/>
                  </a:moveTo>
                  <a:lnTo>
                    <a:pt x="0" y="66"/>
                  </a:lnTo>
                  <a:lnTo>
                    <a:pt x="0" y="0"/>
                  </a:lnTo>
                  <a:lnTo>
                    <a:pt x="66" y="0"/>
                  </a:lnTo>
                  <a:lnTo>
                    <a:pt x="66" y="6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5" name="Freeform 419">
              <a:extLst>
                <a:ext uri="{FF2B5EF4-FFF2-40B4-BE49-F238E27FC236}">
                  <a16:creationId xmlns:a16="http://schemas.microsoft.com/office/drawing/2014/main" id="{1D4065CD-EC4D-9E51-F5B2-8028010DE7DA}"/>
                </a:ext>
              </a:extLst>
            </p:cNvPr>
            <p:cNvSpPr>
              <a:spLocks noChangeArrowheads="1"/>
            </p:cNvSpPr>
            <p:nvPr/>
          </p:nvSpPr>
          <p:spPr bwMode="auto">
            <a:xfrm>
              <a:off x="741363" y="1462088"/>
              <a:ext cx="22225" cy="23812"/>
            </a:xfrm>
            <a:custGeom>
              <a:avLst/>
              <a:gdLst>
                <a:gd name="T0" fmla="*/ 59 w 60"/>
                <a:gd name="T1" fmla="*/ 66 h 67"/>
                <a:gd name="T2" fmla="*/ 0 w 60"/>
                <a:gd name="T3" fmla="*/ 66 h 67"/>
                <a:gd name="T4" fmla="*/ 0 w 60"/>
                <a:gd name="T5" fmla="*/ 0 h 67"/>
                <a:gd name="T6" fmla="*/ 59 w 60"/>
                <a:gd name="T7" fmla="*/ 0 h 67"/>
                <a:gd name="T8" fmla="*/ 59 w 60"/>
                <a:gd name="T9" fmla="*/ 66 h 67"/>
              </a:gdLst>
              <a:ahLst/>
              <a:cxnLst>
                <a:cxn ang="0">
                  <a:pos x="T0" y="T1"/>
                </a:cxn>
                <a:cxn ang="0">
                  <a:pos x="T2" y="T3"/>
                </a:cxn>
                <a:cxn ang="0">
                  <a:pos x="T4" y="T5"/>
                </a:cxn>
                <a:cxn ang="0">
                  <a:pos x="T6" y="T7"/>
                </a:cxn>
                <a:cxn ang="0">
                  <a:pos x="T8" y="T9"/>
                </a:cxn>
              </a:cxnLst>
              <a:rect l="0" t="0" r="r" b="b"/>
              <a:pathLst>
                <a:path w="60" h="67">
                  <a:moveTo>
                    <a:pt x="59" y="66"/>
                  </a:moveTo>
                  <a:lnTo>
                    <a:pt x="0" y="66"/>
                  </a:lnTo>
                  <a:lnTo>
                    <a:pt x="0" y="0"/>
                  </a:lnTo>
                  <a:lnTo>
                    <a:pt x="59" y="0"/>
                  </a:lnTo>
                  <a:lnTo>
                    <a:pt x="59"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6" name="Freeform 420">
              <a:extLst>
                <a:ext uri="{FF2B5EF4-FFF2-40B4-BE49-F238E27FC236}">
                  <a16:creationId xmlns:a16="http://schemas.microsoft.com/office/drawing/2014/main" id="{32E12F1B-79EF-930B-4AE8-F9F0016F29B8}"/>
                </a:ext>
              </a:extLst>
            </p:cNvPr>
            <p:cNvSpPr>
              <a:spLocks noChangeArrowheads="1"/>
            </p:cNvSpPr>
            <p:nvPr/>
          </p:nvSpPr>
          <p:spPr bwMode="auto">
            <a:xfrm>
              <a:off x="762000" y="1462088"/>
              <a:ext cx="23813" cy="23812"/>
            </a:xfrm>
            <a:custGeom>
              <a:avLst/>
              <a:gdLst>
                <a:gd name="T0" fmla="*/ 65 w 66"/>
                <a:gd name="T1" fmla="*/ 66 h 67"/>
                <a:gd name="T2" fmla="*/ 0 w 66"/>
                <a:gd name="T3" fmla="*/ 66 h 67"/>
                <a:gd name="T4" fmla="*/ 0 w 66"/>
                <a:gd name="T5" fmla="*/ 0 h 67"/>
                <a:gd name="T6" fmla="*/ 65 w 66"/>
                <a:gd name="T7" fmla="*/ 0 h 67"/>
                <a:gd name="T8" fmla="*/ 65 w 66"/>
                <a:gd name="T9" fmla="*/ 66 h 67"/>
              </a:gdLst>
              <a:ahLst/>
              <a:cxnLst>
                <a:cxn ang="0">
                  <a:pos x="T0" y="T1"/>
                </a:cxn>
                <a:cxn ang="0">
                  <a:pos x="T2" y="T3"/>
                </a:cxn>
                <a:cxn ang="0">
                  <a:pos x="T4" y="T5"/>
                </a:cxn>
                <a:cxn ang="0">
                  <a:pos x="T6" y="T7"/>
                </a:cxn>
                <a:cxn ang="0">
                  <a:pos x="T8" y="T9"/>
                </a:cxn>
              </a:cxnLst>
              <a:rect l="0" t="0" r="r" b="b"/>
              <a:pathLst>
                <a:path w="66" h="67">
                  <a:moveTo>
                    <a:pt x="65" y="66"/>
                  </a:moveTo>
                  <a:lnTo>
                    <a:pt x="0" y="66"/>
                  </a:lnTo>
                  <a:lnTo>
                    <a:pt x="0" y="0"/>
                  </a:lnTo>
                  <a:lnTo>
                    <a:pt x="65" y="0"/>
                  </a:lnTo>
                  <a:lnTo>
                    <a:pt x="65" y="6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7" name="Freeform 421">
              <a:extLst>
                <a:ext uri="{FF2B5EF4-FFF2-40B4-BE49-F238E27FC236}">
                  <a16:creationId xmlns:a16="http://schemas.microsoft.com/office/drawing/2014/main" id="{6A53B544-D4C6-BF8E-9043-31297C2F807F}"/>
                </a:ext>
              </a:extLst>
            </p:cNvPr>
            <p:cNvSpPr>
              <a:spLocks noChangeArrowheads="1"/>
            </p:cNvSpPr>
            <p:nvPr/>
          </p:nvSpPr>
          <p:spPr bwMode="auto">
            <a:xfrm>
              <a:off x="785813" y="1462088"/>
              <a:ext cx="22225" cy="23812"/>
            </a:xfrm>
            <a:custGeom>
              <a:avLst/>
              <a:gdLst>
                <a:gd name="T0" fmla="*/ 59 w 60"/>
                <a:gd name="T1" fmla="*/ 66 h 67"/>
                <a:gd name="T2" fmla="*/ 0 w 60"/>
                <a:gd name="T3" fmla="*/ 66 h 67"/>
                <a:gd name="T4" fmla="*/ 0 w 60"/>
                <a:gd name="T5" fmla="*/ 0 h 67"/>
                <a:gd name="T6" fmla="*/ 59 w 60"/>
                <a:gd name="T7" fmla="*/ 0 h 67"/>
                <a:gd name="T8" fmla="*/ 59 w 60"/>
                <a:gd name="T9" fmla="*/ 66 h 67"/>
              </a:gdLst>
              <a:ahLst/>
              <a:cxnLst>
                <a:cxn ang="0">
                  <a:pos x="T0" y="T1"/>
                </a:cxn>
                <a:cxn ang="0">
                  <a:pos x="T2" y="T3"/>
                </a:cxn>
                <a:cxn ang="0">
                  <a:pos x="T4" y="T5"/>
                </a:cxn>
                <a:cxn ang="0">
                  <a:pos x="T6" y="T7"/>
                </a:cxn>
                <a:cxn ang="0">
                  <a:pos x="T8" y="T9"/>
                </a:cxn>
              </a:cxnLst>
              <a:rect l="0" t="0" r="r" b="b"/>
              <a:pathLst>
                <a:path w="60" h="67">
                  <a:moveTo>
                    <a:pt x="59" y="66"/>
                  </a:moveTo>
                  <a:lnTo>
                    <a:pt x="0" y="66"/>
                  </a:lnTo>
                  <a:lnTo>
                    <a:pt x="0" y="0"/>
                  </a:lnTo>
                  <a:lnTo>
                    <a:pt x="59" y="0"/>
                  </a:lnTo>
                  <a:lnTo>
                    <a:pt x="59"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8" name="Freeform 422">
              <a:extLst>
                <a:ext uri="{FF2B5EF4-FFF2-40B4-BE49-F238E27FC236}">
                  <a16:creationId xmlns:a16="http://schemas.microsoft.com/office/drawing/2014/main" id="{104B48D9-FBA2-B2DE-529F-9E23A58EF0A9}"/>
                </a:ext>
              </a:extLst>
            </p:cNvPr>
            <p:cNvSpPr>
              <a:spLocks noChangeArrowheads="1"/>
            </p:cNvSpPr>
            <p:nvPr/>
          </p:nvSpPr>
          <p:spPr bwMode="auto">
            <a:xfrm>
              <a:off x="806450" y="1462088"/>
              <a:ext cx="23813" cy="23812"/>
            </a:xfrm>
            <a:custGeom>
              <a:avLst/>
              <a:gdLst>
                <a:gd name="T0" fmla="*/ 66 w 67"/>
                <a:gd name="T1" fmla="*/ 66 h 67"/>
                <a:gd name="T2" fmla="*/ 0 w 67"/>
                <a:gd name="T3" fmla="*/ 66 h 67"/>
                <a:gd name="T4" fmla="*/ 0 w 67"/>
                <a:gd name="T5" fmla="*/ 0 h 67"/>
                <a:gd name="T6" fmla="*/ 66 w 67"/>
                <a:gd name="T7" fmla="*/ 0 h 67"/>
                <a:gd name="T8" fmla="*/ 66 w 67"/>
                <a:gd name="T9" fmla="*/ 66 h 67"/>
              </a:gdLst>
              <a:ahLst/>
              <a:cxnLst>
                <a:cxn ang="0">
                  <a:pos x="T0" y="T1"/>
                </a:cxn>
                <a:cxn ang="0">
                  <a:pos x="T2" y="T3"/>
                </a:cxn>
                <a:cxn ang="0">
                  <a:pos x="T4" y="T5"/>
                </a:cxn>
                <a:cxn ang="0">
                  <a:pos x="T6" y="T7"/>
                </a:cxn>
                <a:cxn ang="0">
                  <a:pos x="T8" y="T9"/>
                </a:cxn>
              </a:cxnLst>
              <a:rect l="0" t="0" r="r" b="b"/>
              <a:pathLst>
                <a:path w="67" h="67">
                  <a:moveTo>
                    <a:pt x="66" y="66"/>
                  </a:moveTo>
                  <a:lnTo>
                    <a:pt x="0" y="66"/>
                  </a:lnTo>
                  <a:lnTo>
                    <a:pt x="0" y="0"/>
                  </a:lnTo>
                  <a:lnTo>
                    <a:pt x="66" y="0"/>
                  </a:lnTo>
                  <a:lnTo>
                    <a:pt x="66" y="6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9" name="Freeform 423">
              <a:extLst>
                <a:ext uri="{FF2B5EF4-FFF2-40B4-BE49-F238E27FC236}">
                  <a16:creationId xmlns:a16="http://schemas.microsoft.com/office/drawing/2014/main" id="{328E79ED-AA91-8704-AC33-72B6F2049FE1}"/>
                </a:ext>
              </a:extLst>
            </p:cNvPr>
            <p:cNvSpPr>
              <a:spLocks noChangeArrowheads="1"/>
            </p:cNvSpPr>
            <p:nvPr/>
          </p:nvSpPr>
          <p:spPr bwMode="auto">
            <a:xfrm>
              <a:off x="830263" y="1462088"/>
              <a:ext cx="22225" cy="23812"/>
            </a:xfrm>
            <a:custGeom>
              <a:avLst/>
              <a:gdLst>
                <a:gd name="T0" fmla="*/ 61 w 62"/>
                <a:gd name="T1" fmla="*/ 66 h 67"/>
                <a:gd name="T2" fmla="*/ 0 w 62"/>
                <a:gd name="T3" fmla="*/ 66 h 67"/>
                <a:gd name="T4" fmla="*/ 0 w 62"/>
                <a:gd name="T5" fmla="*/ 0 h 67"/>
                <a:gd name="T6" fmla="*/ 61 w 62"/>
                <a:gd name="T7" fmla="*/ 0 h 67"/>
                <a:gd name="T8" fmla="*/ 61 w 62"/>
                <a:gd name="T9" fmla="*/ 66 h 67"/>
              </a:gdLst>
              <a:ahLst/>
              <a:cxnLst>
                <a:cxn ang="0">
                  <a:pos x="T0" y="T1"/>
                </a:cxn>
                <a:cxn ang="0">
                  <a:pos x="T2" y="T3"/>
                </a:cxn>
                <a:cxn ang="0">
                  <a:pos x="T4" y="T5"/>
                </a:cxn>
                <a:cxn ang="0">
                  <a:pos x="T6" y="T7"/>
                </a:cxn>
                <a:cxn ang="0">
                  <a:pos x="T8" y="T9"/>
                </a:cxn>
              </a:cxnLst>
              <a:rect l="0" t="0" r="r" b="b"/>
              <a:pathLst>
                <a:path w="62" h="67">
                  <a:moveTo>
                    <a:pt x="61" y="66"/>
                  </a:moveTo>
                  <a:lnTo>
                    <a:pt x="0" y="66"/>
                  </a:lnTo>
                  <a:lnTo>
                    <a:pt x="0" y="0"/>
                  </a:lnTo>
                  <a:lnTo>
                    <a:pt x="61" y="0"/>
                  </a:lnTo>
                  <a:lnTo>
                    <a:pt x="61"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0" name="Freeform 424">
              <a:extLst>
                <a:ext uri="{FF2B5EF4-FFF2-40B4-BE49-F238E27FC236}">
                  <a16:creationId xmlns:a16="http://schemas.microsoft.com/office/drawing/2014/main" id="{1680E7CC-3DDA-0E03-5066-FDE068830993}"/>
                </a:ext>
              </a:extLst>
            </p:cNvPr>
            <p:cNvSpPr>
              <a:spLocks noChangeArrowheads="1"/>
            </p:cNvSpPr>
            <p:nvPr/>
          </p:nvSpPr>
          <p:spPr bwMode="auto">
            <a:xfrm>
              <a:off x="717550" y="148590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1" name="Freeform 425">
              <a:extLst>
                <a:ext uri="{FF2B5EF4-FFF2-40B4-BE49-F238E27FC236}">
                  <a16:creationId xmlns:a16="http://schemas.microsoft.com/office/drawing/2014/main" id="{4E094751-EB01-06B2-7C0F-B7E86531DE18}"/>
                </a:ext>
              </a:extLst>
            </p:cNvPr>
            <p:cNvSpPr>
              <a:spLocks noChangeArrowheads="1"/>
            </p:cNvSpPr>
            <p:nvPr/>
          </p:nvSpPr>
          <p:spPr bwMode="auto">
            <a:xfrm>
              <a:off x="741363" y="148590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2" name="Freeform 426">
              <a:extLst>
                <a:ext uri="{FF2B5EF4-FFF2-40B4-BE49-F238E27FC236}">
                  <a16:creationId xmlns:a16="http://schemas.microsoft.com/office/drawing/2014/main" id="{38CF3297-A74E-C637-1881-BA2CDD141F8C}"/>
                </a:ext>
              </a:extLst>
            </p:cNvPr>
            <p:cNvSpPr>
              <a:spLocks noChangeArrowheads="1"/>
            </p:cNvSpPr>
            <p:nvPr/>
          </p:nvSpPr>
          <p:spPr bwMode="auto">
            <a:xfrm>
              <a:off x="762000" y="1485900"/>
              <a:ext cx="23813" cy="22225"/>
            </a:xfrm>
            <a:custGeom>
              <a:avLst/>
              <a:gdLst>
                <a:gd name="T0" fmla="*/ 65 w 66"/>
                <a:gd name="T1" fmla="*/ 59 h 60"/>
                <a:gd name="T2" fmla="*/ 0 w 66"/>
                <a:gd name="T3" fmla="*/ 59 h 60"/>
                <a:gd name="T4" fmla="*/ 0 w 66"/>
                <a:gd name="T5" fmla="*/ 0 h 60"/>
                <a:gd name="T6" fmla="*/ 65 w 66"/>
                <a:gd name="T7" fmla="*/ 0 h 60"/>
                <a:gd name="T8" fmla="*/ 65 w 66"/>
                <a:gd name="T9" fmla="*/ 59 h 60"/>
              </a:gdLst>
              <a:ahLst/>
              <a:cxnLst>
                <a:cxn ang="0">
                  <a:pos x="T0" y="T1"/>
                </a:cxn>
                <a:cxn ang="0">
                  <a:pos x="T2" y="T3"/>
                </a:cxn>
                <a:cxn ang="0">
                  <a:pos x="T4" y="T5"/>
                </a:cxn>
                <a:cxn ang="0">
                  <a:pos x="T6" y="T7"/>
                </a:cxn>
                <a:cxn ang="0">
                  <a:pos x="T8" y="T9"/>
                </a:cxn>
              </a:cxnLst>
              <a:rect l="0" t="0" r="r" b="b"/>
              <a:pathLst>
                <a:path w="66" h="60">
                  <a:moveTo>
                    <a:pt x="65" y="59"/>
                  </a:moveTo>
                  <a:lnTo>
                    <a:pt x="0" y="59"/>
                  </a:lnTo>
                  <a:lnTo>
                    <a:pt x="0" y="0"/>
                  </a:lnTo>
                  <a:lnTo>
                    <a:pt x="65" y="0"/>
                  </a:lnTo>
                  <a:lnTo>
                    <a:pt x="65"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3" name="Freeform 427">
              <a:extLst>
                <a:ext uri="{FF2B5EF4-FFF2-40B4-BE49-F238E27FC236}">
                  <a16:creationId xmlns:a16="http://schemas.microsoft.com/office/drawing/2014/main" id="{32DC2633-BB35-83B9-B2F4-D906BCA97C7C}"/>
                </a:ext>
              </a:extLst>
            </p:cNvPr>
            <p:cNvSpPr>
              <a:spLocks noChangeArrowheads="1"/>
            </p:cNvSpPr>
            <p:nvPr/>
          </p:nvSpPr>
          <p:spPr bwMode="auto">
            <a:xfrm>
              <a:off x="785813" y="148590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4" name="Freeform 428">
              <a:extLst>
                <a:ext uri="{FF2B5EF4-FFF2-40B4-BE49-F238E27FC236}">
                  <a16:creationId xmlns:a16="http://schemas.microsoft.com/office/drawing/2014/main" id="{8379DA33-4CCC-35CB-8BCD-BC943E4AD41B}"/>
                </a:ext>
              </a:extLst>
            </p:cNvPr>
            <p:cNvSpPr>
              <a:spLocks noChangeArrowheads="1"/>
            </p:cNvSpPr>
            <p:nvPr/>
          </p:nvSpPr>
          <p:spPr bwMode="auto">
            <a:xfrm>
              <a:off x="806450" y="148590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5" name="Freeform 429">
              <a:extLst>
                <a:ext uri="{FF2B5EF4-FFF2-40B4-BE49-F238E27FC236}">
                  <a16:creationId xmlns:a16="http://schemas.microsoft.com/office/drawing/2014/main" id="{FA52A182-BD2C-4227-3F54-316EBCD28C6E}"/>
                </a:ext>
              </a:extLst>
            </p:cNvPr>
            <p:cNvSpPr>
              <a:spLocks noChangeArrowheads="1"/>
            </p:cNvSpPr>
            <p:nvPr/>
          </p:nvSpPr>
          <p:spPr bwMode="auto">
            <a:xfrm>
              <a:off x="830263" y="1485900"/>
              <a:ext cx="22225" cy="22225"/>
            </a:xfrm>
            <a:custGeom>
              <a:avLst/>
              <a:gdLst>
                <a:gd name="T0" fmla="*/ 61 w 62"/>
                <a:gd name="T1" fmla="*/ 59 h 60"/>
                <a:gd name="T2" fmla="*/ 0 w 62"/>
                <a:gd name="T3" fmla="*/ 59 h 60"/>
                <a:gd name="T4" fmla="*/ 0 w 62"/>
                <a:gd name="T5" fmla="*/ 0 h 60"/>
                <a:gd name="T6" fmla="*/ 61 w 62"/>
                <a:gd name="T7" fmla="*/ 0 h 60"/>
                <a:gd name="T8" fmla="*/ 61 w 62"/>
                <a:gd name="T9" fmla="*/ 59 h 60"/>
              </a:gdLst>
              <a:ahLst/>
              <a:cxnLst>
                <a:cxn ang="0">
                  <a:pos x="T0" y="T1"/>
                </a:cxn>
                <a:cxn ang="0">
                  <a:pos x="T2" y="T3"/>
                </a:cxn>
                <a:cxn ang="0">
                  <a:pos x="T4" y="T5"/>
                </a:cxn>
                <a:cxn ang="0">
                  <a:pos x="T6" y="T7"/>
                </a:cxn>
                <a:cxn ang="0">
                  <a:pos x="T8" y="T9"/>
                </a:cxn>
              </a:cxnLst>
              <a:rect l="0" t="0" r="r" b="b"/>
              <a:pathLst>
                <a:path w="62" h="60">
                  <a:moveTo>
                    <a:pt x="61" y="59"/>
                  </a:moveTo>
                  <a:lnTo>
                    <a:pt x="0" y="59"/>
                  </a:lnTo>
                  <a:lnTo>
                    <a:pt x="0" y="0"/>
                  </a:lnTo>
                  <a:lnTo>
                    <a:pt x="61" y="0"/>
                  </a:lnTo>
                  <a:lnTo>
                    <a:pt x="61"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
        <p:nvSpPr>
          <p:cNvPr id="66" name="Freeform 5011">
            <a:extLst>
              <a:ext uri="{FF2B5EF4-FFF2-40B4-BE49-F238E27FC236}">
                <a16:creationId xmlns:a16="http://schemas.microsoft.com/office/drawing/2014/main" id="{68BF50BB-CB4D-F364-07EE-6CFBFE8B786F}"/>
              </a:ext>
            </a:extLst>
          </p:cNvPr>
          <p:cNvSpPr>
            <a:spLocks noChangeArrowheads="1"/>
          </p:cNvSpPr>
          <p:nvPr userDrawn="1"/>
        </p:nvSpPr>
        <p:spPr bwMode="auto">
          <a:xfrm rot="16200000">
            <a:off x="9757369" y="-3"/>
            <a:ext cx="824904" cy="824909"/>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3"/>
          </a:solidFill>
          <a:ln>
            <a:noFill/>
          </a:ln>
          <a:effectLst/>
        </p:spPr>
        <p:txBody>
          <a:bodyPr wrap="none" anchor="ctr"/>
          <a:lstStyle/>
          <a:p>
            <a:endParaRPr lang="en-US" sz="900"/>
          </a:p>
        </p:txBody>
      </p:sp>
    </p:spTree>
    <p:extLst>
      <p:ext uri="{BB962C8B-B14F-4D97-AF65-F5344CB8AC3E}">
        <p14:creationId xmlns:p14="http://schemas.microsoft.com/office/powerpoint/2010/main" val="26725725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with Tiles Righ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B98D01B-7480-D166-A230-D4FD9EAE9B4F}"/>
              </a:ext>
            </a:extLst>
          </p:cNvPr>
          <p:cNvGrpSpPr/>
          <p:nvPr userDrawn="1"/>
        </p:nvGrpSpPr>
        <p:grpSpPr>
          <a:xfrm rot="16200000">
            <a:off x="11387852" y="6053852"/>
            <a:ext cx="800106" cy="808190"/>
            <a:chOff x="9166522" y="4957273"/>
            <a:chExt cx="1959618" cy="1979418"/>
          </a:xfrm>
        </p:grpSpPr>
        <p:sp>
          <p:nvSpPr>
            <p:cNvPr id="9" name="Freeform 432">
              <a:extLst>
                <a:ext uri="{FF2B5EF4-FFF2-40B4-BE49-F238E27FC236}">
                  <a16:creationId xmlns:a16="http://schemas.microsoft.com/office/drawing/2014/main" id="{A2CDA910-BCD5-E2AF-2C81-B6F20568790B}"/>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0" name="Freeform 433">
              <a:extLst>
                <a:ext uri="{FF2B5EF4-FFF2-40B4-BE49-F238E27FC236}">
                  <a16:creationId xmlns:a16="http://schemas.microsoft.com/office/drawing/2014/main" id="{5EB100A5-F46B-7092-2806-4EE84C3D8D41}"/>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2"/>
            </a:solidFill>
            <a:ln>
              <a:noFill/>
            </a:ln>
            <a:effectLst/>
          </p:spPr>
          <p:txBody>
            <a:bodyPr wrap="none" anchor="ctr"/>
            <a:lstStyle/>
            <a:p>
              <a:endParaRPr lang="en-US" sz="900"/>
            </a:p>
          </p:txBody>
        </p:sp>
      </p:grpSp>
      <p:grpSp>
        <p:nvGrpSpPr>
          <p:cNvPr id="11" name="Group 10">
            <a:extLst>
              <a:ext uri="{FF2B5EF4-FFF2-40B4-BE49-F238E27FC236}">
                <a16:creationId xmlns:a16="http://schemas.microsoft.com/office/drawing/2014/main" id="{95B27334-62C5-738F-0026-AC21143D67C5}"/>
              </a:ext>
            </a:extLst>
          </p:cNvPr>
          <p:cNvGrpSpPr/>
          <p:nvPr userDrawn="1"/>
        </p:nvGrpSpPr>
        <p:grpSpPr>
          <a:xfrm>
            <a:off x="11383809" y="5213866"/>
            <a:ext cx="835668" cy="844028"/>
            <a:chOff x="1481138" y="1035049"/>
            <a:chExt cx="2557462" cy="2583045"/>
          </a:xfrm>
        </p:grpSpPr>
        <p:sp>
          <p:nvSpPr>
            <p:cNvPr id="12" name="Freeform 250">
              <a:extLst>
                <a:ext uri="{FF2B5EF4-FFF2-40B4-BE49-F238E27FC236}">
                  <a16:creationId xmlns:a16="http://schemas.microsoft.com/office/drawing/2014/main" id="{979F5DC6-B101-AEA6-534B-BC67A4F96889}"/>
                </a:ext>
              </a:extLst>
            </p:cNvPr>
            <p:cNvSpPr>
              <a:spLocks noChangeArrowheads="1"/>
            </p:cNvSpPr>
            <p:nvPr/>
          </p:nvSpPr>
          <p:spPr bwMode="auto">
            <a:xfrm>
              <a:off x="1481138"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3" name="Freeform 251">
              <a:extLst>
                <a:ext uri="{FF2B5EF4-FFF2-40B4-BE49-F238E27FC236}">
                  <a16:creationId xmlns:a16="http://schemas.microsoft.com/office/drawing/2014/main" id="{05247F17-4240-6B37-DB0C-E6C5315F615C}"/>
                </a:ext>
              </a:extLst>
            </p:cNvPr>
            <p:cNvSpPr>
              <a:spLocks noChangeArrowheads="1"/>
            </p:cNvSpPr>
            <p:nvPr/>
          </p:nvSpPr>
          <p:spPr bwMode="auto">
            <a:xfrm>
              <a:off x="2350675" y="1035049"/>
              <a:ext cx="843954" cy="869537"/>
            </a:xfrm>
            <a:custGeom>
              <a:avLst/>
              <a:gdLst>
                <a:gd name="T0" fmla="*/ 0 w 144"/>
                <a:gd name="T1" fmla="*/ 148 h 149"/>
                <a:gd name="T2" fmla="*/ 143 w 144"/>
                <a:gd name="T3" fmla="*/ 148 h 149"/>
                <a:gd name="T4" fmla="*/ 0 w 144"/>
                <a:gd name="T5" fmla="*/ 0 h 149"/>
                <a:gd name="T6" fmla="*/ 0 w 144"/>
                <a:gd name="T7" fmla="*/ 148 h 149"/>
              </a:gdLst>
              <a:ahLst/>
              <a:cxnLst>
                <a:cxn ang="0">
                  <a:pos x="T0" y="T1"/>
                </a:cxn>
                <a:cxn ang="0">
                  <a:pos x="T2" y="T3"/>
                </a:cxn>
                <a:cxn ang="0">
                  <a:pos x="T4" y="T5"/>
                </a:cxn>
                <a:cxn ang="0">
                  <a:pos x="T6" y="T7"/>
                </a:cxn>
              </a:cxnLst>
              <a:rect l="0" t="0" r="r" b="b"/>
              <a:pathLst>
                <a:path w="144" h="149">
                  <a:moveTo>
                    <a:pt x="0" y="148"/>
                  </a:moveTo>
                  <a:lnTo>
                    <a:pt x="143" y="148"/>
                  </a:lnTo>
                  <a:lnTo>
                    <a:pt x="0" y="0"/>
                  </a:lnTo>
                  <a:lnTo>
                    <a:pt x="0" y="148"/>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4" name="Freeform 252">
              <a:extLst>
                <a:ext uri="{FF2B5EF4-FFF2-40B4-BE49-F238E27FC236}">
                  <a16:creationId xmlns:a16="http://schemas.microsoft.com/office/drawing/2014/main" id="{87D5A5E0-13B3-A571-AB25-B4CAA50608EF}"/>
                </a:ext>
              </a:extLst>
            </p:cNvPr>
            <p:cNvSpPr>
              <a:spLocks noChangeArrowheads="1"/>
            </p:cNvSpPr>
            <p:nvPr/>
          </p:nvSpPr>
          <p:spPr bwMode="auto">
            <a:xfrm>
              <a:off x="3169063"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5" name="Freeform 253">
              <a:extLst>
                <a:ext uri="{FF2B5EF4-FFF2-40B4-BE49-F238E27FC236}">
                  <a16:creationId xmlns:a16="http://schemas.microsoft.com/office/drawing/2014/main" id="{C2F651C1-0D2A-418C-E7C2-2D94B578C847}"/>
                </a:ext>
              </a:extLst>
            </p:cNvPr>
            <p:cNvSpPr>
              <a:spLocks noChangeArrowheads="1"/>
            </p:cNvSpPr>
            <p:nvPr/>
          </p:nvSpPr>
          <p:spPr bwMode="auto">
            <a:xfrm>
              <a:off x="1481138" y="1904586"/>
              <a:ext cx="869537" cy="843971"/>
            </a:xfrm>
            <a:custGeom>
              <a:avLst/>
              <a:gdLst>
                <a:gd name="T0" fmla="*/ 0 w 149"/>
                <a:gd name="T1" fmla="*/ 144 h 145"/>
                <a:gd name="T2" fmla="*/ 148 w 149"/>
                <a:gd name="T3" fmla="*/ 144 h 145"/>
                <a:gd name="T4" fmla="*/ 0 w 149"/>
                <a:gd name="T5" fmla="*/ 0 h 145"/>
                <a:gd name="T6" fmla="*/ 0 w 149"/>
                <a:gd name="T7" fmla="*/ 144 h 145"/>
              </a:gdLst>
              <a:ahLst/>
              <a:cxnLst>
                <a:cxn ang="0">
                  <a:pos x="T0" y="T1"/>
                </a:cxn>
                <a:cxn ang="0">
                  <a:pos x="T2" y="T3"/>
                </a:cxn>
                <a:cxn ang="0">
                  <a:pos x="T4" y="T5"/>
                </a:cxn>
                <a:cxn ang="0">
                  <a:pos x="T6" y="T7"/>
                </a:cxn>
              </a:cxnLst>
              <a:rect l="0" t="0" r="r" b="b"/>
              <a:pathLst>
                <a:path w="149" h="145">
                  <a:moveTo>
                    <a:pt x="0" y="144"/>
                  </a:moveTo>
                  <a:lnTo>
                    <a:pt x="148" y="144"/>
                  </a:lnTo>
                  <a:lnTo>
                    <a:pt x="0" y="0"/>
                  </a:lnTo>
                  <a:lnTo>
                    <a:pt x="0" y="14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6" name="Freeform 254">
              <a:extLst>
                <a:ext uri="{FF2B5EF4-FFF2-40B4-BE49-F238E27FC236}">
                  <a16:creationId xmlns:a16="http://schemas.microsoft.com/office/drawing/2014/main" id="{7126DE22-4084-C696-1B2D-012D7E4FFC60}"/>
                </a:ext>
              </a:extLst>
            </p:cNvPr>
            <p:cNvSpPr>
              <a:spLocks noChangeArrowheads="1"/>
            </p:cNvSpPr>
            <p:nvPr/>
          </p:nvSpPr>
          <p:spPr bwMode="auto">
            <a:xfrm>
              <a:off x="2350675" y="1904586"/>
              <a:ext cx="843954" cy="843971"/>
            </a:xfrm>
            <a:custGeom>
              <a:avLst/>
              <a:gdLst>
                <a:gd name="T0" fmla="*/ 0 w 144"/>
                <a:gd name="T1" fmla="*/ 0 h 145"/>
                <a:gd name="T2" fmla="*/ 0 w 144"/>
                <a:gd name="T3" fmla="*/ 144 h 145"/>
                <a:gd name="T4" fmla="*/ 143 w 144"/>
                <a:gd name="T5" fmla="*/ 144 h 145"/>
                <a:gd name="T6" fmla="*/ 0 w 144"/>
                <a:gd name="T7" fmla="*/ 0 h 145"/>
              </a:gdLst>
              <a:ahLst/>
              <a:cxnLst>
                <a:cxn ang="0">
                  <a:pos x="T0" y="T1"/>
                </a:cxn>
                <a:cxn ang="0">
                  <a:pos x="T2" y="T3"/>
                </a:cxn>
                <a:cxn ang="0">
                  <a:pos x="T4" y="T5"/>
                </a:cxn>
                <a:cxn ang="0">
                  <a:pos x="T6" y="T7"/>
                </a:cxn>
              </a:cxnLst>
              <a:rect l="0" t="0" r="r" b="b"/>
              <a:pathLst>
                <a:path w="144" h="145">
                  <a:moveTo>
                    <a:pt x="0" y="0"/>
                  </a:moveTo>
                  <a:lnTo>
                    <a:pt x="0" y="144"/>
                  </a:lnTo>
                  <a:lnTo>
                    <a:pt x="143" y="144"/>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255">
              <a:extLst>
                <a:ext uri="{FF2B5EF4-FFF2-40B4-BE49-F238E27FC236}">
                  <a16:creationId xmlns:a16="http://schemas.microsoft.com/office/drawing/2014/main" id="{76809C7D-3F01-9122-B6E2-A50AA2F9BED7}"/>
                </a:ext>
              </a:extLst>
            </p:cNvPr>
            <p:cNvSpPr>
              <a:spLocks noChangeArrowheads="1"/>
            </p:cNvSpPr>
            <p:nvPr/>
          </p:nvSpPr>
          <p:spPr bwMode="auto">
            <a:xfrm>
              <a:off x="3169063" y="1904586"/>
              <a:ext cx="869537" cy="843971"/>
            </a:xfrm>
            <a:custGeom>
              <a:avLst/>
              <a:gdLst>
                <a:gd name="T0" fmla="*/ 0 w 149"/>
                <a:gd name="T1" fmla="*/ 0 h 145"/>
                <a:gd name="T2" fmla="*/ 0 w 149"/>
                <a:gd name="T3" fmla="*/ 144 h 145"/>
                <a:gd name="T4" fmla="*/ 148 w 149"/>
                <a:gd name="T5" fmla="*/ 144 h 145"/>
                <a:gd name="T6" fmla="*/ 0 w 149"/>
                <a:gd name="T7" fmla="*/ 0 h 145"/>
              </a:gdLst>
              <a:ahLst/>
              <a:cxnLst>
                <a:cxn ang="0">
                  <a:pos x="T0" y="T1"/>
                </a:cxn>
                <a:cxn ang="0">
                  <a:pos x="T2" y="T3"/>
                </a:cxn>
                <a:cxn ang="0">
                  <a:pos x="T4" y="T5"/>
                </a:cxn>
                <a:cxn ang="0">
                  <a:pos x="T6" y="T7"/>
                </a:cxn>
              </a:cxnLst>
              <a:rect l="0" t="0" r="r" b="b"/>
              <a:pathLst>
                <a:path w="149" h="145">
                  <a:moveTo>
                    <a:pt x="0" y="0"/>
                  </a:moveTo>
                  <a:lnTo>
                    <a:pt x="0" y="144"/>
                  </a:lnTo>
                  <a:lnTo>
                    <a:pt x="148" y="144"/>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256">
              <a:extLst>
                <a:ext uri="{FF2B5EF4-FFF2-40B4-BE49-F238E27FC236}">
                  <a16:creationId xmlns:a16="http://schemas.microsoft.com/office/drawing/2014/main" id="{DBE7F1D8-B35B-F3C3-55DC-5B099239D081}"/>
                </a:ext>
              </a:extLst>
            </p:cNvPr>
            <p:cNvSpPr>
              <a:spLocks noChangeArrowheads="1"/>
            </p:cNvSpPr>
            <p:nvPr/>
          </p:nvSpPr>
          <p:spPr bwMode="auto">
            <a:xfrm>
              <a:off x="1481138" y="2748557"/>
              <a:ext cx="869537" cy="869537"/>
            </a:xfrm>
            <a:custGeom>
              <a:avLst/>
              <a:gdLst>
                <a:gd name="T0" fmla="*/ 0 w 149"/>
                <a:gd name="T1" fmla="*/ 147 h 148"/>
                <a:gd name="T2" fmla="*/ 148 w 149"/>
                <a:gd name="T3" fmla="*/ 147 h 148"/>
                <a:gd name="T4" fmla="*/ 0 w 149"/>
                <a:gd name="T5" fmla="*/ 0 h 148"/>
                <a:gd name="T6" fmla="*/ 0 w 149"/>
                <a:gd name="T7" fmla="*/ 147 h 148"/>
              </a:gdLst>
              <a:ahLst/>
              <a:cxnLst>
                <a:cxn ang="0">
                  <a:pos x="T0" y="T1"/>
                </a:cxn>
                <a:cxn ang="0">
                  <a:pos x="T2" y="T3"/>
                </a:cxn>
                <a:cxn ang="0">
                  <a:pos x="T4" y="T5"/>
                </a:cxn>
                <a:cxn ang="0">
                  <a:pos x="T6" y="T7"/>
                </a:cxn>
              </a:cxnLst>
              <a:rect l="0" t="0" r="r" b="b"/>
              <a:pathLst>
                <a:path w="149" h="148">
                  <a:moveTo>
                    <a:pt x="0" y="147"/>
                  </a:moveTo>
                  <a:lnTo>
                    <a:pt x="148" y="147"/>
                  </a:lnTo>
                  <a:lnTo>
                    <a:pt x="0" y="0"/>
                  </a:lnTo>
                  <a:lnTo>
                    <a:pt x="0" y="147"/>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9" name="Freeform 257">
              <a:extLst>
                <a:ext uri="{FF2B5EF4-FFF2-40B4-BE49-F238E27FC236}">
                  <a16:creationId xmlns:a16="http://schemas.microsoft.com/office/drawing/2014/main" id="{39531733-CCCD-1E37-C81C-2C6B9B99EA24}"/>
                </a:ext>
              </a:extLst>
            </p:cNvPr>
            <p:cNvSpPr>
              <a:spLocks noChangeArrowheads="1"/>
            </p:cNvSpPr>
            <p:nvPr/>
          </p:nvSpPr>
          <p:spPr bwMode="auto">
            <a:xfrm>
              <a:off x="2350675" y="2748557"/>
              <a:ext cx="843954" cy="869537"/>
            </a:xfrm>
            <a:custGeom>
              <a:avLst/>
              <a:gdLst>
                <a:gd name="T0" fmla="*/ 0 w 144"/>
                <a:gd name="T1" fmla="*/ 0 h 148"/>
                <a:gd name="T2" fmla="*/ 0 w 144"/>
                <a:gd name="T3" fmla="*/ 147 h 148"/>
                <a:gd name="T4" fmla="*/ 143 w 144"/>
                <a:gd name="T5" fmla="*/ 147 h 148"/>
                <a:gd name="T6" fmla="*/ 0 w 144"/>
                <a:gd name="T7" fmla="*/ 0 h 148"/>
              </a:gdLst>
              <a:ahLst/>
              <a:cxnLst>
                <a:cxn ang="0">
                  <a:pos x="T0" y="T1"/>
                </a:cxn>
                <a:cxn ang="0">
                  <a:pos x="T2" y="T3"/>
                </a:cxn>
                <a:cxn ang="0">
                  <a:pos x="T4" y="T5"/>
                </a:cxn>
                <a:cxn ang="0">
                  <a:pos x="T6" y="T7"/>
                </a:cxn>
              </a:cxnLst>
              <a:rect l="0" t="0" r="r" b="b"/>
              <a:pathLst>
                <a:path w="144" h="148">
                  <a:moveTo>
                    <a:pt x="0" y="0"/>
                  </a:moveTo>
                  <a:lnTo>
                    <a:pt x="0" y="147"/>
                  </a:lnTo>
                  <a:lnTo>
                    <a:pt x="143" y="147"/>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258">
              <a:extLst>
                <a:ext uri="{FF2B5EF4-FFF2-40B4-BE49-F238E27FC236}">
                  <a16:creationId xmlns:a16="http://schemas.microsoft.com/office/drawing/2014/main" id="{C8468D48-EFB1-0E60-8B68-E4E4F2214A2E}"/>
                </a:ext>
              </a:extLst>
            </p:cNvPr>
            <p:cNvSpPr>
              <a:spLocks noChangeArrowheads="1"/>
            </p:cNvSpPr>
            <p:nvPr/>
          </p:nvSpPr>
          <p:spPr bwMode="auto">
            <a:xfrm>
              <a:off x="3169063" y="2748557"/>
              <a:ext cx="869537" cy="869537"/>
            </a:xfrm>
            <a:custGeom>
              <a:avLst/>
              <a:gdLst>
                <a:gd name="T0" fmla="*/ 0 w 149"/>
                <a:gd name="T1" fmla="*/ 0 h 148"/>
                <a:gd name="T2" fmla="*/ 0 w 149"/>
                <a:gd name="T3" fmla="*/ 147 h 148"/>
                <a:gd name="T4" fmla="*/ 148 w 149"/>
                <a:gd name="T5" fmla="*/ 147 h 148"/>
                <a:gd name="T6" fmla="*/ 0 w 149"/>
                <a:gd name="T7" fmla="*/ 0 h 148"/>
              </a:gdLst>
              <a:ahLst/>
              <a:cxnLst>
                <a:cxn ang="0">
                  <a:pos x="T0" y="T1"/>
                </a:cxn>
                <a:cxn ang="0">
                  <a:pos x="T2" y="T3"/>
                </a:cxn>
                <a:cxn ang="0">
                  <a:pos x="T4" y="T5"/>
                </a:cxn>
                <a:cxn ang="0">
                  <a:pos x="T6" y="T7"/>
                </a:cxn>
              </a:cxnLst>
              <a:rect l="0" t="0" r="r" b="b"/>
              <a:pathLst>
                <a:path w="149" h="148">
                  <a:moveTo>
                    <a:pt x="0" y="0"/>
                  </a:moveTo>
                  <a:lnTo>
                    <a:pt x="0" y="147"/>
                  </a:lnTo>
                  <a:lnTo>
                    <a:pt x="148" y="147"/>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21" name="Group 20">
            <a:extLst>
              <a:ext uri="{FF2B5EF4-FFF2-40B4-BE49-F238E27FC236}">
                <a16:creationId xmlns:a16="http://schemas.microsoft.com/office/drawing/2014/main" id="{1A39021B-C26B-B029-14BA-281A0982C772}"/>
              </a:ext>
            </a:extLst>
          </p:cNvPr>
          <p:cNvGrpSpPr/>
          <p:nvPr userDrawn="1"/>
        </p:nvGrpSpPr>
        <p:grpSpPr>
          <a:xfrm rot="10800000">
            <a:off x="10583709" y="6057895"/>
            <a:ext cx="800100" cy="800105"/>
            <a:chOff x="2198688" y="1670050"/>
            <a:chExt cx="157162" cy="157163"/>
          </a:xfrm>
        </p:grpSpPr>
        <p:sp>
          <p:nvSpPr>
            <p:cNvPr id="22" name="Freeform 5010">
              <a:extLst>
                <a:ext uri="{FF2B5EF4-FFF2-40B4-BE49-F238E27FC236}">
                  <a16:creationId xmlns:a16="http://schemas.microsoft.com/office/drawing/2014/main" id="{FAE9CD42-4864-F714-641F-B6C6ADCBA837}"/>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chemeClr val="accent5"/>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5011">
              <a:extLst>
                <a:ext uri="{FF2B5EF4-FFF2-40B4-BE49-F238E27FC236}">
                  <a16:creationId xmlns:a16="http://schemas.microsoft.com/office/drawing/2014/main" id="{76AB933C-C92C-5D74-4226-919E0939E87C}"/>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6"/>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2784780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with Tiles Lef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B8AA1AB-A0C3-4744-C580-A0F83E0DC424}"/>
              </a:ext>
            </a:extLst>
          </p:cNvPr>
          <p:cNvGrpSpPr/>
          <p:nvPr userDrawn="1"/>
        </p:nvGrpSpPr>
        <p:grpSpPr>
          <a:xfrm rot="10800000">
            <a:off x="-1" y="6022327"/>
            <a:ext cx="835668" cy="835673"/>
            <a:chOff x="2198688" y="1670050"/>
            <a:chExt cx="157162" cy="157163"/>
          </a:xfrm>
        </p:grpSpPr>
        <p:sp>
          <p:nvSpPr>
            <p:cNvPr id="10" name="Freeform 5010">
              <a:extLst>
                <a:ext uri="{FF2B5EF4-FFF2-40B4-BE49-F238E27FC236}">
                  <a16:creationId xmlns:a16="http://schemas.microsoft.com/office/drawing/2014/main" id="{D518DD20-F0C5-9887-AD4A-184A0E3A654F}"/>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chemeClr val="accent5"/>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1" name="Freeform 5011">
              <a:extLst>
                <a:ext uri="{FF2B5EF4-FFF2-40B4-BE49-F238E27FC236}">
                  <a16:creationId xmlns:a16="http://schemas.microsoft.com/office/drawing/2014/main" id="{F7978458-C28A-6F47-A50F-8DCBE698BF80}"/>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3"/>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12" name="Group 11">
            <a:extLst>
              <a:ext uri="{FF2B5EF4-FFF2-40B4-BE49-F238E27FC236}">
                <a16:creationId xmlns:a16="http://schemas.microsoft.com/office/drawing/2014/main" id="{9D702493-819B-3A76-E2CF-413EA831C16F}"/>
              </a:ext>
            </a:extLst>
          </p:cNvPr>
          <p:cNvGrpSpPr/>
          <p:nvPr userDrawn="1"/>
        </p:nvGrpSpPr>
        <p:grpSpPr>
          <a:xfrm>
            <a:off x="835668" y="6036947"/>
            <a:ext cx="829186" cy="821054"/>
            <a:chOff x="11055114" y="10673124"/>
            <a:chExt cx="1910284" cy="1891549"/>
          </a:xfrm>
          <a:solidFill>
            <a:schemeClr val="accent1"/>
          </a:solidFill>
        </p:grpSpPr>
        <p:sp>
          <p:nvSpPr>
            <p:cNvPr id="13" name="Freeform 18">
              <a:extLst>
                <a:ext uri="{FF2B5EF4-FFF2-40B4-BE49-F238E27FC236}">
                  <a16:creationId xmlns:a16="http://schemas.microsoft.com/office/drawing/2014/main" id="{B63C226E-4601-F144-65E6-09F8BB24C7A0}"/>
                </a:ext>
              </a:extLst>
            </p:cNvPr>
            <p:cNvSpPr>
              <a:spLocks noChangeArrowheads="1"/>
            </p:cNvSpPr>
            <p:nvPr/>
          </p:nvSpPr>
          <p:spPr bwMode="auto">
            <a:xfrm>
              <a:off x="11055114" y="10673124"/>
              <a:ext cx="955147" cy="1891549"/>
            </a:xfrm>
            <a:custGeom>
              <a:avLst/>
              <a:gdLst>
                <a:gd name="T0" fmla="*/ 0 w 225"/>
                <a:gd name="T1" fmla="*/ 445 h 446"/>
                <a:gd name="T2" fmla="*/ 224 w 225"/>
                <a:gd name="T3" fmla="*/ 222 h 446"/>
                <a:gd name="T4" fmla="*/ 0 w 225"/>
                <a:gd name="T5" fmla="*/ 0 h 446"/>
                <a:gd name="T6" fmla="*/ 0 w 225"/>
                <a:gd name="T7" fmla="*/ 445 h 446"/>
              </a:gdLst>
              <a:ahLst/>
              <a:cxnLst>
                <a:cxn ang="0">
                  <a:pos x="T0" y="T1"/>
                </a:cxn>
                <a:cxn ang="0">
                  <a:pos x="T2" y="T3"/>
                </a:cxn>
                <a:cxn ang="0">
                  <a:pos x="T4" y="T5"/>
                </a:cxn>
                <a:cxn ang="0">
                  <a:pos x="T6" y="T7"/>
                </a:cxn>
              </a:cxnLst>
              <a:rect l="0" t="0" r="r" b="b"/>
              <a:pathLst>
                <a:path w="225" h="446">
                  <a:moveTo>
                    <a:pt x="0" y="445"/>
                  </a:moveTo>
                  <a:lnTo>
                    <a:pt x="224" y="222"/>
                  </a:lnTo>
                  <a:lnTo>
                    <a:pt x="0" y="0"/>
                  </a:lnTo>
                  <a:lnTo>
                    <a:pt x="0" y="445"/>
                  </a:lnTo>
                </a:path>
              </a:pathLst>
            </a:custGeom>
            <a:solidFill>
              <a:schemeClr val="accent2"/>
            </a:solidFill>
            <a:ln>
              <a:noFill/>
            </a:ln>
            <a:effectLst/>
          </p:spPr>
          <p:txBody>
            <a:bodyPr wrap="none" anchor="ctr"/>
            <a:lstStyle/>
            <a:p>
              <a:endParaRPr lang="en-US" sz="900"/>
            </a:p>
          </p:txBody>
        </p:sp>
        <p:sp>
          <p:nvSpPr>
            <p:cNvPr id="14" name="Freeform 19">
              <a:extLst>
                <a:ext uri="{FF2B5EF4-FFF2-40B4-BE49-F238E27FC236}">
                  <a16:creationId xmlns:a16="http://schemas.microsoft.com/office/drawing/2014/main" id="{A93438BC-A3C7-3122-88D2-1238D2C011D7}"/>
                </a:ext>
              </a:extLst>
            </p:cNvPr>
            <p:cNvSpPr>
              <a:spLocks noChangeArrowheads="1"/>
            </p:cNvSpPr>
            <p:nvPr/>
          </p:nvSpPr>
          <p:spPr bwMode="auto">
            <a:xfrm>
              <a:off x="12010261" y="10673124"/>
              <a:ext cx="955137" cy="1891549"/>
            </a:xfrm>
            <a:custGeom>
              <a:avLst/>
              <a:gdLst>
                <a:gd name="T0" fmla="*/ 0 w 223"/>
                <a:gd name="T1" fmla="*/ 222 h 446"/>
                <a:gd name="T2" fmla="*/ 222 w 223"/>
                <a:gd name="T3" fmla="*/ 445 h 446"/>
                <a:gd name="T4" fmla="*/ 222 w 223"/>
                <a:gd name="T5" fmla="*/ 0 h 446"/>
                <a:gd name="T6" fmla="*/ 0 w 223"/>
                <a:gd name="T7" fmla="*/ 222 h 446"/>
              </a:gdLst>
              <a:ahLst/>
              <a:cxnLst>
                <a:cxn ang="0">
                  <a:pos x="T0" y="T1"/>
                </a:cxn>
                <a:cxn ang="0">
                  <a:pos x="T2" y="T3"/>
                </a:cxn>
                <a:cxn ang="0">
                  <a:pos x="T4" y="T5"/>
                </a:cxn>
                <a:cxn ang="0">
                  <a:pos x="T6" y="T7"/>
                </a:cxn>
              </a:cxnLst>
              <a:rect l="0" t="0" r="r" b="b"/>
              <a:pathLst>
                <a:path w="223" h="446">
                  <a:moveTo>
                    <a:pt x="0" y="222"/>
                  </a:moveTo>
                  <a:lnTo>
                    <a:pt x="222" y="445"/>
                  </a:lnTo>
                  <a:lnTo>
                    <a:pt x="222" y="0"/>
                  </a:lnTo>
                  <a:lnTo>
                    <a:pt x="0" y="222"/>
                  </a:lnTo>
                </a:path>
              </a:pathLst>
            </a:custGeom>
            <a:solidFill>
              <a:schemeClr val="accent5"/>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15" name="Group 14">
            <a:extLst>
              <a:ext uri="{FF2B5EF4-FFF2-40B4-BE49-F238E27FC236}">
                <a16:creationId xmlns:a16="http://schemas.microsoft.com/office/drawing/2014/main" id="{87F581D8-B465-F032-21E8-E87D857904C6}"/>
              </a:ext>
            </a:extLst>
          </p:cNvPr>
          <p:cNvGrpSpPr/>
          <p:nvPr userDrawn="1"/>
        </p:nvGrpSpPr>
        <p:grpSpPr>
          <a:xfrm rot="10800000" flipH="1" flipV="1">
            <a:off x="0" y="5178300"/>
            <a:ext cx="835668" cy="844028"/>
            <a:chOff x="1481138" y="1035049"/>
            <a:chExt cx="2557462" cy="2583045"/>
          </a:xfrm>
        </p:grpSpPr>
        <p:sp>
          <p:nvSpPr>
            <p:cNvPr id="16" name="Freeform 250">
              <a:extLst>
                <a:ext uri="{FF2B5EF4-FFF2-40B4-BE49-F238E27FC236}">
                  <a16:creationId xmlns:a16="http://schemas.microsoft.com/office/drawing/2014/main" id="{65AAA6C3-6140-879E-E498-81C04AB11710}"/>
                </a:ext>
              </a:extLst>
            </p:cNvPr>
            <p:cNvSpPr>
              <a:spLocks noChangeArrowheads="1"/>
            </p:cNvSpPr>
            <p:nvPr/>
          </p:nvSpPr>
          <p:spPr bwMode="auto">
            <a:xfrm>
              <a:off x="1481138"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251">
              <a:extLst>
                <a:ext uri="{FF2B5EF4-FFF2-40B4-BE49-F238E27FC236}">
                  <a16:creationId xmlns:a16="http://schemas.microsoft.com/office/drawing/2014/main" id="{37F368B7-C6CA-2014-569E-9EFE9718B570}"/>
                </a:ext>
              </a:extLst>
            </p:cNvPr>
            <p:cNvSpPr>
              <a:spLocks noChangeArrowheads="1"/>
            </p:cNvSpPr>
            <p:nvPr/>
          </p:nvSpPr>
          <p:spPr bwMode="auto">
            <a:xfrm>
              <a:off x="2350675" y="1035049"/>
              <a:ext cx="843954" cy="869537"/>
            </a:xfrm>
            <a:custGeom>
              <a:avLst/>
              <a:gdLst>
                <a:gd name="T0" fmla="*/ 0 w 144"/>
                <a:gd name="T1" fmla="*/ 148 h 149"/>
                <a:gd name="T2" fmla="*/ 143 w 144"/>
                <a:gd name="T3" fmla="*/ 148 h 149"/>
                <a:gd name="T4" fmla="*/ 0 w 144"/>
                <a:gd name="T5" fmla="*/ 0 h 149"/>
                <a:gd name="T6" fmla="*/ 0 w 144"/>
                <a:gd name="T7" fmla="*/ 148 h 149"/>
              </a:gdLst>
              <a:ahLst/>
              <a:cxnLst>
                <a:cxn ang="0">
                  <a:pos x="T0" y="T1"/>
                </a:cxn>
                <a:cxn ang="0">
                  <a:pos x="T2" y="T3"/>
                </a:cxn>
                <a:cxn ang="0">
                  <a:pos x="T4" y="T5"/>
                </a:cxn>
                <a:cxn ang="0">
                  <a:pos x="T6" y="T7"/>
                </a:cxn>
              </a:cxnLst>
              <a:rect l="0" t="0" r="r" b="b"/>
              <a:pathLst>
                <a:path w="144" h="149">
                  <a:moveTo>
                    <a:pt x="0" y="148"/>
                  </a:moveTo>
                  <a:lnTo>
                    <a:pt x="143" y="148"/>
                  </a:lnTo>
                  <a:lnTo>
                    <a:pt x="0" y="0"/>
                  </a:lnTo>
                  <a:lnTo>
                    <a:pt x="0" y="148"/>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252">
              <a:extLst>
                <a:ext uri="{FF2B5EF4-FFF2-40B4-BE49-F238E27FC236}">
                  <a16:creationId xmlns:a16="http://schemas.microsoft.com/office/drawing/2014/main" id="{E45DE75C-8CC4-4F8D-EFDF-B8AA7B84D951}"/>
                </a:ext>
              </a:extLst>
            </p:cNvPr>
            <p:cNvSpPr>
              <a:spLocks noChangeArrowheads="1"/>
            </p:cNvSpPr>
            <p:nvPr/>
          </p:nvSpPr>
          <p:spPr bwMode="auto">
            <a:xfrm>
              <a:off x="3169063"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9" name="Freeform 253">
              <a:extLst>
                <a:ext uri="{FF2B5EF4-FFF2-40B4-BE49-F238E27FC236}">
                  <a16:creationId xmlns:a16="http://schemas.microsoft.com/office/drawing/2014/main" id="{B09F2830-2995-1875-DA58-3A6030BBBA70}"/>
                </a:ext>
              </a:extLst>
            </p:cNvPr>
            <p:cNvSpPr>
              <a:spLocks noChangeArrowheads="1"/>
            </p:cNvSpPr>
            <p:nvPr/>
          </p:nvSpPr>
          <p:spPr bwMode="auto">
            <a:xfrm>
              <a:off x="1481138" y="1904586"/>
              <a:ext cx="869537" cy="843971"/>
            </a:xfrm>
            <a:custGeom>
              <a:avLst/>
              <a:gdLst>
                <a:gd name="T0" fmla="*/ 0 w 149"/>
                <a:gd name="T1" fmla="*/ 144 h 145"/>
                <a:gd name="T2" fmla="*/ 148 w 149"/>
                <a:gd name="T3" fmla="*/ 144 h 145"/>
                <a:gd name="T4" fmla="*/ 0 w 149"/>
                <a:gd name="T5" fmla="*/ 0 h 145"/>
                <a:gd name="T6" fmla="*/ 0 w 149"/>
                <a:gd name="T7" fmla="*/ 144 h 145"/>
              </a:gdLst>
              <a:ahLst/>
              <a:cxnLst>
                <a:cxn ang="0">
                  <a:pos x="T0" y="T1"/>
                </a:cxn>
                <a:cxn ang="0">
                  <a:pos x="T2" y="T3"/>
                </a:cxn>
                <a:cxn ang="0">
                  <a:pos x="T4" y="T5"/>
                </a:cxn>
                <a:cxn ang="0">
                  <a:pos x="T6" y="T7"/>
                </a:cxn>
              </a:cxnLst>
              <a:rect l="0" t="0" r="r" b="b"/>
              <a:pathLst>
                <a:path w="149" h="145">
                  <a:moveTo>
                    <a:pt x="0" y="144"/>
                  </a:moveTo>
                  <a:lnTo>
                    <a:pt x="148" y="144"/>
                  </a:lnTo>
                  <a:lnTo>
                    <a:pt x="0" y="0"/>
                  </a:lnTo>
                  <a:lnTo>
                    <a:pt x="0" y="14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254">
              <a:extLst>
                <a:ext uri="{FF2B5EF4-FFF2-40B4-BE49-F238E27FC236}">
                  <a16:creationId xmlns:a16="http://schemas.microsoft.com/office/drawing/2014/main" id="{3850DB76-BBB0-2307-42D5-59AE460B5EB7}"/>
                </a:ext>
              </a:extLst>
            </p:cNvPr>
            <p:cNvSpPr>
              <a:spLocks noChangeArrowheads="1"/>
            </p:cNvSpPr>
            <p:nvPr/>
          </p:nvSpPr>
          <p:spPr bwMode="auto">
            <a:xfrm>
              <a:off x="2350675" y="1904586"/>
              <a:ext cx="843954" cy="843971"/>
            </a:xfrm>
            <a:custGeom>
              <a:avLst/>
              <a:gdLst>
                <a:gd name="T0" fmla="*/ 0 w 144"/>
                <a:gd name="T1" fmla="*/ 0 h 145"/>
                <a:gd name="T2" fmla="*/ 0 w 144"/>
                <a:gd name="T3" fmla="*/ 144 h 145"/>
                <a:gd name="T4" fmla="*/ 143 w 144"/>
                <a:gd name="T5" fmla="*/ 144 h 145"/>
                <a:gd name="T6" fmla="*/ 0 w 144"/>
                <a:gd name="T7" fmla="*/ 0 h 145"/>
              </a:gdLst>
              <a:ahLst/>
              <a:cxnLst>
                <a:cxn ang="0">
                  <a:pos x="T0" y="T1"/>
                </a:cxn>
                <a:cxn ang="0">
                  <a:pos x="T2" y="T3"/>
                </a:cxn>
                <a:cxn ang="0">
                  <a:pos x="T4" y="T5"/>
                </a:cxn>
                <a:cxn ang="0">
                  <a:pos x="T6" y="T7"/>
                </a:cxn>
              </a:cxnLst>
              <a:rect l="0" t="0" r="r" b="b"/>
              <a:pathLst>
                <a:path w="144" h="145">
                  <a:moveTo>
                    <a:pt x="0" y="0"/>
                  </a:moveTo>
                  <a:lnTo>
                    <a:pt x="0" y="144"/>
                  </a:lnTo>
                  <a:lnTo>
                    <a:pt x="143" y="144"/>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1" name="Freeform 255">
              <a:extLst>
                <a:ext uri="{FF2B5EF4-FFF2-40B4-BE49-F238E27FC236}">
                  <a16:creationId xmlns:a16="http://schemas.microsoft.com/office/drawing/2014/main" id="{537271A4-6435-039C-8C6B-6006FAB7F3E7}"/>
                </a:ext>
              </a:extLst>
            </p:cNvPr>
            <p:cNvSpPr>
              <a:spLocks noChangeArrowheads="1"/>
            </p:cNvSpPr>
            <p:nvPr/>
          </p:nvSpPr>
          <p:spPr bwMode="auto">
            <a:xfrm>
              <a:off x="3169063" y="1904586"/>
              <a:ext cx="869537" cy="843971"/>
            </a:xfrm>
            <a:custGeom>
              <a:avLst/>
              <a:gdLst>
                <a:gd name="T0" fmla="*/ 0 w 149"/>
                <a:gd name="T1" fmla="*/ 0 h 145"/>
                <a:gd name="T2" fmla="*/ 0 w 149"/>
                <a:gd name="T3" fmla="*/ 144 h 145"/>
                <a:gd name="T4" fmla="*/ 148 w 149"/>
                <a:gd name="T5" fmla="*/ 144 h 145"/>
                <a:gd name="T6" fmla="*/ 0 w 149"/>
                <a:gd name="T7" fmla="*/ 0 h 145"/>
              </a:gdLst>
              <a:ahLst/>
              <a:cxnLst>
                <a:cxn ang="0">
                  <a:pos x="T0" y="T1"/>
                </a:cxn>
                <a:cxn ang="0">
                  <a:pos x="T2" y="T3"/>
                </a:cxn>
                <a:cxn ang="0">
                  <a:pos x="T4" y="T5"/>
                </a:cxn>
                <a:cxn ang="0">
                  <a:pos x="T6" y="T7"/>
                </a:cxn>
              </a:cxnLst>
              <a:rect l="0" t="0" r="r" b="b"/>
              <a:pathLst>
                <a:path w="149" h="145">
                  <a:moveTo>
                    <a:pt x="0" y="0"/>
                  </a:moveTo>
                  <a:lnTo>
                    <a:pt x="0" y="144"/>
                  </a:lnTo>
                  <a:lnTo>
                    <a:pt x="148" y="144"/>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2" name="Freeform 256">
              <a:extLst>
                <a:ext uri="{FF2B5EF4-FFF2-40B4-BE49-F238E27FC236}">
                  <a16:creationId xmlns:a16="http://schemas.microsoft.com/office/drawing/2014/main" id="{B58F4E25-87AB-B45A-200D-C5CE30F7375A}"/>
                </a:ext>
              </a:extLst>
            </p:cNvPr>
            <p:cNvSpPr>
              <a:spLocks noChangeArrowheads="1"/>
            </p:cNvSpPr>
            <p:nvPr/>
          </p:nvSpPr>
          <p:spPr bwMode="auto">
            <a:xfrm>
              <a:off x="1481138" y="2748557"/>
              <a:ext cx="869537" cy="869537"/>
            </a:xfrm>
            <a:custGeom>
              <a:avLst/>
              <a:gdLst>
                <a:gd name="T0" fmla="*/ 0 w 149"/>
                <a:gd name="T1" fmla="*/ 147 h 148"/>
                <a:gd name="T2" fmla="*/ 148 w 149"/>
                <a:gd name="T3" fmla="*/ 147 h 148"/>
                <a:gd name="T4" fmla="*/ 0 w 149"/>
                <a:gd name="T5" fmla="*/ 0 h 148"/>
                <a:gd name="T6" fmla="*/ 0 w 149"/>
                <a:gd name="T7" fmla="*/ 147 h 148"/>
              </a:gdLst>
              <a:ahLst/>
              <a:cxnLst>
                <a:cxn ang="0">
                  <a:pos x="T0" y="T1"/>
                </a:cxn>
                <a:cxn ang="0">
                  <a:pos x="T2" y="T3"/>
                </a:cxn>
                <a:cxn ang="0">
                  <a:pos x="T4" y="T5"/>
                </a:cxn>
                <a:cxn ang="0">
                  <a:pos x="T6" y="T7"/>
                </a:cxn>
              </a:cxnLst>
              <a:rect l="0" t="0" r="r" b="b"/>
              <a:pathLst>
                <a:path w="149" h="148">
                  <a:moveTo>
                    <a:pt x="0" y="147"/>
                  </a:moveTo>
                  <a:lnTo>
                    <a:pt x="148" y="147"/>
                  </a:lnTo>
                  <a:lnTo>
                    <a:pt x="0" y="0"/>
                  </a:lnTo>
                  <a:lnTo>
                    <a:pt x="0" y="147"/>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257">
              <a:extLst>
                <a:ext uri="{FF2B5EF4-FFF2-40B4-BE49-F238E27FC236}">
                  <a16:creationId xmlns:a16="http://schemas.microsoft.com/office/drawing/2014/main" id="{41B7D664-A353-00B5-6124-AA62E8D6D7F5}"/>
                </a:ext>
              </a:extLst>
            </p:cNvPr>
            <p:cNvSpPr>
              <a:spLocks noChangeArrowheads="1"/>
            </p:cNvSpPr>
            <p:nvPr/>
          </p:nvSpPr>
          <p:spPr bwMode="auto">
            <a:xfrm>
              <a:off x="2350675" y="2748557"/>
              <a:ext cx="843954" cy="869537"/>
            </a:xfrm>
            <a:custGeom>
              <a:avLst/>
              <a:gdLst>
                <a:gd name="T0" fmla="*/ 0 w 144"/>
                <a:gd name="T1" fmla="*/ 0 h 148"/>
                <a:gd name="T2" fmla="*/ 0 w 144"/>
                <a:gd name="T3" fmla="*/ 147 h 148"/>
                <a:gd name="T4" fmla="*/ 143 w 144"/>
                <a:gd name="T5" fmla="*/ 147 h 148"/>
                <a:gd name="T6" fmla="*/ 0 w 144"/>
                <a:gd name="T7" fmla="*/ 0 h 148"/>
              </a:gdLst>
              <a:ahLst/>
              <a:cxnLst>
                <a:cxn ang="0">
                  <a:pos x="T0" y="T1"/>
                </a:cxn>
                <a:cxn ang="0">
                  <a:pos x="T2" y="T3"/>
                </a:cxn>
                <a:cxn ang="0">
                  <a:pos x="T4" y="T5"/>
                </a:cxn>
                <a:cxn ang="0">
                  <a:pos x="T6" y="T7"/>
                </a:cxn>
              </a:cxnLst>
              <a:rect l="0" t="0" r="r" b="b"/>
              <a:pathLst>
                <a:path w="144" h="148">
                  <a:moveTo>
                    <a:pt x="0" y="0"/>
                  </a:moveTo>
                  <a:lnTo>
                    <a:pt x="0" y="147"/>
                  </a:lnTo>
                  <a:lnTo>
                    <a:pt x="143" y="147"/>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4" name="Freeform 258">
              <a:extLst>
                <a:ext uri="{FF2B5EF4-FFF2-40B4-BE49-F238E27FC236}">
                  <a16:creationId xmlns:a16="http://schemas.microsoft.com/office/drawing/2014/main" id="{F3A4A95C-DCB5-CCD2-1BCD-53463AA3F0C8}"/>
                </a:ext>
              </a:extLst>
            </p:cNvPr>
            <p:cNvSpPr>
              <a:spLocks noChangeArrowheads="1"/>
            </p:cNvSpPr>
            <p:nvPr/>
          </p:nvSpPr>
          <p:spPr bwMode="auto">
            <a:xfrm>
              <a:off x="3169063" y="2748557"/>
              <a:ext cx="869537" cy="869537"/>
            </a:xfrm>
            <a:custGeom>
              <a:avLst/>
              <a:gdLst>
                <a:gd name="T0" fmla="*/ 0 w 149"/>
                <a:gd name="T1" fmla="*/ 0 h 148"/>
                <a:gd name="T2" fmla="*/ 0 w 149"/>
                <a:gd name="T3" fmla="*/ 147 h 148"/>
                <a:gd name="T4" fmla="*/ 148 w 149"/>
                <a:gd name="T5" fmla="*/ 147 h 148"/>
                <a:gd name="T6" fmla="*/ 0 w 149"/>
                <a:gd name="T7" fmla="*/ 0 h 148"/>
              </a:gdLst>
              <a:ahLst/>
              <a:cxnLst>
                <a:cxn ang="0">
                  <a:pos x="T0" y="T1"/>
                </a:cxn>
                <a:cxn ang="0">
                  <a:pos x="T2" y="T3"/>
                </a:cxn>
                <a:cxn ang="0">
                  <a:pos x="T4" y="T5"/>
                </a:cxn>
                <a:cxn ang="0">
                  <a:pos x="T6" y="T7"/>
                </a:cxn>
              </a:cxnLst>
              <a:rect l="0" t="0" r="r" b="b"/>
              <a:pathLst>
                <a:path w="149" h="148">
                  <a:moveTo>
                    <a:pt x="0" y="0"/>
                  </a:moveTo>
                  <a:lnTo>
                    <a:pt x="0" y="147"/>
                  </a:lnTo>
                  <a:lnTo>
                    <a:pt x="148" y="147"/>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236771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with Bold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46C6-EC0B-0442-8578-87AC7B16A51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4891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with Light Headin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83FE3BE-DEB6-FE4E-936D-E13D5676D55D}"/>
              </a:ext>
            </a:extLst>
          </p:cNvPr>
          <p:cNvSpPr>
            <a:spLocks noGrp="1"/>
          </p:cNvSpPr>
          <p:nvPr>
            <p:ph type="title"/>
          </p:nvPr>
        </p:nvSpPr>
        <p:spPr>
          <a:xfrm>
            <a:off x="1028700" y="1428564"/>
            <a:ext cx="9563100" cy="511679"/>
          </a:xfrm>
        </p:spPr>
        <p:txBody>
          <a:bodyPr wrap="square">
            <a:spAutoFit/>
          </a:bodyPr>
          <a:lstStyle>
            <a:lvl1pPr>
              <a:defRPr sz="3000" b="0" i="0" baseline="0">
                <a:latin typeface="Poppins Light" pitchFamily="2" charset="77"/>
                <a:cs typeface="Poppins Light" pitchFamily="2" charset="77"/>
              </a:defRPr>
            </a:lvl1pPr>
          </a:lstStyle>
          <a:p>
            <a:r>
              <a:rPr lang="en-US"/>
              <a:t>Click to edit Master title style</a:t>
            </a:r>
          </a:p>
        </p:txBody>
      </p:sp>
    </p:spTree>
    <p:extLst>
      <p:ext uri="{BB962C8B-B14F-4D97-AF65-F5344CB8AC3E}">
        <p14:creationId xmlns:p14="http://schemas.microsoft.com/office/powerpoint/2010/main" val="878874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0391" y="1122218"/>
            <a:ext cx="4572000" cy="4572000"/>
          </a:xfrm>
        </p:spPr>
        <p:txBody>
          <a:bodyPr anchor="t">
            <a:normAutofit/>
          </a:bodyPr>
          <a:lstStyle>
            <a:lvl1pPr marL="0" indent="0">
              <a:buNone/>
              <a:defRPr sz="1600" b="0" i="0">
                <a:latin typeface="Roboto Light" panose="02000000000000000000" pitchFamily="2" charset="0"/>
                <a:ea typeface="Roboto Light" panose="02000000000000000000" pitchFamily="2" charset="0"/>
                <a:cs typeface="Roboto Light"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8" name="Title 1">
            <a:extLst>
              <a:ext uri="{FF2B5EF4-FFF2-40B4-BE49-F238E27FC236}">
                <a16:creationId xmlns:a16="http://schemas.microsoft.com/office/drawing/2014/main" id="{450473B4-42A5-6F48-BD48-E68DE19CDACD}"/>
              </a:ext>
            </a:extLst>
          </p:cNvPr>
          <p:cNvSpPr>
            <a:spLocks noGrp="1"/>
          </p:cNvSpPr>
          <p:nvPr>
            <p:ph type="title" hasCustomPrompt="1"/>
          </p:nvPr>
        </p:nvSpPr>
        <p:spPr>
          <a:xfrm>
            <a:off x="5578929" y="1071070"/>
            <a:ext cx="5029200" cy="1094210"/>
          </a:xfrm>
          <a:prstGeom prst="rect">
            <a:avLst/>
          </a:prstGeom>
        </p:spPr>
        <p:txBody>
          <a:bodyPr anchor="b">
            <a:spAutoFit/>
          </a:bodyPr>
          <a:lstStyle>
            <a:lvl1pPr>
              <a:defRPr sz="3600" b="1" i="0">
                <a:latin typeface="+mj-lt"/>
                <a:cs typeface="Poppins" pitchFamily="2" charset="77"/>
              </a:defRPr>
            </a:lvl1pPr>
          </a:lstStyle>
          <a:p>
            <a:r>
              <a:rPr lang="en-US"/>
              <a:t>CLICK TO EDIT MASTER TITLE STYLE</a:t>
            </a:r>
          </a:p>
        </p:txBody>
      </p:sp>
      <p:sp>
        <p:nvSpPr>
          <p:cNvPr id="10" name="Text Placeholder 9">
            <a:extLst>
              <a:ext uri="{FF2B5EF4-FFF2-40B4-BE49-F238E27FC236}">
                <a16:creationId xmlns:a16="http://schemas.microsoft.com/office/drawing/2014/main" id="{AFC3C61C-C656-5742-917A-28E055CABF22}"/>
              </a:ext>
            </a:extLst>
          </p:cNvPr>
          <p:cNvSpPr>
            <a:spLocks noGrp="1"/>
          </p:cNvSpPr>
          <p:nvPr>
            <p:ph type="body" sz="quarter" idx="10"/>
          </p:nvPr>
        </p:nvSpPr>
        <p:spPr>
          <a:xfrm>
            <a:off x="5579269" y="2400300"/>
            <a:ext cx="5028860" cy="313932"/>
          </a:xfrm>
        </p:spPr>
        <p:txBody>
          <a:bodyPr/>
          <a:lstStyle>
            <a:lvl1pPr marL="0" indent="0">
              <a:buNone/>
              <a:defRPr/>
            </a:lvl1pPr>
          </a:lstStyle>
          <a:p>
            <a:pPr lvl="0"/>
            <a:r>
              <a:rPr lang="en-US"/>
              <a:t>Click to edit Master text styles</a:t>
            </a:r>
          </a:p>
        </p:txBody>
      </p:sp>
      <p:grpSp>
        <p:nvGrpSpPr>
          <p:cNvPr id="9" name="Group 8">
            <a:extLst>
              <a:ext uri="{FF2B5EF4-FFF2-40B4-BE49-F238E27FC236}">
                <a16:creationId xmlns:a16="http://schemas.microsoft.com/office/drawing/2014/main" id="{3A71AFFF-5D54-6EB5-E9D2-85605A8CF3F5}"/>
              </a:ext>
            </a:extLst>
          </p:cNvPr>
          <p:cNvGrpSpPr/>
          <p:nvPr userDrawn="1"/>
        </p:nvGrpSpPr>
        <p:grpSpPr>
          <a:xfrm rot="10800000">
            <a:off x="11380016" y="6485"/>
            <a:ext cx="811984" cy="820189"/>
            <a:chOff x="9166522" y="4957273"/>
            <a:chExt cx="1959618" cy="1979418"/>
          </a:xfrm>
        </p:grpSpPr>
        <p:sp>
          <p:nvSpPr>
            <p:cNvPr id="11" name="Freeform 432">
              <a:extLst>
                <a:ext uri="{FF2B5EF4-FFF2-40B4-BE49-F238E27FC236}">
                  <a16:creationId xmlns:a16="http://schemas.microsoft.com/office/drawing/2014/main" id="{976BF163-CE5C-0E21-B20B-D190A6F2CDE1}"/>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2" name="Freeform 433">
              <a:extLst>
                <a:ext uri="{FF2B5EF4-FFF2-40B4-BE49-F238E27FC236}">
                  <a16:creationId xmlns:a16="http://schemas.microsoft.com/office/drawing/2014/main" id="{B7FDC716-7683-0843-6A62-3125E3549771}"/>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5"/>
            </a:solidFill>
            <a:ln>
              <a:noFill/>
            </a:ln>
            <a:effectLst/>
          </p:spPr>
          <p:txBody>
            <a:bodyPr wrap="none" anchor="ctr"/>
            <a:lstStyle/>
            <a:p>
              <a:endParaRPr lang="en-US" sz="900"/>
            </a:p>
          </p:txBody>
        </p:sp>
      </p:grpSp>
      <p:grpSp>
        <p:nvGrpSpPr>
          <p:cNvPr id="23" name="Group 22">
            <a:extLst>
              <a:ext uri="{FF2B5EF4-FFF2-40B4-BE49-F238E27FC236}">
                <a16:creationId xmlns:a16="http://schemas.microsoft.com/office/drawing/2014/main" id="{C69DF1D4-B153-72AC-6151-3A24DDF007C1}"/>
              </a:ext>
            </a:extLst>
          </p:cNvPr>
          <p:cNvGrpSpPr/>
          <p:nvPr userDrawn="1"/>
        </p:nvGrpSpPr>
        <p:grpSpPr>
          <a:xfrm>
            <a:off x="10545241" y="0"/>
            <a:ext cx="826669" cy="826674"/>
            <a:chOff x="2198688" y="1670050"/>
            <a:chExt cx="157162" cy="157163"/>
          </a:xfrm>
        </p:grpSpPr>
        <p:sp>
          <p:nvSpPr>
            <p:cNvPr id="24" name="Freeform 5010">
              <a:extLst>
                <a:ext uri="{FF2B5EF4-FFF2-40B4-BE49-F238E27FC236}">
                  <a16:creationId xmlns:a16="http://schemas.microsoft.com/office/drawing/2014/main" id="{EEB15CCA-B8FA-D6EC-4217-F852620FD496}"/>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rgbClr val="231F20"/>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5" name="Freeform 5011">
              <a:extLst>
                <a:ext uri="{FF2B5EF4-FFF2-40B4-BE49-F238E27FC236}">
                  <a16:creationId xmlns:a16="http://schemas.microsoft.com/office/drawing/2014/main" id="{82F30148-B9DC-3C0D-7303-7025DD451E7C}"/>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rgbClr val="EE4799"/>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26" name="Group 25">
            <a:extLst>
              <a:ext uri="{FF2B5EF4-FFF2-40B4-BE49-F238E27FC236}">
                <a16:creationId xmlns:a16="http://schemas.microsoft.com/office/drawing/2014/main" id="{AAC71985-A4F9-CF51-D33E-A4ABC355AF1A}"/>
              </a:ext>
            </a:extLst>
          </p:cNvPr>
          <p:cNvGrpSpPr/>
          <p:nvPr userDrawn="1"/>
        </p:nvGrpSpPr>
        <p:grpSpPr>
          <a:xfrm rot="10800000">
            <a:off x="9704649" y="-11468"/>
            <a:ext cx="841194" cy="849609"/>
            <a:chOff x="1481138" y="1035049"/>
            <a:chExt cx="2557462" cy="2583045"/>
          </a:xfrm>
        </p:grpSpPr>
        <p:sp>
          <p:nvSpPr>
            <p:cNvPr id="27" name="Freeform 250">
              <a:extLst>
                <a:ext uri="{FF2B5EF4-FFF2-40B4-BE49-F238E27FC236}">
                  <a16:creationId xmlns:a16="http://schemas.microsoft.com/office/drawing/2014/main" id="{A9AE2707-298F-ECD7-9EB5-A9A85EE1BD96}"/>
                </a:ext>
              </a:extLst>
            </p:cNvPr>
            <p:cNvSpPr>
              <a:spLocks noChangeArrowheads="1"/>
            </p:cNvSpPr>
            <p:nvPr/>
          </p:nvSpPr>
          <p:spPr bwMode="auto">
            <a:xfrm>
              <a:off x="1481138"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9" name="Freeform 251">
              <a:extLst>
                <a:ext uri="{FF2B5EF4-FFF2-40B4-BE49-F238E27FC236}">
                  <a16:creationId xmlns:a16="http://schemas.microsoft.com/office/drawing/2014/main" id="{72EE249F-9F56-C266-92DC-40B08DC583A5}"/>
                </a:ext>
              </a:extLst>
            </p:cNvPr>
            <p:cNvSpPr>
              <a:spLocks noChangeArrowheads="1"/>
            </p:cNvSpPr>
            <p:nvPr/>
          </p:nvSpPr>
          <p:spPr bwMode="auto">
            <a:xfrm>
              <a:off x="2350675" y="1035049"/>
              <a:ext cx="843954" cy="869537"/>
            </a:xfrm>
            <a:custGeom>
              <a:avLst/>
              <a:gdLst>
                <a:gd name="T0" fmla="*/ 0 w 144"/>
                <a:gd name="T1" fmla="*/ 148 h 149"/>
                <a:gd name="T2" fmla="*/ 143 w 144"/>
                <a:gd name="T3" fmla="*/ 148 h 149"/>
                <a:gd name="T4" fmla="*/ 0 w 144"/>
                <a:gd name="T5" fmla="*/ 0 h 149"/>
                <a:gd name="T6" fmla="*/ 0 w 144"/>
                <a:gd name="T7" fmla="*/ 148 h 149"/>
              </a:gdLst>
              <a:ahLst/>
              <a:cxnLst>
                <a:cxn ang="0">
                  <a:pos x="T0" y="T1"/>
                </a:cxn>
                <a:cxn ang="0">
                  <a:pos x="T2" y="T3"/>
                </a:cxn>
                <a:cxn ang="0">
                  <a:pos x="T4" y="T5"/>
                </a:cxn>
                <a:cxn ang="0">
                  <a:pos x="T6" y="T7"/>
                </a:cxn>
              </a:cxnLst>
              <a:rect l="0" t="0" r="r" b="b"/>
              <a:pathLst>
                <a:path w="144" h="149">
                  <a:moveTo>
                    <a:pt x="0" y="148"/>
                  </a:moveTo>
                  <a:lnTo>
                    <a:pt x="143" y="148"/>
                  </a:lnTo>
                  <a:lnTo>
                    <a:pt x="0" y="0"/>
                  </a:lnTo>
                  <a:lnTo>
                    <a:pt x="0" y="148"/>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0" name="Freeform 252">
              <a:extLst>
                <a:ext uri="{FF2B5EF4-FFF2-40B4-BE49-F238E27FC236}">
                  <a16:creationId xmlns:a16="http://schemas.microsoft.com/office/drawing/2014/main" id="{6805975D-B2FC-1A29-F97F-5B47D8D4A1FC}"/>
                </a:ext>
              </a:extLst>
            </p:cNvPr>
            <p:cNvSpPr>
              <a:spLocks noChangeArrowheads="1"/>
            </p:cNvSpPr>
            <p:nvPr/>
          </p:nvSpPr>
          <p:spPr bwMode="auto">
            <a:xfrm>
              <a:off x="3169063"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1" name="Freeform 253">
              <a:extLst>
                <a:ext uri="{FF2B5EF4-FFF2-40B4-BE49-F238E27FC236}">
                  <a16:creationId xmlns:a16="http://schemas.microsoft.com/office/drawing/2014/main" id="{09933B7B-AF06-C2DC-9F3D-A58A55063455}"/>
                </a:ext>
              </a:extLst>
            </p:cNvPr>
            <p:cNvSpPr>
              <a:spLocks noChangeArrowheads="1"/>
            </p:cNvSpPr>
            <p:nvPr/>
          </p:nvSpPr>
          <p:spPr bwMode="auto">
            <a:xfrm>
              <a:off x="1481138" y="1904586"/>
              <a:ext cx="869537" cy="843971"/>
            </a:xfrm>
            <a:custGeom>
              <a:avLst/>
              <a:gdLst>
                <a:gd name="T0" fmla="*/ 0 w 149"/>
                <a:gd name="T1" fmla="*/ 144 h 145"/>
                <a:gd name="T2" fmla="*/ 148 w 149"/>
                <a:gd name="T3" fmla="*/ 144 h 145"/>
                <a:gd name="T4" fmla="*/ 0 w 149"/>
                <a:gd name="T5" fmla="*/ 0 h 145"/>
                <a:gd name="T6" fmla="*/ 0 w 149"/>
                <a:gd name="T7" fmla="*/ 144 h 145"/>
              </a:gdLst>
              <a:ahLst/>
              <a:cxnLst>
                <a:cxn ang="0">
                  <a:pos x="T0" y="T1"/>
                </a:cxn>
                <a:cxn ang="0">
                  <a:pos x="T2" y="T3"/>
                </a:cxn>
                <a:cxn ang="0">
                  <a:pos x="T4" y="T5"/>
                </a:cxn>
                <a:cxn ang="0">
                  <a:pos x="T6" y="T7"/>
                </a:cxn>
              </a:cxnLst>
              <a:rect l="0" t="0" r="r" b="b"/>
              <a:pathLst>
                <a:path w="149" h="145">
                  <a:moveTo>
                    <a:pt x="0" y="144"/>
                  </a:moveTo>
                  <a:lnTo>
                    <a:pt x="148" y="144"/>
                  </a:lnTo>
                  <a:lnTo>
                    <a:pt x="0" y="0"/>
                  </a:lnTo>
                  <a:lnTo>
                    <a:pt x="0" y="14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2" name="Freeform 254">
              <a:extLst>
                <a:ext uri="{FF2B5EF4-FFF2-40B4-BE49-F238E27FC236}">
                  <a16:creationId xmlns:a16="http://schemas.microsoft.com/office/drawing/2014/main" id="{CFA671FD-CA65-89DE-AAD0-DDCD13B98F0A}"/>
                </a:ext>
              </a:extLst>
            </p:cNvPr>
            <p:cNvSpPr>
              <a:spLocks noChangeArrowheads="1"/>
            </p:cNvSpPr>
            <p:nvPr/>
          </p:nvSpPr>
          <p:spPr bwMode="auto">
            <a:xfrm>
              <a:off x="2350675" y="1904586"/>
              <a:ext cx="843954" cy="843971"/>
            </a:xfrm>
            <a:custGeom>
              <a:avLst/>
              <a:gdLst>
                <a:gd name="T0" fmla="*/ 0 w 144"/>
                <a:gd name="T1" fmla="*/ 0 h 145"/>
                <a:gd name="T2" fmla="*/ 0 w 144"/>
                <a:gd name="T3" fmla="*/ 144 h 145"/>
                <a:gd name="T4" fmla="*/ 143 w 144"/>
                <a:gd name="T5" fmla="*/ 144 h 145"/>
                <a:gd name="T6" fmla="*/ 0 w 144"/>
                <a:gd name="T7" fmla="*/ 0 h 145"/>
              </a:gdLst>
              <a:ahLst/>
              <a:cxnLst>
                <a:cxn ang="0">
                  <a:pos x="T0" y="T1"/>
                </a:cxn>
                <a:cxn ang="0">
                  <a:pos x="T2" y="T3"/>
                </a:cxn>
                <a:cxn ang="0">
                  <a:pos x="T4" y="T5"/>
                </a:cxn>
                <a:cxn ang="0">
                  <a:pos x="T6" y="T7"/>
                </a:cxn>
              </a:cxnLst>
              <a:rect l="0" t="0" r="r" b="b"/>
              <a:pathLst>
                <a:path w="144" h="145">
                  <a:moveTo>
                    <a:pt x="0" y="0"/>
                  </a:moveTo>
                  <a:lnTo>
                    <a:pt x="0" y="144"/>
                  </a:lnTo>
                  <a:lnTo>
                    <a:pt x="143" y="144"/>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3" name="Freeform 255">
              <a:extLst>
                <a:ext uri="{FF2B5EF4-FFF2-40B4-BE49-F238E27FC236}">
                  <a16:creationId xmlns:a16="http://schemas.microsoft.com/office/drawing/2014/main" id="{3BA61A41-C65B-5080-96A7-E9A47A8D97B1}"/>
                </a:ext>
              </a:extLst>
            </p:cNvPr>
            <p:cNvSpPr>
              <a:spLocks noChangeArrowheads="1"/>
            </p:cNvSpPr>
            <p:nvPr/>
          </p:nvSpPr>
          <p:spPr bwMode="auto">
            <a:xfrm>
              <a:off x="3169063" y="1904586"/>
              <a:ext cx="869537" cy="843971"/>
            </a:xfrm>
            <a:custGeom>
              <a:avLst/>
              <a:gdLst>
                <a:gd name="T0" fmla="*/ 0 w 149"/>
                <a:gd name="T1" fmla="*/ 0 h 145"/>
                <a:gd name="T2" fmla="*/ 0 w 149"/>
                <a:gd name="T3" fmla="*/ 144 h 145"/>
                <a:gd name="T4" fmla="*/ 148 w 149"/>
                <a:gd name="T5" fmla="*/ 144 h 145"/>
                <a:gd name="T6" fmla="*/ 0 w 149"/>
                <a:gd name="T7" fmla="*/ 0 h 145"/>
              </a:gdLst>
              <a:ahLst/>
              <a:cxnLst>
                <a:cxn ang="0">
                  <a:pos x="T0" y="T1"/>
                </a:cxn>
                <a:cxn ang="0">
                  <a:pos x="T2" y="T3"/>
                </a:cxn>
                <a:cxn ang="0">
                  <a:pos x="T4" y="T5"/>
                </a:cxn>
                <a:cxn ang="0">
                  <a:pos x="T6" y="T7"/>
                </a:cxn>
              </a:cxnLst>
              <a:rect l="0" t="0" r="r" b="b"/>
              <a:pathLst>
                <a:path w="149" h="145">
                  <a:moveTo>
                    <a:pt x="0" y="0"/>
                  </a:moveTo>
                  <a:lnTo>
                    <a:pt x="0" y="144"/>
                  </a:lnTo>
                  <a:lnTo>
                    <a:pt x="148" y="144"/>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4" name="Freeform 256">
              <a:extLst>
                <a:ext uri="{FF2B5EF4-FFF2-40B4-BE49-F238E27FC236}">
                  <a16:creationId xmlns:a16="http://schemas.microsoft.com/office/drawing/2014/main" id="{586E3C29-D56A-1AA0-A678-FFE1716184D1}"/>
                </a:ext>
              </a:extLst>
            </p:cNvPr>
            <p:cNvSpPr>
              <a:spLocks noChangeArrowheads="1"/>
            </p:cNvSpPr>
            <p:nvPr/>
          </p:nvSpPr>
          <p:spPr bwMode="auto">
            <a:xfrm>
              <a:off x="1481138" y="2748557"/>
              <a:ext cx="869537" cy="869537"/>
            </a:xfrm>
            <a:custGeom>
              <a:avLst/>
              <a:gdLst>
                <a:gd name="T0" fmla="*/ 0 w 149"/>
                <a:gd name="T1" fmla="*/ 147 h 148"/>
                <a:gd name="T2" fmla="*/ 148 w 149"/>
                <a:gd name="T3" fmla="*/ 147 h 148"/>
                <a:gd name="T4" fmla="*/ 0 w 149"/>
                <a:gd name="T5" fmla="*/ 0 h 148"/>
                <a:gd name="T6" fmla="*/ 0 w 149"/>
                <a:gd name="T7" fmla="*/ 147 h 148"/>
              </a:gdLst>
              <a:ahLst/>
              <a:cxnLst>
                <a:cxn ang="0">
                  <a:pos x="T0" y="T1"/>
                </a:cxn>
                <a:cxn ang="0">
                  <a:pos x="T2" y="T3"/>
                </a:cxn>
                <a:cxn ang="0">
                  <a:pos x="T4" y="T5"/>
                </a:cxn>
                <a:cxn ang="0">
                  <a:pos x="T6" y="T7"/>
                </a:cxn>
              </a:cxnLst>
              <a:rect l="0" t="0" r="r" b="b"/>
              <a:pathLst>
                <a:path w="149" h="148">
                  <a:moveTo>
                    <a:pt x="0" y="147"/>
                  </a:moveTo>
                  <a:lnTo>
                    <a:pt x="148" y="147"/>
                  </a:lnTo>
                  <a:lnTo>
                    <a:pt x="0" y="0"/>
                  </a:lnTo>
                  <a:lnTo>
                    <a:pt x="0" y="147"/>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5" name="Freeform 257">
              <a:extLst>
                <a:ext uri="{FF2B5EF4-FFF2-40B4-BE49-F238E27FC236}">
                  <a16:creationId xmlns:a16="http://schemas.microsoft.com/office/drawing/2014/main" id="{A7376E59-B36D-5F99-6292-F043537CE5A3}"/>
                </a:ext>
              </a:extLst>
            </p:cNvPr>
            <p:cNvSpPr>
              <a:spLocks noChangeArrowheads="1"/>
            </p:cNvSpPr>
            <p:nvPr/>
          </p:nvSpPr>
          <p:spPr bwMode="auto">
            <a:xfrm>
              <a:off x="2350675" y="2748557"/>
              <a:ext cx="843954" cy="869537"/>
            </a:xfrm>
            <a:custGeom>
              <a:avLst/>
              <a:gdLst>
                <a:gd name="T0" fmla="*/ 0 w 144"/>
                <a:gd name="T1" fmla="*/ 0 h 148"/>
                <a:gd name="T2" fmla="*/ 0 w 144"/>
                <a:gd name="T3" fmla="*/ 147 h 148"/>
                <a:gd name="T4" fmla="*/ 143 w 144"/>
                <a:gd name="T5" fmla="*/ 147 h 148"/>
                <a:gd name="T6" fmla="*/ 0 w 144"/>
                <a:gd name="T7" fmla="*/ 0 h 148"/>
              </a:gdLst>
              <a:ahLst/>
              <a:cxnLst>
                <a:cxn ang="0">
                  <a:pos x="T0" y="T1"/>
                </a:cxn>
                <a:cxn ang="0">
                  <a:pos x="T2" y="T3"/>
                </a:cxn>
                <a:cxn ang="0">
                  <a:pos x="T4" y="T5"/>
                </a:cxn>
                <a:cxn ang="0">
                  <a:pos x="T6" y="T7"/>
                </a:cxn>
              </a:cxnLst>
              <a:rect l="0" t="0" r="r" b="b"/>
              <a:pathLst>
                <a:path w="144" h="148">
                  <a:moveTo>
                    <a:pt x="0" y="0"/>
                  </a:moveTo>
                  <a:lnTo>
                    <a:pt x="0" y="147"/>
                  </a:lnTo>
                  <a:lnTo>
                    <a:pt x="143" y="147"/>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6" name="Freeform 258">
              <a:extLst>
                <a:ext uri="{FF2B5EF4-FFF2-40B4-BE49-F238E27FC236}">
                  <a16:creationId xmlns:a16="http://schemas.microsoft.com/office/drawing/2014/main" id="{DDDD38C3-6FB3-3C10-4DDA-F00A2A2582F5}"/>
                </a:ext>
              </a:extLst>
            </p:cNvPr>
            <p:cNvSpPr>
              <a:spLocks noChangeArrowheads="1"/>
            </p:cNvSpPr>
            <p:nvPr/>
          </p:nvSpPr>
          <p:spPr bwMode="auto">
            <a:xfrm>
              <a:off x="3169063" y="2748557"/>
              <a:ext cx="869537" cy="869537"/>
            </a:xfrm>
            <a:custGeom>
              <a:avLst/>
              <a:gdLst>
                <a:gd name="T0" fmla="*/ 0 w 149"/>
                <a:gd name="T1" fmla="*/ 0 h 148"/>
                <a:gd name="T2" fmla="*/ 0 w 149"/>
                <a:gd name="T3" fmla="*/ 147 h 148"/>
                <a:gd name="T4" fmla="*/ 148 w 149"/>
                <a:gd name="T5" fmla="*/ 147 h 148"/>
                <a:gd name="T6" fmla="*/ 0 w 149"/>
                <a:gd name="T7" fmla="*/ 0 h 148"/>
              </a:gdLst>
              <a:ahLst/>
              <a:cxnLst>
                <a:cxn ang="0">
                  <a:pos x="T0" y="T1"/>
                </a:cxn>
                <a:cxn ang="0">
                  <a:pos x="T2" y="T3"/>
                </a:cxn>
                <a:cxn ang="0">
                  <a:pos x="T4" y="T5"/>
                </a:cxn>
                <a:cxn ang="0">
                  <a:pos x="T6" y="T7"/>
                </a:cxn>
              </a:cxnLst>
              <a:rect l="0" t="0" r="r" b="b"/>
              <a:pathLst>
                <a:path w="149" h="148">
                  <a:moveTo>
                    <a:pt x="0" y="0"/>
                  </a:moveTo>
                  <a:lnTo>
                    <a:pt x="0" y="147"/>
                  </a:lnTo>
                  <a:lnTo>
                    <a:pt x="148" y="147"/>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71156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ft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991703"/>
            <a:ext cx="5029200" cy="1094210"/>
          </a:xfrm>
          <a:prstGeom prst="rect">
            <a:avLst/>
          </a:prstGeom>
        </p:spPr>
        <p:txBody>
          <a:bodyPr anchor="b">
            <a:spAutoFit/>
          </a:bodyPr>
          <a:lstStyle>
            <a:lvl1pPr>
              <a:defRPr sz="3600" b="1" i="0">
                <a:latin typeface="+mj-lt"/>
                <a:cs typeface="Poppins" pitchFamily="2" charset="77"/>
              </a:defRPr>
            </a:lvl1pPr>
          </a:lstStyle>
          <a:p>
            <a:r>
              <a:rPr lang="en-US"/>
              <a:t>CLICK TO EDIT MASTER TITLE STYLE</a:t>
            </a:r>
          </a:p>
        </p:txBody>
      </p:sp>
      <p:sp>
        <p:nvSpPr>
          <p:cNvPr id="3" name="Picture Placeholder 2"/>
          <p:cNvSpPr>
            <a:spLocks noGrp="1"/>
          </p:cNvSpPr>
          <p:nvPr>
            <p:ph type="pic" idx="1"/>
          </p:nvPr>
        </p:nvSpPr>
        <p:spPr>
          <a:xfrm>
            <a:off x="7603672" y="702129"/>
            <a:ext cx="4572000" cy="4572000"/>
          </a:xfrm>
        </p:spPr>
        <p:txBody>
          <a:bodyPr anchor="t">
            <a:normAutofit/>
          </a:bodyPr>
          <a:lstStyle>
            <a:lvl1pPr marL="0" indent="0">
              <a:buNone/>
              <a:defRPr sz="1600" b="0" i="0">
                <a:latin typeface="Roboto Light" panose="02000000000000000000" pitchFamily="2" charset="0"/>
                <a:ea typeface="Roboto Light" panose="02000000000000000000" pitchFamily="2" charset="0"/>
                <a:cs typeface="Roboto Light"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Text Placeholder 2">
            <a:extLst>
              <a:ext uri="{FF2B5EF4-FFF2-40B4-BE49-F238E27FC236}">
                <a16:creationId xmlns:a16="http://schemas.microsoft.com/office/drawing/2014/main" id="{8EA31E52-8983-D940-A62D-E17AEFFD9A04}"/>
              </a:ext>
            </a:extLst>
          </p:cNvPr>
          <p:cNvSpPr>
            <a:spLocks noGrp="1"/>
          </p:cNvSpPr>
          <p:nvPr>
            <p:ph type="body" idx="10"/>
          </p:nvPr>
        </p:nvSpPr>
        <p:spPr>
          <a:xfrm>
            <a:off x="685800" y="2206873"/>
            <a:ext cx="5029200" cy="313932"/>
          </a:xfrm>
        </p:spPr>
        <p:txBody>
          <a:bodyPr wrap="square">
            <a:spAutoFit/>
          </a:bodyPr>
          <a:lstStyle>
            <a:lvl1pPr marL="0" indent="0">
              <a:buNone/>
              <a:defRPr sz="16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14" name="Group 13">
            <a:extLst>
              <a:ext uri="{FF2B5EF4-FFF2-40B4-BE49-F238E27FC236}">
                <a16:creationId xmlns:a16="http://schemas.microsoft.com/office/drawing/2014/main" id="{C05DC179-13C8-EC03-0E1C-A42A9C0F2160}"/>
              </a:ext>
            </a:extLst>
          </p:cNvPr>
          <p:cNvGrpSpPr/>
          <p:nvPr userDrawn="1"/>
        </p:nvGrpSpPr>
        <p:grpSpPr>
          <a:xfrm>
            <a:off x="11403279" y="5296987"/>
            <a:ext cx="800100" cy="800105"/>
            <a:chOff x="2198688" y="1670050"/>
            <a:chExt cx="157162" cy="157163"/>
          </a:xfrm>
        </p:grpSpPr>
        <p:sp>
          <p:nvSpPr>
            <p:cNvPr id="15" name="Freeform 5010">
              <a:extLst>
                <a:ext uri="{FF2B5EF4-FFF2-40B4-BE49-F238E27FC236}">
                  <a16:creationId xmlns:a16="http://schemas.microsoft.com/office/drawing/2014/main" id="{194C893C-36BA-EB8E-EDA2-96B34542CC22}"/>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chemeClr val="accent5"/>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6" name="Freeform 5011">
              <a:extLst>
                <a:ext uri="{FF2B5EF4-FFF2-40B4-BE49-F238E27FC236}">
                  <a16:creationId xmlns:a16="http://schemas.microsoft.com/office/drawing/2014/main" id="{C7CC2D3F-02A9-9822-BFDB-D3CE82D20265}"/>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2"/>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32" name="Group 31">
            <a:extLst>
              <a:ext uri="{FF2B5EF4-FFF2-40B4-BE49-F238E27FC236}">
                <a16:creationId xmlns:a16="http://schemas.microsoft.com/office/drawing/2014/main" id="{4FC47CF5-8770-B082-2DC3-A816E18AC2FC}"/>
              </a:ext>
            </a:extLst>
          </p:cNvPr>
          <p:cNvGrpSpPr/>
          <p:nvPr userDrawn="1"/>
        </p:nvGrpSpPr>
        <p:grpSpPr>
          <a:xfrm>
            <a:off x="10603179" y="5296987"/>
            <a:ext cx="800100" cy="808180"/>
            <a:chOff x="1997075" y="1349375"/>
            <a:chExt cx="157163" cy="158750"/>
          </a:xfrm>
        </p:grpSpPr>
        <p:sp>
          <p:nvSpPr>
            <p:cNvPr id="33" name="Freeform 363">
              <a:extLst>
                <a:ext uri="{FF2B5EF4-FFF2-40B4-BE49-F238E27FC236}">
                  <a16:creationId xmlns:a16="http://schemas.microsoft.com/office/drawing/2014/main" id="{FF7B8306-91D6-99AF-EB30-32D8D3155531}"/>
                </a:ext>
              </a:extLst>
            </p:cNvPr>
            <p:cNvSpPr>
              <a:spLocks noChangeArrowheads="1"/>
            </p:cNvSpPr>
            <p:nvPr/>
          </p:nvSpPr>
          <p:spPr bwMode="auto">
            <a:xfrm>
              <a:off x="1997075" y="1349375"/>
              <a:ext cx="157163" cy="158750"/>
            </a:xfrm>
            <a:custGeom>
              <a:avLst/>
              <a:gdLst>
                <a:gd name="T0" fmla="*/ 0 w 436"/>
                <a:gd name="T1" fmla="*/ 439 h 440"/>
                <a:gd name="T2" fmla="*/ 435 w 436"/>
                <a:gd name="T3" fmla="*/ 439 h 440"/>
                <a:gd name="T4" fmla="*/ 435 w 436"/>
                <a:gd name="T5" fmla="*/ 0 h 440"/>
                <a:gd name="T6" fmla="*/ 0 w 436"/>
                <a:gd name="T7" fmla="*/ 0 h 440"/>
                <a:gd name="T8" fmla="*/ 0 w 436"/>
                <a:gd name="T9" fmla="*/ 439 h 440"/>
              </a:gdLst>
              <a:ahLst/>
              <a:cxnLst>
                <a:cxn ang="0">
                  <a:pos x="T0" y="T1"/>
                </a:cxn>
                <a:cxn ang="0">
                  <a:pos x="T2" y="T3"/>
                </a:cxn>
                <a:cxn ang="0">
                  <a:pos x="T4" y="T5"/>
                </a:cxn>
                <a:cxn ang="0">
                  <a:pos x="T6" y="T7"/>
                </a:cxn>
                <a:cxn ang="0">
                  <a:pos x="T8" y="T9"/>
                </a:cxn>
              </a:cxnLst>
              <a:rect l="0" t="0" r="r" b="b"/>
              <a:pathLst>
                <a:path w="436" h="440">
                  <a:moveTo>
                    <a:pt x="0" y="439"/>
                  </a:moveTo>
                  <a:lnTo>
                    <a:pt x="435" y="439"/>
                  </a:lnTo>
                  <a:lnTo>
                    <a:pt x="435" y="0"/>
                  </a:lnTo>
                  <a:lnTo>
                    <a:pt x="0" y="0"/>
                  </a:lnTo>
                  <a:lnTo>
                    <a:pt x="0" y="43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4" name="Freeform 364">
              <a:extLst>
                <a:ext uri="{FF2B5EF4-FFF2-40B4-BE49-F238E27FC236}">
                  <a16:creationId xmlns:a16="http://schemas.microsoft.com/office/drawing/2014/main" id="{206748E4-3149-3CE1-DAF8-208194E5A943}"/>
                </a:ext>
              </a:extLst>
            </p:cNvPr>
            <p:cNvSpPr>
              <a:spLocks noChangeArrowheads="1"/>
            </p:cNvSpPr>
            <p:nvPr/>
          </p:nvSpPr>
          <p:spPr bwMode="auto">
            <a:xfrm>
              <a:off x="1997075" y="1366838"/>
              <a:ext cx="157163" cy="17462"/>
            </a:xfrm>
            <a:custGeom>
              <a:avLst/>
              <a:gdLst>
                <a:gd name="T0" fmla="*/ 0 w 436"/>
                <a:gd name="T1" fmla="*/ 47 h 48"/>
                <a:gd name="T2" fmla="*/ 435 w 436"/>
                <a:gd name="T3" fmla="*/ 47 h 48"/>
                <a:gd name="T4" fmla="*/ 435 w 436"/>
                <a:gd name="T5" fmla="*/ 0 h 48"/>
                <a:gd name="T6" fmla="*/ 0 w 436"/>
                <a:gd name="T7" fmla="*/ 0 h 48"/>
                <a:gd name="T8" fmla="*/ 0 w 436"/>
                <a:gd name="T9" fmla="*/ 47 h 48"/>
              </a:gdLst>
              <a:ahLst/>
              <a:cxnLst>
                <a:cxn ang="0">
                  <a:pos x="T0" y="T1"/>
                </a:cxn>
                <a:cxn ang="0">
                  <a:pos x="T2" y="T3"/>
                </a:cxn>
                <a:cxn ang="0">
                  <a:pos x="T4" y="T5"/>
                </a:cxn>
                <a:cxn ang="0">
                  <a:pos x="T6" y="T7"/>
                </a:cxn>
                <a:cxn ang="0">
                  <a:pos x="T8" y="T9"/>
                </a:cxn>
              </a:cxnLst>
              <a:rect l="0" t="0" r="r" b="b"/>
              <a:pathLst>
                <a:path w="436" h="48">
                  <a:moveTo>
                    <a:pt x="0" y="47"/>
                  </a:moveTo>
                  <a:lnTo>
                    <a:pt x="435" y="47"/>
                  </a:lnTo>
                  <a:lnTo>
                    <a:pt x="435" y="0"/>
                  </a:lnTo>
                  <a:lnTo>
                    <a:pt x="0" y="0"/>
                  </a:lnTo>
                  <a:lnTo>
                    <a:pt x="0" y="47"/>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5" name="Freeform 365">
              <a:extLst>
                <a:ext uri="{FF2B5EF4-FFF2-40B4-BE49-F238E27FC236}">
                  <a16:creationId xmlns:a16="http://schemas.microsoft.com/office/drawing/2014/main" id="{7221F44A-AF76-ECAF-D73E-4C6420585E08}"/>
                </a:ext>
              </a:extLst>
            </p:cNvPr>
            <p:cNvSpPr>
              <a:spLocks noChangeArrowheads="1"/>
            </p:cNvSpPr>
            <p:nvPr/>
          </p:nvSpPr>
          <p:spPr bwMode="auto">
            <a:xfrm>
              <a:off x="1997075" y="1438275"/>
              <a:ext cx="157163" cy="19050"/>
            </a:xfrm>
            <a:custGeom>
              <a:avLst/>
              <a:gdLst>
                <a:gd name="T0" fmla="*/ 0 w 436"/>
                <a:gd name="T1" fmla="*/ 52 h 53"/>
                <a:gd name="T2" fmla="*/ 435 w 436"/>
                <a:gd name="T3" fmla="*/ 52 h 53"/>
                <a:gd name="T4" fmla="*/ 435 w 436"/>
                <a:gd name="T5" fmla="*/ 0 h 53"/>
                <a:gd name="T6" fmla="*/ 0 w 436"/>
                <a:gd name="T7" fmla="*/ 0 h 53"/>
                <a:gd name="T8" fmla="*/ 0 w 436"/>
                <a:gd name="T9" fmla="*/ 52 h 53"/>
              </a:gdLst>
              <a:ahLst/>
              <a:cxnLst>
                <a:cxn ang="0">
                  <a:pos x="T0" y="T1"/>
                </a:cxn>
                <a:cxn ang="0">
                  <a:pos x="T2" y="T3"/>
                </a:cxn>
                <a:cxn ang="0">
                  <a:pos x="T4" y="T5"/>
                </a:cxn>
                <a:cxn ang="0">
                  <a:pos x="T6" y="T7"/>
                </a:cxn>
                <a:cxn ang="0">
                  <a:pos x="T8" y="T9"/>
                </a:cxn>
              </a:cxnLst>
              <a:rect l="0" t="0" r="r" b="b"/>
              <a:pathLst>
                <a:path w="436" h="53">
                  <a:moveTo>
                    <a:pt x="0" y="52"/>
                  </a:moveTo>
                  <a:lnTo>
                    <a:pt x="435" y="52"/>
                  </a:lnTo>
                  <a:lnTo>
                    <a:pt x="435" y="0"/>
                  </a:lnTo>
                  <a:lnTo>
                    <a:pt x="0" y="0"/>
                  </a:lnTo>
                  <a:lnTo>
                    <a:pt x="0" y="52"/>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6" name="Freeform 366">
              <a:extLst>
                <a:ext uri="{FF2B5EF4-FFF2-40B4-BE49-F238E27FC236}">
                  <a16:creationId xmlns:a16="http://schemas.microsoft.com/office/drawing/2014/main" id="{A18E8118-5AD1-7873-6FEB-9B75A7834EE8}"/>
                </a:ext>
              </a:extLst>
            </p:cNvPr>
            <p:cNvSpPr>
              <a:spLocks noChangeArrowheads="1"/>
            </p:cNvSpPr>
            <p:nvPr/>
          </p:nvSpPr>
          <p:spPr bwMode="auto">
            <a:xfrm>
              <a:off x="1997075" y="1401763"/>
              <a:ext cx="157163" cy="19050"/>
            </a:xfrm>
            <a:custGeom>
              <a:avLst/>
              <a:gdLst>
                <a:gd name="T0" fmla="*/ 0 w 436"/>
                <a:gd name="T1" fmla="*/ 51 h 52"/>
                <a:gd name="T2" fmla="*/ 435 w 436"/>
                <a:gd name="T3" fmla="*/ 51 h 52"/>
                <a:gd name="T4" fmla="*/ 435 w 436"/>
                <a:gd name="T5" fmla="*/ 0 h 52"/>
                <a:gd name="T6" fmla="*/ 0 w 436"/>
                <a:gd name="T7" fmla="*/ 0 h 52"/>
                <a:gd name="T8" fmla="*/ 0 w 436"/>
                <a:gd name="T9" fmla="*/ 51 h 52"/>
              </a:gdLst>
              <a:ahLst/>
              <a:cxnLst>
                <a:cxn ang="0">
                  <a:pos x="T0" y="T1"/>
                </a:cxn>
                <a:cxn ang="0">
                  <a:pos x="T2" y="T3"/>
                </a:cxn>
                <a:cxn ang="0">
                  <a:pos x="T4" y="T5"/>
                </a:cxn>
                <a:cxn ang="0">
                  <a:pos x="T6" y="T7"/>
                </a:cxn>
                <a:cxn ang="0">
                  <a:pos x="T8" y="T9"/>
                </a:cxn>
              </a:cxnLst>
              <a:rect l="0" t="0" r="r" b="b"/>
              <a:pathLst>
                <a:path w="436" h="52">
                  <a:moveTo>
                    <a:pt x="0" y="51"/>
                  </a:moveTo>
                  <a:lnTo>
                    <a:pt x="435" y="51"/>
                  </a:lnTo>
                  <a:lnTo>
                    <a:pt x="435" y="0"/>
                  </a:lnTo>
                  <a:lnTo>
                    <a:pt x="0" y="0"/>
                  </a:lnTo>
                  <a:lnTo>
                    <a:pt x="0" y="51"/>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7" name="Freeform 367">
              <a:extLst>
                <a:ext uri="{FF2B5EF4-FFF2-40B4-BE49-F238E27FC236}">
                  <a16:creationId xmlns:a16="http://schemas.microsoft.com/office/drawing/2014/main" id="{90779A63-CED7-8ECA-63A4-F321982FF02F}"/>
                </a:ext>
              </a:extLst>
            </p:cNvPr>
            <p:cNvSpPr>
              <a:spLocks noChangeArrowheads="1"/>
            </p:cNvSpPr>
            <p:nvPr/>
          </p:nvSpPr>
          <p:spPr bwMode="auto">
            <a:xfrm>
              <a:off x="1997075" y="1474788"/>
              <a:ext cx="157163" cy="15875"/>
            </a:xfrm>
            <a:custGeom>
              <a:avLst/>
              <a:gdLst>
                <a:gd name="T0" fmla="*/ 0 w 436"/>
                <a:gd name="T1" fmla="*/ 44 h 45"/>
                <a:gd name="T2" fmla="*/ 435 w 436"/>
                <a:gd name="T3" fmla="*/ 44 h 45"/>
                <a:gd name="T4" fmla="*/ 435 w 436"/>
                <a:gd name="T5" fmla="*/ 0 h 45"/>
                <a:gd name="T6" fmla="*/ 0 w 436"/>
                <a:gd name="T7" fmla="*/ 0 h 45"/>
                <a:gd name="T8" fmla="*/ 0 w 436"/>
                <a:gd name="T9" fmla="*/ 44 h 45"/>
              </a:gdLst>
              <a:ahLst/>
              <a:cxnLst>
                <a:cxn ang="0">
                  <a:pos x="T0" y="T1"/>
                </a:cxn>
                <a:cxn ang="0">
                  <a:pos x="T2" y="T3"/>
                </a:cxn>
                <a:cxn ang="0">
                  <a:pos x="T4" y="T5"/>
                </a:cxn>
                <a:cxn ang="0">
                  <a:pos x="T6" y="T7"/>
                </a:cxn>
                <a:cxn ang="0">
                  <a:pos x="T8" y="T9"/>
                </a:cxn>
              </a:cxnLst>
              <a:rect l="0" t="0" r="r" b="b"/>
              <a:pathLst>
                <a:path w="436" h="45">
                  <a:moveTo>
                    <a:pt x="0" y="44"/>
                  </a:moveTo>
                  <a:lnTo>
                    <a:pt x="435" y="44"/>
                  </a:lnTo>
                  <a:lnTo>
                    <a:pt x="435" y="0"/>
                  </a:lnTo>
                  <a:lnTo>
                    <a:pt x="0" y="0"/>
                  </a:lnTo>
                  <a:lnTo>
                    <a:pt x="0" y="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38" name="Group 37">
            <a:extLst>
              <a:ext uri="{FF2B5EF4-FFF2-40B4-BE49-F238E27FC236}">
                <a16:creationId xmlns:a16="http://schemas.microsoft.com/office/drawing/2014/main" id="{915A98F9-7932-614F-08F0-A08049377442}"/>
              </a:ext>
            </a:extLst>
          </p:cNvPr>
          <p:cNvGrpSpPr/>
          <p:nvPr userDrawn="1"/>
        </p:nvGrpSpPr>
        <p:grpSpPr>
          <a:xfrm>
            <a:off x="9800262" y="5302051"/>
            <a:ext cx="802917" cy="795042"/>
            <a:chOff x="11055114" y="10673124"/>
            <a:chExt cx="1910284" cy="1891549"/>
          </a:xfrm>
          <a:solidFill>
            <a:schemeClr val="accent1"/>
          </a:solidFill>
        </p:grpSpPr>
        <p:sp>
          <p:nvSpPr>
            <p:cNvPr id="39" name="Freeform 18">
              <a:extLst>
                <a:ext uri="{FF2B5EF4-FFF2-40B4-BE49-F238E27FC236}">
                  <a16:creationId xmlns:a16="http://schemas.microsoft.com/office/drawing/2014/main" id="{1DA460DB-5E9B-6BFC-0B5A-A84447C0B9B7}"/>
                </a:ext>
              </a:extLst>
            </p:cNvPr>
            <p:cNvSpPr>
              <a:spLocks noChangeArrowheads="1"/>
            </p:cNvSpPr>
            <p:nvPr/>
          </p:nvSpPr>
          <p:spPr bwMode="auto">
            <a:xfrm>
              <a:off x="11055114" y="10673124"/>
              <a:ext cx="955147" cy="1891549"/>
            </a:xfrm>
            <a:custGeom>
              <a:avLst/>
              <a:gdLst>
                <a:gd name="T0" fmla="*/ 0 w 225"/>
                <a:gd name="T1" fmla="*/ 445 h 446"/>
                <a:gd name="T2" fmla="*/ 224 w 225"/>
                <a:gd name="T3" fmla="*/ 222 h 446"/>
                <a:gd name="T4" fmla="*/ 0 w 225"/>
                <a:gd name="T5" fmla="*/ 0 h 446"/>
                <a:gd name="T6" fmla="*/ 0 w 225"/>
                <a:gd name="T7" fmla="*/ 445 h 446"/>
              </a:gdLst>
              <a:ahLst/>
              <a:cxnLst>
                <a:cxn ang="0">
                  <a:pos x="T0" y="T1"/>
                </a:cxn>
                <a:cxn ang="0">
                  <a:pos x="T2" y="T3"/>
                </a:cxn>
                <a:cxn ang="0">
                  <a:pos x="T4" y="T5"/>
                </a:cxn>
                <a:cxn ang="0">
                  <a:pos x="T6" y="T7"/>
                </a:cxn>
              </a:cxnLst>
              <a:rect l="0" t="0" r="r" b="b"/>
              <a:pathLst>
                <a:path w="225" h="446">
                  <a:moveTo>
                    <a:pt x="0" y="445"/>
                  </a:moveTo>
                  <a:lnTo>
                    <a:pt x="224" y="222"/>
                  </a:lnTo>
                  <a:lnTo>
                    <a:pt x="0" y="0"/>
                  </a:lnTo>
                  <a:lnTo>
                    <a:pt x="0" y="445"/>
                  </a:lnTo>
                </a:path>
              </a:pathLst>
            </a:custGeom>
            <a:solidFill>
              <a:schemeClr val="accent3"/>
            </a:solidFill>
            <a:ln>
              <a:noFill/>
            </a:ln>
            <a:effectLst/>
          </p:spPr>
          <p:txBody>
            <a:bodyPr wrap="none" anchor="ctr"/>
            <a:lstStyle/>
            <a:p>
              <a:endParaRPr lang="en-US" sz="900"/>
            </a:p>
          </p:txBody>
        </p:sp>
        <p:sp>
          <p:nvSpPr>
            <p:cNvPr id="40" name="Freeform 19">
              <a:extLst>
                <a:ext uri="{FF2B5EF4-FFF2-40B4-BE49-F238E27FC236}">
                  <a16:creationId xmlns:a16="http://schemas.microsoft.com/office/drawing/2014/main" id="{70A28A3D-C0DE-8D7C-8DBE-57F2C50B67E6}"/>
                </a:ext>
              </a:extLst>
            </p:cNvPr>
            <p:cNvSpPr>
              <a:spLocks noChangeArrowheads="1"/>
            </p:cNvSpPr>
            <p:nvPr/>
          </p:nvSpPr>
          <p:spPr bwMode="auto">
            <a:xfrm>
              <a:off x="12010261" y="10673124"/>
              <a:ext cx="955137" cy="1891549"/>
            </a:xfrm>
            <a:custGeom>
              <a:avLst/>
              <a:gdLst>
                <a:gd name="T0" fmla="*/ 0 w 223"/>
                <a:gd name="T1" fmla="*/ 222 h 446"/>
                <a:gd name="T2" fmla="*/ 222 w 223"/>
                <a:gd name="T3" fmla="*/ 445 h 446"/>
                <a:gd name="T4" fmla="*/ 222 w 223"/>
                <a:gd name="T5" fmla="*/ 0 h 446"/>
                <a:gd name="T6" fmla="*/ 0 w 223"/>
                <a:gd name="T7" fmla="*/ 222 h 446"/>
              </a:gdLst>
              <a:ahLst/>
              <a:cxnLst>
                <a:cxn ang="0">
                  <a:pos x="T0" y="T1"/>
                </a:cxn>
                <a:cxn ang="0">
                  <a:pos x="T2" y="T3"/>
                </a:cxn>
                <a:cxn ang="0">
                  <a:pos x="T4" y="T5"/>
                </a:cxn>
                <a:cxn ang="0">
                  <a:pos x="T6" y="T7"/>
                </a:cxn>
              </a:cxnLst>
              <a:rect l="0" t="0" r="r" b="b"/>
              <a:pathLst>
                <a:path w="223" h="446">
                  <a:moveTo>
                    <a:pt x="0" y="222"/>
                  </a:moveTo>
                  <a:lnTo>
                    <a:pt x="222" y="445"/>
                  </a:lnTo>
                  <a:lnTo>
                    <a:pt x="222" y="0"/>
                  </a:lnTo>
                  <a:lnTo>
                    <a:pt x="0" y="222"/>
                  </a:lnTo>
                </a:path>
              </a:pathLst>
            </a:custGeom>
            <a:solidFill>
              <a:schemeClr val="tx2"/>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22670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991703"/>
            <a:ext cx="5029200" cy="1094210"/>
          </a:xfrm>
          <a:prstGeom prst="rect">
            <a:avLst/>
          </a:prstGeom>
        </p:spPr>
        <p:txBody>
          <a:bodyPr anchor="b">
            <a:spAutoFit/>
          </a:bodyPr>
          <a:lstStyle>
            <a:lvl1pPr>
              <a:defRPr sz="3600" b="1" i="0">
                <a:latin typeface="+mj-lt"/>
                <a:cs typeface="Poppins" pitchFamily="2" charset="77"/>
              </a:defRPr>
            </a:lvl1pPr>
          </a:lstStyle>
          <a:p>
            <a:r>
              <a:rPr lang="en-US"/>
              <a:t>CLICK TO EDIT MASTER TITLE STYLE</a:t>
            </a:r>
          </a:p>
        </p:txBody>
      </p:sp>
      <p:sp>
        <p:nvSpPr>
          <p:cNvPr id="11" name="Text Placeholder 2">
            <a:extLst>
              <a:ext uri="{FF2B5EF4-FFF2-40B4-BE49-F238E27FC236}">
                <a16:creationId xmlns:a16="http://schemas.microsoft.com/office/drawing/2014/main" id="{8EA31E52-8983-D940-A62D-E17AEFFD9A04}"/>
              </a:ext>
            </a:extLst>
          </p:cNvPr>
          <p:cNvSpPr>
            <a:spLocks noGrp="1"/>
          </p:cNvSpPr>
          <p:nvPr>
            <p:ph type="body" idx="10"/>
          </p:nvPr>
        </p:nvSpPr>
        <p:spPr>
          <a:xfrm>
            <a:off x="685800" y="2206873"/>
            <a:ext cx="5029200" cy="313932"/>
          </a:xfrm>
        </p:spPr>
        <p:txBody>
          <a:bodyPr wrap="square">
            <a:spAutoFit/>
          </a:bodyPr>
          <a:lstStyle>
            <a:lvl1pPr marL="0" indent="0">
              <a:buNone/>
              <a:defRPr sz="16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AFBCC98-BB79-8E49-30AF-14D8AD0DE2AB}"/>
              </a:ext>
            </a:extLst>
          </p:cNvPr>
          <p:cNvGrpSpPr/>
          <p:nvPr userDrawn="1"/>
        </p:nvGrpSpPr>
        <p:grpSpPr>
          <a:xfrm rot="10800000">
            <a:off x="11385958" y="1606723"/>
            <a:ext cx="811984" cy="820189"/>
            <a:chOff x="9166522" y="4957273"/>
            <a:chExt cx="1959618" cy="1979418"/>
          </a:xfrm>
        </p:grpSpPr>
        <p:sp>
          <p:nvSpPr>
            <p:cNvPr id="9" name="Freeform 432">
              <a:extLst>
                <a:ext uri="{FF2B5EF4-FFF2-40B4-BE49-F238E27FC236}">
                  <a16:creationId xmlns:a16="http://schemas.microsoft.com/office/drawing/2014/main" id="{10CA665A-FC37-FC01-1BCA-F220869BB262}"/>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2" name="Freeform 433">
              <a:extLst>
                <a:ext uri="{FF2B5EF4-FFF2-40B4-BE49-F238E27FC236}">
                  <a16:creationId xmlns:a16="http://schemas.microsoft.com/office/drawing/2014/main" id="{B00AA227-F54D-0FD4-5278-FECD34B23B98}"/>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5"/>
            </a:solidFill>
            <a:ln>
              <a:noFill/>
            </a:ln>
            <a:effectLst/>
          </p:spPr>
          <p:txBody>
            <a:bodyPr wrap="none" anchor="ctr"/>
            <a:lstStyle/>
            <a:p>
              <a:endParaRPr lang="en-US" sz="900"/>
            </a:p>
          </p:txBody>
        </p:sp>
      </p:grpSp>
      <p:grpSp>
        <p:nvGrpSpPr>
          <p:cNvPr id="14" name="Group 13">
            <a:extLst>
              <a:ext uri="{FF2B5EF4-FFF2-40B4-BE49-F238E27FC236}">
                <a16:creationId xmlns:a16="http://schemas.microsoft.com/office/drawing/2014/main" id="{A48D0F83-CF18-3C95-4505-1C4179F2C9C8}"/>
              </a:ext>
            </a:extLst>
          </p:cNvPr>
          <p:cNvGrpSpPr/>
          <p:nvPr userDrawn="1"/>
        </p:nvGrpSpPr>
        <p:grpSpPr>
          <a:xfrm>
            <a:off x="11397343" y="796637"/>
            <a:ext cx="800100" cy="808104"/>
            <a:chOff x="1481138" y="1035049"/>
            <a:chExt cx="2557462" cy="2583045"/>
          </a:xfrm>
        </p:grpSpPr>
        <p:sp>
          <p:nvSpPr>
            <p:cNvPr id="15" name="Freeform 250">
              <a:extLst>
                <a:ext uri="{FF2B5EF4-FFF2-40B4-BE49-F238E27FC236}">
                  <a16:creationId xmlns:a16="http://schemas.microsoft.com/office/drawing/2014/main" id="{468929FF-2A0F-33BF-0EB6-45AC565F2D33}"/>
                </a:ext>
              </a:extLst>
            </p:cNvPr>
            <p:cNvSpPr>
              <a:spLocks noChangeArrowheads="1"/>
            </p:cNvSpPr>
            <p:nvPr/>
          </p:nvSpPr>
          <p:spPr bwMode="auto">
            <a:xfrm>
              <a:off x="1481138"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6" name="Freeform 251">
              <a:extLst>
                <a:ext uri="{FF2B5EF4-FFF2-40B4-BE49-F238E27FC236}">
                  <a16:creationId xmlns:a16="http://schemas.microsoft.com/office/drawing/2014/main" id="{13AF1C96-8273-AB9C-2E12-0B75AECAFD9B}"/>
                </a:ext>
              </a:extLst>
            </p:cNvPr>
            <p:cNvSpPr>
              <a:spLocks noChangeArrowheads="1"/>
            </p:cNvSpPr>
            <p:nvPr/>
          </p:nvSpPr>
          <p:spPr bwMode="auto">
            <a:xfrm>
              <a:off x="2350675" y="1035049"/>
              <a:ext cx="843954" cy="869537"/>
            </a:xfrm>
            <a:custGeom>
              <a:avLst/>
              <a:gdLst>
                <a:gd name="T0" fmla="*/ 0 w 144"/>
                <a:gd name="T1" fmla="*/ 148 h 149"/>
                <a:gd name="T2" fmla="*/ 143 w 144"/>
                <a:gd name="T3" fmla="*/ 148 h 149"/>
                <a:gd name="T4" fmla="*/ 0 w 144"/>
                <a:gd name="T5" fmla="*/ 0 h 149"/>
                <a:gd name="T6" fmla="*/ 0 w 144"/>
                <a:gd name="T7" fmla="*/ 148 h 149"/>
              </a:gdLst>
              <a:ahLst/>
              <a:cxnLst>
                <a:cxn ang="0">
                  <a:pos x="T0" y="T1"/>
                </a:cxn>
                <a:cxn ang="0">
                  <a:pos x="T2" y="T3"/>
                </a:cxn>
                <a:cxn ang="0">
                  <a:pos x="T4" y="T5"/>
                </a:cxn>
                <a:cxn ang="0">
                  <a:pos x="T6" y="T7"/>
                </a:cxn>
              </a:cxnLst>
              <a:rect l="0" t="0" r="r" b="b"/>
              <a:pathLst>
                <a:path w="144" h="149">
                  <a:moveTo>
                    <a:pt x="0" y="148"/>
                  </a:moveTo>
                  <a:lnTo>
                    <a:pt x="143" y="148"/>
                  </a:lnTo>
                  <a:lnTo>
                    <a:pt x="0" y="0"/>
                  </a:lnTo>
                  <a:lnTo>
                    <a:pt x="0" y="148"/>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252">
              <a:extLst>
                <a:ext uri="{FF2B5EF4-FFF2-40B4-BE49-F238E27FC236}">
                  <a16:creationId xmlns:a16="http://schemas.microsoft.com/office/drawing/2014/main" id="{374A5F86-3915-0DC1-BC23-5ED5B532A185}"/>
                </a:ext>
              </a:extLst>
            </p:cNvPr>
            <p:cNvSpPr>
              <a:spLocks noChangeArrowheads="1"/>
            </p:cNvSpPr>
            <p:nvPr/>
          </p:nvSpPr>
          <p:spPr bwMode="auto">
            <a:xfrm>
              <a:off x="3169063"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253">
              <a:extLst>
                <a:ext uri="{FF2B5EF4-FFF2-40B4-BE49-F238E27FC236}">
                  <a16:creationId xmlns:a16="http://schemas.microsoft.com/office/drawing/2014/main" id="{D3AECD7A-26D1-82CF-3F2C-089F8EE0CECD}"/>
                </a:ext>
              </a:extLst>
            </p:cNvPr>
            <p:cNvSpPr>
              <a:spLocks noChangeArrowheads="1"/>
            </p:cNvSpPr>
            <p:nvPr/>
          </p:nvSpPr>
          <p:spPr bwMode="auto">
            <a:xfrm>
              <a:off x="1481138" y="1904586"/>
              <a:ext cx="869537" cy="843971"/>
            </a:xfrm>
            <a:custGeom>
              <a:avLst/>
              <a:gdLst>
                <a:gd name="T0" fmla="*/ 0 w 149"/>
                <a:gd name="T1" fmla="*/ 144 h 145"/>
                <a:gd name="T2" fmla="*/ 148 w 149"/>
                <a:gd name="T3" fmla="*/ 144 h 145"/>
                <a:gd name="T4" fmla="*/ 0 w 149"/>
                <a:gd name="T5" fmla="*/ 0 h 145"/>
                <a:gd name="T6" fmla="*/ 0 w 149"/>
                <a:gd name="T7" fmla="*/ 144 h 145"/>
              </a:gdLst>
              <a:ahLst/>
              <a:cxnLst>
                <a:cxn ang="0">
                  <a:pos x="T0" y="T1"/>
                </a:cxn>
                <a:cxn ang="0">
                  <a:pos x="T2" y="T3"/>
                </a:cxn>
                <a:cxn ang="0">
                  <a:pos x="T4" y="T5"/>
                </a:cxn>
                <a:cxn ang="0">
                  <a:pos x="T6" y="T7"/>
                </a:cxn>
              </a:cxnLst>
              <a:rect l="0" t="0" r="r" b="b"/>
              <a:pathLst>
                <a:path w="149" h="145">
                  <a:moveTo>
                    <a:pt x="0" y="144"/>
                  </a:moveTo>
                  <a:lnTo>
                    <a:pt x="148" y="144"/>
                  </a:lnTo>
                  <a:lnTo>
                    <a:pt x="0" y="0"/>
                  </a:lnTo>
                  <a:lnTo>
                    <a:pt x="0" y="14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9" name="Freeform 254">
              <a:extLst>
                <a:ext uri="{FF2B5EF4-FFF2-40B4-BE49-F238E27FC236}">
                  <a16:creationId xmlns:a16="http://schemas.microsoft.com/office/drawing/2014/main" id="{092A7188-6CFD-6B48-F5E4-3106E5A44058}"/>
                </a:ext>
              </a:extLst>
            </p:cNvPr>
            <p:cNvSpPr>
              <a:spLocks noChangeArrowheads="1"/>
            </p:cNvSpPr>
            <p:nvPr/>
          </p:nvSpPr>
          <p:spPr bwMode="auto">
            <a:xfrm>
              <a:off x="2350675" y="1904586"/>
              <a:ext cx="843954" cy="843971"/>
            </a:xfrm>
            <a:custGeom>
              <a:avLst/>
              <a:gdLst>
                <a:gd name="T0" fmla="*/ 0 w 144"/>
                <a:gd name="T1" fmla="*/ 0 h 145"/>
                <a:gd name="T2" fmla="*/ 0 w 144"/>
                <a:gd name="T3" fmla="*/ 144 h 145"/>
                <a:gd name="T4" fmla="*/ 143 w 144"/>
                <a:gd name="T5" fmla="*/ 144 h 145"/>
                <a:gd name="T6" fmla="*/ 0 w 144"/>
                <a:gd name="T7" fmla="*/ 0 h 145"/>
              </a:gdLst>
              <a:ahLst/>
              <a:cxnLst>
                <a:cxn ang="0">
                  <a:pos x="T0" y="T1"/>
                </a:cxn>
                <a:cxn ang="0">
                  <a:pos x="T2" y="T3"/>
                </a:cxn>
                <a:cxn ang="0">
                  <a:pos x="T4" y="T5"/>
                </a:cxn>
                <a:cxn ang="0">
                  <a:pos x="T6" y="T7"/>
                </a:cxn>
              </a:cxnLst>
              <a:rect l="0" t="0" r="r" b="b"/>
              <a:pathLst>
                <a:path w="144" h="145">
                  <a:moveTo>
                    <a:pt x="0" y="0"/>
                  </a:moveTo>
                  <a:lnTo>
                    <a:pt x="0" y="144"/>
                  </a:lnTo>
                  <a:lnTo>
                    <a:pt x="143" y="144"/>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255">
              <a:extLst>
                <a:ext uri="{FF2B5EF4-FFF2-40B4-BE49-F238E27FC236}">
                  <a16:creationId xmlns:a16="http://schemas.microsoft.com/office/drawing/2014/main" id="{14381635-359D-4B45-A476-60156037A2B9}"/>
                </a:ext>
              </a:extLst>
            </p:cNvPr>
            <p:cNvSpPr>
              <a:spLocks noChangeArrowheads="1"/>
            </p:cNvSpPr>
            <p:nvPr/>
          </p:nvSpPr>
          <p:spPr bwMode="auto">
            <a:xfrm>
              <a:off x="3169063" y="1904586"/>
              <a:ext cx="869537" cy="843971"/>
            </a:xfrm>
            <a:custGeom>
              <a:avLst/>
              <a:gdLst>
                <a:gd name="T0" fmla="*/ 0 w 149"/>
                <a:gd name="T1" fmla="*/ 0 h 145"/>
                <a:gd name="T2" fmla="*/ 0 w 149"/>
                <a:gd name="T3" fmla="*/ 144 h 145"/>
                <a:gd name="T4" fmla="*/ 148 w 149"/>
                <a:gd name="T5" fmla="*/ 144 h 145"/>
                <a:gd name="T6" fmla="*/ 0 w 149"/>
                <a:gd name="T7" fmla="*/ 0 h 145"/>
              </a:gdLst>
              <a:ahLst/>
              <a:cxnLst>
                <a:cxn ang="0">
                  <a:pos x="T0" y="T1"/>
                </a:cxn>
                <a:cxn ang="0">
                  <a:pos x="T2" y="T3"/>
                </a:cxn>
                <a:cxn ang="0">
                  <a:pos x="T4" y="T5"/>
                </a:cxn>
                <a:cxn ang="0">
                  <a:pos x="T6" y="T7"/>
                </a:cxn>
              </a:cxnLst>
              <a:rect l="0" t="0" r="r" b="b"/>
              <a:pathLst>
                <a:path w="149" h="145">
                  <a:moveTo>
                    <a:pt x="0" y="0"/>
                  </a:moveTo>
                  <a:lnTo>
                    <a:pt x="0" y="144"/>
                  </a:lnTo>
                  <a:lnTo>
                    <a:pt x="148" y="144"/>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1" name="Freeform 256">
              <a:extLst>
                <a:ext uri="{FF2B5EF4-FFF2-40B4-BE49-F238E27FC236}">
                  <a16:creationId xmlns:a16="http://schemas.microsoft.com/office/drawing/2014/main" id="{20D6F2A5-C1DC-FECB-4B9E-9F83447A95B2}"/>
                </a:ext>
              </a:extLst>
            </p:cNvPr>
            <p:cNvSpPr>
              <a:spLocks noChangeArrowheads="1"/>
            </p:cNvSpPr>
            <p:nvPr/>
          </p:nvSpPr>
          <p:spPr bwMode="auto">
            <a:xfrm>
              <a:off x="1481138" y="2748557"/>
              <a:ext cx="869537" cy="869537"/>
            </a:xfrm>
            <a:custGeom>
              <a:avLst/>
              <a:gdLst>
                <a:gd name="T0" fmla="*/ 0 w 149"/>
                <a:gd name="T1" fmla="*/ 147 h 148"/>
                <a:gd name="T2" fmla="*/ 148 w 149"/>
                <a:gd name="T3" fmla="*/ 147 h 148"/>
                <a:gd name="T4" fmla="*/ 0 w 149"/>
                <a:gd name="T5" fmla="*/ 0 h 148"/>
                <a:gd name="T6" fmla="*/ 0 w 149"/>
                <a:gd name="T7" fmla="*/ 147 h 148"/>
              </a:gdLst>
              <a:ahLst/>
              <a:cxnLst>
                <a:cxn ang="0">
                  <a:pos x="T0" y="T1"/>
                </a:cxn>
                <a:cxn ang="0">
                  <a:pos x="T2" y="T3"/>
                </a:cxn>
                <a:cxn ang="0">
                  <a:pos x="T4" y="T5"/>
                </a:cxn>
                <a:cxn ang="0">
                  <a:pos x="T6" y="T7"/>
                </a:cxn>
              </a:cxnLst>
              <a:rect l="0" t="0" r="r" b="b"/>
              <a:pathLst>
                <a:path w="149" h="148">
                  <a:moveTo>
                    <a:pt x="0" y="147"/>
                  </a:moveTo>
                  <a:lnTo>
                    <a:pt x="148" y="147"/>
                  </a:lnTo>
                  <a:lnTo>
                    <a:pt x="0" y="0"/>
                  </a:lnTo>
                  <a:lnTo>
                    <a:pt x="0" y="147"/>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2" name="Freeform 257">
              <a:extLst>
                <a:ext uri="{FF2B5EF4-FFF2-40B4-BE49-F238E27FC236}">
                  <a16:creationId xmlns:a16="http://schemas.microsoft.com/office/drawing/2014/main" id="{E91A7A4B-11E4-2F27-9707-C4B585413C2C}"/>
                </a:ext>
              </a:extLst>
            </p:cNvPr>
            <p:cNvSpPr>
              <a:spLocks noChangeArrowheads="1"/>
            </p:cNvSpPr>
            <p:nvPr/>
          </p:nvSpPr>
          <p:spPr bwMode="auto">
            <a:xfrm>
              <a:off x="2350675" y="2748557"/>
              <a:ext cx="843954" cy="869537"/>
            </a:xfrm>
            <a:custGeom>
              <a:avLst/>
              <a:gdLst>
                <a:gd name="T0" fmla="*/ 0 w 144"/>
                <a:gd name="T1" fmla="*/ 0 h 148"/>
                <a:gd name="T2" fmla="*/ 0 w 144"/>
                <a:gd name="T3" fmla="*/ 147 h 148"/>
                <a:gd name="T4" fmla="*/ 143 w 144"/>
                <a:gd name="T5" fmla="*/ 147 h 148"/>
                <a:gd name="T6" fmla="*/ 0 w 144"/>
                <a:gd name="T7" fmla="*/ 0 h 148"/>
              </a:gdLst>
              <a:ahLst/>
              <a:cxnLst>
                <a:cxn ang="0">
                  <a:pos x="T0" y="T1"/>
                </a:cxn>
                <a:cxn ang="0">
                  <a:pos x="T2" y="T3"/>
                </a:cxn>
                <a:cxn ang="0">
                  <a:pos x="T4" y="T5"/>
                </a:cxn>
                <a:cxn ang="0">
                  <a:pos x="T6" y="T7"/>
                </a:cxn>
              </a:cxnLst>
              <a:rect l="0" t="0" r="r" b="b"/>
              <a:pathLst>
                <a:path w="144" h="148">
                  <a:moveTo>
                    <a:pt x="0" y="0"/>
                  </a:moveTo>
                  <a:lnTo>
                    <a:pt x="0" y="147"/>
                  </a:lnTo>
                  <a:lnTo>
                    <a:pt x="143" y="147"/>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258">
              <a:extLst>
                <a:ext uri="{FF2B5EF4-FFF2-40B4-BE49-F238E27FC236}">
                  <a16:creationId xmlns:a16="http://schemas.microsoft.com/office/drawing/2014/main" id="{95049C7E-D151-64E9-22E3-18C0229E7F89}"/>
                </a:ext>
              </a:extLst>
            </p:cNvPr>
            <p:cNvSpPr>
              <a:spLocks noChangeArrowheads="1"/>
            </p:cNvSpPr>
            <p:nvPr/>
          </p:nvSpPr>
          <p:spPr bwMode="auto">
            <a:xfrm>
              <a:off x="3169063" y="2748557"/>
              <a:ext cx="869537" cy="869537"/>
            </a:xfrm>
            <a:custGeom>
              <a:avLst/>
              <a:gdLst>
                <a:gd name="T0" fmla="*/ 0 w 149"/>
                <a:gd name="T1" fmla="*/ 0 h 148"/>
                <a:gd name="T2" fmla="*/ 0 w 149"/>
                <a:gd name="T3" fmla="*/ 147 h 148"/>
                <a:gd name="T4" fmla="*/ 148 w 149"/>
                <a:gd name="T5" fmla="*/ 147 h 148"/>
                <a:gd name="T6" fmla="*/ 0 w 149"/>
                <a:gd name="T7" fmla="*/ 0 h 148"/>
              </a:gdLst>
              <a:ahLst/>
              <a:cxnLst>
                <a:cxn ang="0">
                  <a:pos x="T0" y="T1"/>
                </a:cxn>
                <a:cxn ang="0">
                  <a:pos x="T2" y="T3"/>
                </a:cxn>
                <a:cxn ang="0">
                  <a:pos x="T4" y="T5"/>
                </a:cxn>
                <a:cxn ang="0">
                  <a:pos x="T6" y="T7"/>
                </a:cxn>
              </a:cxnLst>
              <a:rect l="0" t="0" r="r" b="b"/>
              <a:pathLst>
                <a:path w="149" h="148">
                  <a:moveTo>
                    <a:pt x="0" y="0"/>
                  </a:moveTo>
                  <a:lnTo>
                    <a:pt x="0" y="147"/>
                  </a:lnTo>
                  <a:lnTo>
                    <a:pt x="148" y="147"/>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24" name="Group 23">
            <a:extLst>
              <a:ext uri="{FF2B5EF4-FFF2-40B4-BE49-F238E27FC236}">
                <a16:creationId xmlns:a16="http://schemas.microsoft.com/office/drawing/2014/main" id="{680AA111-E792-3143-F7B5-9FAA386F329B}"/>
              </a:ext>
            </a:extLst>
          </p:cNvPr>
          <p:cNvGrpSpPr/>
          <p:nvPr userDrawn="1"/>
        </p:nvGrpSpPr>
        <p:grpSpPr>
          <a:xfrm>
            <a:off x="11391900" y="-3469"/>
            <a:ext cx="800100" cy="800105"/>
            <a:chOff x="2198688" y="1670050"/>
            <a:chExt cx="157162" cy="157163"/>
          </a:xfrm>
        </p:grpSpPr>
        <p:sp>
          <p:nvSpPr>
            <p:cNvPr id="25" name="Freeform 5010">
              <a:extLst>
                <a:ext uri="{FF2B5EF4-FFF2-40B4-BE49-F238E27FC236}">
                  <a16:creationId xmlns:a16="http://schemas.microsoft.com/office/drawing/2014/main" id="{C2364213-C684-D9CB-BEB2-FBB814400D7F}"/>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chemeClr val="accent5"/>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5011">
              <a:extLst>
                <a:ext uri="{FF2B5EF4-FFF2-40B4-BE49-F238E27FC236}">
                  <a16:creationId xmlns:a16="http://schemas.microsoft.com/office/drawing/2014/main" id="{1CD8D08A-E894-CFBF-D069-1553B505A7FC}"/>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3"/>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246021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2265" y="1169959"/>
            <a:ext cx="5029200" cy="1094210"/>
          </a:xfrm>
          <a:prstGeom prst="rect">
            <a:avLst/>
          </a:prstGeom>
        </p:spPr>
        <p:txBody>
          <a:bodyPr anchor="b">
            <a:spAutoFit/>
          </a:bodyPr>
          <a:lstStyle>
            <a:lvl1pPr>
              <a:defRPr sz="3600" b="1" i="0">
                <a:latin typeface="+mj-lt"/>
                <a:cs typeface="Poppins" pitchFamily="2" charset="77"/>
              </a:defRPr>
            </a:lvl1pPr>
          </a:lstStyle>
          <a:p>
            <a:r>
              <a:rPr lang="en-US"/>
              <a:t>CLICK TO EDIT MASTER TITLE STYLE</a:t>
            </a:r>
          </a:p>
        </p:txBody>
      </p:sp>
      <p:sp>
        <p:nvSpPr>
          <p:cNvPr id="3" name="Picture Placeholder 2"/>
          <p:cNvSpPr>
            <a:spLocks noGrp="1"/>
          </p:cNvSpPr>
          <p:nvPr>
            <p:ph type="pic" idx="1"/>
          </p:nvPr>
        </p:nvSpPr>
        <p:spPr>
          <a:xfrm>
            <a:off x="8420100" y="1650910"/>
            <a:ext cx="3775617" cy="3775617"/>
          </a:xfrm>
        </p:spPr>
        <p:txBody>
          <a:bodyPr anchor="t">
            <a:normAutofit/>
          </a:bodyPr>
          <a:lstStyle>
            <a:lvl1pPr marL="0" indent="0">
              <a:buNone/>
              <a:defRPr sz="1600" b="0" i="0">
                <a:latin typeface="Roboto Light" panose="02000000000000000000" pitchFamily="2" charset="0"/>
                <a:ea typeface="Roboto Light" panose="02000000000000000000" pitchFamily="2" charset="0"/>
                <a:cs typeface="Roboto Light"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Text Placeholder 2">
            <a:extLst>
              <a:ext uri="{FF2B5EF4-FFF2-40B4-BE49-F238E27FC236}">
                <a16:creationId xmlns:a16="http://schemas.microsoft.com/office/drawing/2014/main" id="{8EA31E52-8983-D940-A62D-E17AEFFD9A04}"/>
              </a:ext>
            </a:extLst>
          </p:cNvPr>
          <p:cNvSpPr>
            <a:spLocks noGrp="1"/>
          </p:cNvSpPr>
          <p:nvPr>
            <p:ph type="body" idx="10"/>
          </p:nvPr>
        </p:nvSpPr>
        <p:spPr>
          <a:xfrm>
            <a:off x="802265" y="2385130"/>
            <a:ext cx="5029200" cy="313932"/>
          </a:xfrm>
        </p:spPr>
        <p:txBody>
          <a:bodyPr wrap="square">
            <a:spAutoFit/>
          </a:bodyPr>
          <a:lstStyle>
            <a:lvl1pPr marL="0" indent="0">
              <a:buNone/>
              <a:defRPr sz="16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Freeform 5011">
            <a:extLst>
              <a:ext uri="{FF2B5EF4-FFF2-40B4-BE49-F238E27FC236}">
                <a16:creationId xmlns:a16="http://schemas.microsoft.com/office/drawing/2014/main" id="{0577529D-3BF6-670F-0B49-34A7E6BD47A6}"/>
              </a:ext>
            </a:extLst>
          </p:cNvPr>
          <p:cNvSpPr>
            <a:spLocks noChangeArrowheads="1"/>
          </p:cNvSpPr>
          <p:nvPr/>
        </p:nvSpPr>
        <p:spPr bwMode="auto">
          <a:xfrm rot="16200000">
            <a:off x="10552322" y="-4718"/>
            <a:ext cx="824904" cy="824909"/>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4"/>
          </a:solidFill>
          <a:ln>
            <a:noFill/>
          </a:ln>
          <a:effectLst/>
        </p:spPr>
        <p:txBody>
          <a:bodyPr wrap="none" anchor="ctr"/>
          <a:lstStyle/>
          <a:p>
            <a:endParaRPr lang="en-US" sz="900"/>
          </a:p>
        </p:txBody>
      </p:sp>
      <p:grpSp>
        <p:nvGrpSpPr>
          <p:cNvPr id="15" name="Group 14">
            <a:extLst>
              <a:ext uri="{FF2B5EF4-FFF2-40B4-BE49-F238E27FC236}">
                <a16:creationId xmlns:a16="http://schemas.microsoft.com/office/drawing/2014/main" id="{2437FB5D-4CAC-1CAA-08EE-CA5BDE01FA39}"/>
              </a:ext>
            </a:extLst>
          </p:cNvPr>
          <p:cNvGrpSpPr/>
          <p:nvPr userDrawn="1"/>
        </p:nvGrpSpPr>
        <p:grpSpPr>
          <a:xfrm>
            <a:off x="11380016" y="-1"/>
            <a:ext cx="811984" cy="820189"/>
            <a:chOff x="9166522" y="4957273"/>
            <a:chExt cx="1959618" cy="1979418"/>
          </a:xfrm>
        </p:grpSpPr>
        <p:sp>
          <p:nvSpPr>
            <p:cNvPr id="16" name="Freeform 432">
              <a:extLst>
                <a:ext uri="{FF2B5EF4-FFF2-40B4-BE49-F238E27FC236}">
                  <a16:creationId xmlns:a16="http://schemas.microsoft.com/office/drawing/2014/main" id="{94EBCB80-4CFB-F5C3-1FF6-EF04928A1E4B}"/>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433">
              <a:extLst>
                <a:ext uri="{FF2B5EF4-FFF2-40B4-BE49-F238E27FC236}">
                  <a16:creationId xmlns:a16="http://schemas.microsoft.com/office/drawing/2014/main" id="{4E2FABB4-BFFB-F81A-5648-04BE73290C3D}"/>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3"/>
            </a:solidFill>
            <a:ln>
              <a:noFill/>
            </a:ln>
            <a:effectLst/>
          </p:spPr>
          <p:txBody>
            <a:bodyPr wrap="none" anchor="ctr"/>
            <a:lstStyle/>
            <a:p>
              <a:endParaRPr lang="en-US" sz="900"/>
            </a:p>
          </p:txBody>
        </p:sp>
      </p:grpSp>
      <p:grpSp>
        <p:nvGrpSpPr>
          <p:cNvPr id="18" name="Group 17">
            <a:extLst>
              <a:ext uri="{FF2B5EF4-FFF2-40B4-BE49-F238E27FC236}">
                <a16:creationId xmlns:a16="http://schemas.microsoft.com/office/drawing/2014/main" id="{6EEDB59D-8830-9012-B78F-A9698D980F08}"/>
              </a:ext>
            </a:extLst>
          </p:cNvPr>
          <p:cNvGrpSpPr/>
          <p:nvPr userDrawn="1"/>
        </p:nvGrpSpPr>
        <p:grpSpPr>
          <a:xfrm>
            <a:off x="11391895" y="822146"/>
            <a:ext cx="800105" cy="816274"/>
            <a:chOff x="696913" y="1035050"/>
            <a:chExt cx="157162" cy="160338"/>
          </a:xfrm>
        </p:grpSpPr>
        <p:sp>
          <p:nvSpPr>
            <p:cNvPr id="19" name="Freeform 372">
              <a:extLst>
                <a:ext uri="{FF2B5EF4-FFF2-40B4-BE49-F238E27FC236}">
                  <a16:creationId xmlns:a16="http://schemas.microsoft.com/office/drawing/2014/main" id="{0778E449-5E41-D234-EB1E-9217B73176C5}"/>
                </a:ext>
              </a:extLst>
            </p:cNvPr>
            <p:cNvSpPr>
              <a:spLocks noChangeArrowheads="1"/>
            </p:cNvSpPr>
            <p:nvPr/>
          </p:nvSpPr>
          <p:spPr bwMode="auto">
            <a:xfrm>
              <a:off x="696913" y="1035050"/>
              <a:ext cx="52387" cy="53975"/>
            </a:xfrm>
            <a:custGeom>
              <a:avLst/>
              <a:gdLst>
                <a:gd name="T0" fmla="*/ 144 w 145"/>
                <a:gd name="T1" fmla="*/ 148 h 149"/>
                <a:gd name="T2" fmla="*/ 0 w 145"/>
                <a:gd name="T3" fmla="*/ 148 h 149"/>
                <a:gd name="T4" fmla="*/ 0 w 145"/>
                <a:gd name="T5" fmla="*/ 0 h 149"/>
                <a:gd name="T6" fmla="*/ 144 w 145"/>
                <a:gd name="T7" fmla="*/ 0 h 149"/>
                <a:gd name="T8" fmla="*/ 144 w 145"/>
                <a:gd name="T9" fmla="*/ 148 h 149"/>
              </a:gdLst>
              <a:ahLst/>
              <a:cxnLst>
                <a:cxn ang="0">
                  <a:pos x="T0" y="T1"/>
                </a:cxn>
                <a:cxn ang="0">
                  <a:pos x="T2" y="T3"/>
                </a:cxn>
                <a:cxn ang="0">
                  <a:pos x="T4" y="T5"/>
                </a:cxn>
                <a:cxn ang="0">
                  <a:pos x="T6" y="T7"/>
                </a:cxn>
                <a:cxn ang="0">
                  <a:pos x="T8" y="T9"/>
                </a:cxn>
              </a:cxnLst>
              <a:rect l="0" t="0" r="r" b="b"/>
              <a:pathLst>
                <a:path w="145" h="149">
                  <a:moveTo>
                    <a:pt x="144" y="148"/>
                  </a:moveTo>
                  <a:lnTo>
                    <a:pt x="0" y="148"/>
                  </a:lnTo>
                  <a:lnTo>
                    <a:pt x="0" y="0"/>
                  </a:lnTo>
                  <a:lnTo>
                    <a:pt x="144" y="0"/>
                  </a:lnTo>
                  <a:lnTo>
                    <a:pt x="144"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373">
              <a:extLst>
                <a:ext uri="{FF2B5EF4-FFF2-40B4-BE49-F238E27FC236}">
                  <a16:creationId xmlns:a16="http://schemas.microsoft.com/office/drawing/2014/main" id="{CAAC843B-EA57-FDB9-CA09-95B4075F88B8}"/>
                </a:ext>
              </a:extLst>
            </p:cNvPr>
            <p:cNvSpPr>
              <a:spLocks noChangeArrowheads="1"/>
            </p:cNvSpPr>
            <p:nvPr/>
          </p:nvSpPr>
          <p:spPr bwMode="auto">
            <a:xfrm>
              <a:off x="747713" y="1035050"/>
              <a:ext cx="53975" cy="53975"/>
            </a:xfrm>
            <a:custGeom>
              <a:avLst/>
              <a:gdLst>
                <a:gd name="T0" fmla="*/ 147 w 148"/>
                <a:gd name="T1" fmla="*/ 148 h 149"/>
                <a:gd name="T2" fmla="*/ 0 w 148"/>
                <a:gd name="T3" fmla="*/ 148 h 149"/>
                <a:gd name="T4" fmla="*/ 0 w 148"/>
                <a:gd name="T5" fmla="*/ 0 h 149"/>
                <a:gd name="T6" fmla="*/ 147 w 148"/>
                <a:gd name="T7" fmla="*/ 0 h 149"/>
                <a:gd name="T8" fmla="*/ 147 w 148"/>
                <a:gd name="T9" fmla="*/ 148 h 149"/>
              </a:gdLst>
              <a:ahLst/>
              <a:cxnLst>
                <a:cxn ang="0">
                  <a:pos x="T0" y="T1"/>
                </a:cxn>
                <a:cxn ang="0">
                  <a:pos x="T2" y="T3"/>
                </a:cxn>
                <a:cxn ang="0">
                  <a:pos x="T4" y="T5"/>
                </a:cxn>
                <a:cxn ang="0">
                  <a:pos x="T6" y="T7"/>
                </a:cxn>
                <a:cxn ang="0">
                  <a:pos x="T8" y="T9"/>
                </a:cxn>
              </a:cxnLst>
              <a:rect l="0" t="0" r="r" b="b"/>
              <a:pathLst>
                <a:path w="148" h="149">
                  <a:moveTo>
                    <a:pt x="147" y="148"/>
                  </a:moveTo>
                  <a:lnTo>
                    <a:pt x="0" y="148"/>
                  </a:lnTo>
                  <a:lnTo>
                    <a:pt x="0" y="0"/>
                  </a:lnTo>
                  <a:lnTo>
                    <a:pt x="147" y="0"/>
                  </a:lnTo>
                  <a:lnTo>
                    <a:pt x="147" y="148"/>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1" name="Freeform 374">
              <a:extLst>
                <a:ext uri="{FF2B5EF4-FFF2-40B4-BE49-F238E27FC236}">
                  <a16:creationId xmlns:a16="http://schemas.microsoft.com/office/drawing/2014/main" id="{73A8D3CB-9A12-333A-4DF0-CC166019116D}"/>
                </a:ext>
              </a:extLst>
            </p:cNvPr>
            <p:cNvSpPr>
              <a:spLocks noChangeArrowheads="1"/>
            </p:cNvSpPr>
            <p:nvPr/>
          </p:nvSpPr>
          <p:spPr bwMode="auto">
            <a:xfrm>
              <a:off x="801688" y="1035050"/>
              <a:ext cx="52387" cy="53975"/>
            </a:xfrm>
            <a:custGeom>
              <a:avLst/>
              <a:gdLst>
                <a:gd name="T0" fmla="*/ 144 w 145"/>
                <a:gd name="T1" fmla="*/ 148 h 149"/>
                <a:gd name="T2" fmla="*/ 0 w 145"/>
                <a:gd name="T3" fmla="*/ 148 h 149"/>
                <a:gd name="T4" fmla="*/ 0 w 145"/>
                <a:gd name="T5" fmla="*/ 0 h 149"/>
                <a:gd name="T6" fmla="*/ 144 w 145"/>
                <a:gd name="T7" fmla="*/ 0 h 149"/>
                <a:gd name="T8" fmla="*/ 144 w 145"/>
                <a:gd name="T9" fmla="*/ 148 h 149"/>
              </a:gdLst>
              <a:ahLst/>
              <a:cxnLst>
                <a:cxn ang="0">
                  <a:pos x="T0" y="T1"/>
                </a:cxn>
                <a:cxn ang="0">
                  <a:pos x="T2" y="T3"/>
                </a:cxn>
                <a:cxn ang="0">
                  <a:pos x="T4" y="T5"/>
                </a:cxn>
                <a:cxn ang="0">
                  <a:pos x="T6" y="T7"/>
                </a:cxn>
                <a:cxn ang="0">
                  <a:pos x="T8" y="T9"/>
                </a:cxn>
              </a:cxnLst>
              <a:rect l="0" t="0" r="r" b="b"/>
              <a:pathLst>
                <a:path w="145" h="149">
                  <a:moveTo>
                    <a:pt x="144" y="148"/>
                  </a:moveTo>
                  <a:lnTo>
                    <a:pt x="0" y="148"/>
                  </a:lnTo>
                  <a:lnTo>
                    <a:pt x="0" y="0"/>
                  </a:lnTo>
                  <a:lnTo>
                    <a:pt x="144" y="0"/>
                  </a:lnTo>
                  <a:lnTo>
                    <a:pt x="144"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2" name="Freeform 375">
              <a:extLst>
                <a:ext uri="{FF2B5EF4-FFF2-40B4-BE49-F238E27FC236}">
                  <a16:creationId xmlns:a16="http://schemas.microsoft.com/office/drawing/2014/main" id="{D962DE2A-EBA4-F228-E371-3C10459511F9}"/>
                </a:ext>
              </a:extLst>
            </p:cNvPr>
            <p:cNvSpPr>
              <a:spLocks noChangeArrowheads="1"/>
            </p:cNvSpPr>
            <p:nvPr/>
          </p:nvSpPr>
          <p:spPr bwMode="auto">
            <a:xfrm>
              <a:off x="696913" y="1089025"/>
              <a:ext cx="52387" cy="52388"/>
            </a:xfrm>
            <a:custGeom>
              <a:avLst/>
              <a:gdLst>
                <a:gd name="T0" fmla="*/ 144 w 145"/>
                <a:gd name="T1" fmla="*/ 144 h 145"/>
                <a:gd name="T2" fmla="*/ 0 w 145"/>
                <a:gd name="T3" fmla="*/ 144 h 145"/>
                <a:gd name="T4" fmla="*/ 0 w 145"/>
                <a:gd name="T5" fmla="*/ 0 h 145"/>
                <a:gd name="T6" fmla="*/ 144 w 145"/>
                <a:gd name="T7" fmla="*/ 0 h 145"/>
                <a:gd name="T8" fmla="*/ 144 w 145"/>
                <a:gd name="T9" fmla="*/ 144 h 145"/>
              </a:gdLst>
              <a:ahLst/>
              <a:cxnLst>
                <a:cxn ang="0">
                  <a:pos x="T0" y="T1"/>
                </a:cxn>
                <a:cxn ang="0">
                  <a:pos x="T2" y="T3"/>
                </a:cxn>
                <a:cxn ang="0">
                  <a:pos x="T4" y="T5"/>
                </a:cxn>
                <a:cxn ang="0">
                  <a:pos x="T6" y="T7"/>
                </a:cxn>
                <a:cxn ang="0">
                  <a:pos x="T8" y="T9"/>
                </a:cxn>
              </a:cxnLst>
              <a:rect l="0" t="0" r="r" b="b"/>
              <a:pathLst>
                <a:path w="145" h="145">
                  <a:moveTo>
                    <a:pt x="144" y="144"/>
                  </a:moveTo>
                  <a:lnTo>
                    <a:pt x="0" y="144"/>
                  </a:lnTo>
                  <a:lnTo>
                    <a:pt x="0" y="0"/>
                  </a:lnTo>
                  <a:lnTo>
                    <a:pt x="144" y="0"/>
                  </a:lnTo>
                  <a:lnTo>
                    <a:pt x="144" y="1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376">
              <a:extLst>
                <a:ext uri="{FF2B5EF4-FFF2-40B4-BE49-F238E27FC236}">
                  <a16:creationId xmlns:a16="http://schemas.microsoft.com/office/drawing/2014/main" id="{0A5811CB-6BDA-E460-B762-F5E36FBE17AB}"/>
                </a:ext>
              </a:extLst>
            </p:cNvPr>
            <p:cNvSpPr>
              <a:spLocks noChangeArrowheads="1"/>
            </p:cNvSpPr>
            <p:nvPr/>
          </p:nvSpPr>
          <p:spPr bwMode="auto">
            <a:xfrm>
              <a:off x="747713" y="1089025"/>
              <a:ext cx="53975" cy="52388"/>
            </a:xfrm>
            <a:custGeom>
              <a:avLst/>
              <a:gdLst>
                <a:gd name="T0" fmla="*/ 147 w 148"/>
                <a:gd name="T1" fmla="*/ 144 h 145"/>
                <a:gd name="T2" fmla="*/ 0 w 148"/>
                <a:gd name="T3" fmla="*/ 144 h 145"/>
                <a:gd name="T4" fmla="*/ 0 w 148"/>
                <a:gd name="T5" fmla="*/ 0 h 145"/>
                <a:gd name="T6" fmla="*/ 147 w 148"/>
                <a:gd name="T7" fmla="*/ 0 h 145"/>
                <a:gd name="T8" fmla="*/ 147 w 148"/>
                <a:gd name="T9" fmla="*/ 144 h 145"/>
              </a:gdLst>
              <a:ahLst/>
              <a:cxnLst>
                <a:cxn ang="0">
                  <a:pos x="T0" y="T1"/>
                </a:cxn>
                <a:cxn ang="0">
                  <a:pos x="T2" y="T3"/>
                </a:cxn>
                <a:cxn ang="0">
                  <a:pos x="T4" y="T5"/>
                </a:cxn>
                <a:cxn ang="0">
                  <a:pos x="T6" y="T7"/>
                </a:cxn>
                <a:cxn ang="0">
                  <a:pos x="T8" y="T9"/>
                </a:cxn>
              </a:cxnLst>
              <a:rect l="0" t="0" r="r" b="b"/>
              <a:pathLst>
                <a:path w="148" h="145">
                  <a:moveTo>
                    <a:pt x="147" y="144"/>
                  </a:moveTo>
                  <a:lnTo>
                    <a:pt x="0" y="144"/>
                  </a:lnTo>
                  <a:lnTo>
                    <a:pt x="0" y="0"/>
                  </a:lnTo>
                  <a:lnTo>
                    <a:pt x="147" y="0"/>
                  </a:lnTo>
                  <a:lnTo>
                    <a:pt x="147" y="144"/>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4" name="Freeform 377">
              <a:extLst>
                <a:ext uri="{FF2B5EF4-FFF2-40B4-BE49-F238E27FC236}">
                  <a16:creationId xmlns:a16="http://schemas.microsoft.com/office/drawing/2014/main" id="{B6D49BB0-A4C9-6DFB-026A-D07CD3D4DFAB}"/>
                </a:ext>
              </a:extLst>
            </p:cNvPr>
            <p:cNvSpPr>
              <a:spLocks noChangeArrowheads="1"/>
            </p:cNvSpPr>
            <p:nvPr/>
          </p:nvSpPr>
          <p:spPr bwMode="auto">
            <a:xfrm>
              <a:off x="801688" y="1089025"/>
              <a:ext cx="52387" cy="52388"/>
            </a:xfrm>
            <a:custGeom>
              <a:avLst/>
              <a:gdLst>
                <a:gd name="T0" fmla="*/ 144 w 145"/>
                <a:gd name="T1" fmla="*/ 144 h 145"/>
                <a:gd name="T2" fmla="*/ 0 w 145"/>
                <a:gd name="T3" fmla="*/ 144 h 145"/>
                <a:gd name="T4" fmla="*/ 0 w 145"/>
                <a:gd name="T5" fmla="*/ 0 h 145"/>
                <a:gd name="T6" fmla="*/ 144 w 145"/>
                <a:gd name="T7" fmla="*/ 0 h 145"/>
                <a:gd name="T8" fmla="*/ 144 w 145"/>
                <a:gd name="T9" fmla="*/ 144 h 145"/>
              </a:gdLst>
              <a:ahLst/>
              <a:cxnLst>
                <a:cxn ang="0">
                  <a:pos x="T0" y="T1"/>
                </a:cxn>
                <a:cxn ang="0">
                  <a:pos x="T2" y="T3"/>
                </a:cxn>
                <a:cxn ang="0">
                  <a:pos x="T4" y="T5"/>
                </a:cxn>
                <a:cxn ang="0">
                  <a:pos x="T6" y="T7"/>
                </a:cxn>
                <a:cxn ang="0">
                  <a:pos x="T8" y="T9"/>
                </a:cxn>
              </a:cxnLst>
              <a:rect l="0" t="0" r="r" b="b"/>
              <a:pathLst>
                <a:path w="145" h="145">
                  <a:moveTo>
                    <a:pt x="144" y="144"/>
                  </a:moveTo>
                  <a:lnTo>
                    <a:pt x="0" y="144"/>
                  </a:lnTo>
                  <a:lnTo>
                    <a:pt x="0" y="0"/>
                  </a:lnTo>
                  <a:lnTo>
                    <a:pt x="144" y="0"/>
                  </a:lnTo>
                  <a:lnTo>
                    <a:pt x="144" y="1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5" name="Freeform 378">
              <a:extLst>
                <a:ext uri="{FF2B5EF4-FFF2-40B4-BE49-F238E27FC236}">
                  <a16:creationId xmlns:a16="http://schemas.microsoft.com/office/drawing/2014/main" id="{BBE4F263-D6CA-1E96-68B0-0FAB394EA1E2}"/>
                </a:ext>
              </a:extLst>
            </p:cNvPr>
            <p:cNvSpPr>
              <a:spLocks noChangeArrowheads="1"/>
            </p:cNvSpPr>
            <p:nvPr/>
          </p:nvSpPr>
          <p:spPr bwMode="auto">
            <a:xfrm>
              <a:off x="696913" y="1141413"/>
              <a:ext cx="52387" cy="53975"/>
            </a:xfrm>
            <a:custGeom>
              <a:avLst/>
              <a:gdLst>
                <a:gd name="T0" fmla="*/ 144 w 145"/>
                <a:gd name="T1" fmla="*/ 147 h 148"/>
                <a:gd name="T2" fmla="*/ 0 w 145"/>
                <a:gd name="T3" fmla="*/ 147 h 148"/>
                <a:gd name="T4" fmla="*/ 0 w 145"/>
                <a:gd name="T5" fmla="*/ 0 h 148"/>
                <a:gd name="T6" fmla="*/ 144 w 145"/>
                <a:gd name="T7" fmla="*/ 0 h 148"/>
                <a:gd name="T8" fmla="*/ 144 w 145"/>
                <a:gd name="T9" fmla="*/ 147 h 148"/>
              </a:gdLst>
              <a:ahLst/>
              <a:cxnLst>
                <a:cxn ang="0">
                  <a:pos x="T0" y="T1"/>
                </a:cxn>
                <a:cxn ang="0">
                  <a:pos x="T2" y="T3"/>
                </a:cxn>
                <a:cxn ang="0">
                  <a:pos x="T4" y="T5"/>
                </a:cxn>
                <a:cxn ang="0">
                  <a:pos x="T6" y="T7"/>
                </a:cxn>
                <a:cxn ang="0">
                  <a:pos x="T8" y="T9"/>
                </a:cxn>
              </a:cxnLst>
              <a:rect l="0" t="0" r="r" b="b"/>
              <a:pathLst>
                <a:path w="145" h="148">
                  <a:moveTo>
                    <a:pt x="144" y="147"/>
                  </a:moveTo>
                  <a:lnTo>
                    <a:pt x="0" y="147"/>
                  </a:lnTo>
                  <a:lnTo>
                    <a:pt x="0" y="0"/>
                  </a:lnTo>
                  <a:lnTo>
                    <a:pt x="144" y="0"/>
                  </a:lnTo>
                  <a:lnTo>
                    <a:pt x="144" y="1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379">
              <a:extLst>
                <a:ext uri="{FF2B5EF4-FFF2-40B4-BE49-F238E27FC236}">
                  <a16:creationId xmlns:a16="http://schemas.microsoft.com/office/drawing/2014/main" id="{8D6BE084-605F-CC16-3FF8-CA4622F1D801}"/>
                </a:ext>
              </a:extLst>
            </p:cNvPr>
            <p:cNvSpPr>
              <a:spLocks noChangeArrowheads="1"/>
            </p:cNvSpPr>
            <p:nvPr/>
          </p:nvSpPr>
          <p:spPr bwMode="auto">
            <a:xfrm>
              <a:off x="747713" y="1141413"/>
              <a:ext cx="53975" cy="53975"/>
            </a:xfrm>
            <a:custGeom>
              <a:avLst/>
              <a:gdLst>
                <a:gd name="T0" fmla="*/ 147 w 148"/>
                <a:gd name="T1" fmla="*/ 147 h 148"/>
                <a:gd name="T2" fmla="*/ 0 w 148"/>
                <a:gd name="T3" fmla="*/ 147 h 148"/>
                <a:gd name="T4" fmla="*/ 0 w 148"/>
                <a:gd name="T5" fmla="*/ 0 h 148"/>
                <a:gd name="T6" fmla="*/ 147 w 148"/>
                <a:gd name="T7" fmla="*/ 0 h 148"/>
                <a:gd name="T8" fmla="*/ 147 w 148"/>
                <a:gd name="T9" fmla="*/ 147 h 148"/>
              </a:gdLst>
              <a:ahLst/>
              <a:cxnLst>
                <a:cxn ang="0">
                  <a:pos x="T0" y="T1"/>
                </a:cxn>
                <a:cxn ang="0">
                  <a:pos x="T2" y="T3"/>
                </a:cxn>
                <a:cxn ang="0">
                  <a:pos x="T4" y="T5"/>
                </a:cxn>
                <a:cxn ang="0">
                  <a:pos x="T6" y="T7"/>
                </a:cxn>
                <a:cxn ang="0">
                  <a:pos x="T8" y="T9"/>
                </a:cxn>
              </a:cxnLst>
              <a:rect l="0" t="0" r="r" b="b"/>
              <a:pathLst>
                <a:path w="148" h="148">
                  <a:moveTo>
                    <a:pt x="147" y="147"/>
                  </a:moveTo>
                  <a:lnTo>
                    <a:pt x="0" y="147"/>
                  </a:lnTo>
                  <a:lnTo>
                    <a:pt x="0" y="0"/>
                  </a:lnTo>
                  <a:lnTo>
                    <a:pt x="147" y="0"/>
                  </a:lnTo>
                  <a:lnTo>
                    <a:pt x="147" y="147"/>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7" name="Freeform 380">
              <a:extLst>
                <a:ext uri="{FF2B5EF4-FFF2-40B4-BE49-F238E27FC236}">
                  <a16:creationId xmlns:a16="http://schemas.microsoft.com/office/drawing/2014/main" id="{0BCE16ED-396F-9CD8-BFCA-F301D42A15B2}"/>
                </a:ext>
              </a:extLst>
            </p:cNvPr>
            <p:cNvSpPr>
              <a:spLocks noChangeArrowheads="1"/>
            </p:cNvSpPr>
            <p:nvPr/>
          </p:nvSpPr>
          <p:spPr bwMode="auto">
            <a:xfrm>
              <a:off x="801688" y="1141413"/>
              <a:ext cx="52387" cy="53975"/>
            </a:xfrm>
            <a:custGeom>
              <a:avLst/>
              <a:gdLst>
                <a:gd name="T0" fmla="*/ 144 w 145"/>
                <a:gd name="T1" fmla="*/ 147 h 148"/>
                <a:gd name="T2" fmla="*/ 0 w 145"/>
                <a:gd name="T3" fmla="*/ 147 h 148"/>
                <a:gd name="T4" fmla="*/ 0 w 145"/>
                <a:gd name="T5" fmla="*/ 0 h 148"/>
                <a:gd name="T6" fmla="*/ 144 w 145"/>
                <a:gd name="T7" fmla="*/ 0 h 148"/>
                <a:gd name="T8" fmla="*/ 144 w 145"/>
                <a:gd name="T9" fmla="*/ 147 h 148"/>
              </a:gdLst>
              <a:ahLst/>
              <a:cxnLst>
                <a:cxn ang="0">
                  <a:pos x="T0" y="T1"/>
                </a:cxn>
                <a:cxn ang="0">
                  <a:pos x="T2" y="T3"/>
                </a:cxn>
                <a:cxn ang="0">
                  <a:pos x="T4" y="T5"/>
                </a:cxn>
                <a:cxn ang="0">
                  <a:pos x="T6" y="T7"/>
                </a:cxn>
                <a:cxn ang="0">
                  <a:pos x="T8" y="T9"/>
                </a:cxn>
              </a:cxnLst>
              <a:rect l="0" t="0" r="r" b="b"/>
              <a:pathLst>
                <a:path w="145" h="148">
                  <a:moveTo>
                    <a:pt x="144" y="147"/>
                  </a:moveTo>
                  <a:lnTo>
                    <a:pt x="0" y="147"/>
                  </a:lnTo>
                  <a:lnTo>
                    <a:pt x="0" y="0"/>
                  </a:lnTo>
                  <a:lnTo>
                    <a:pt x="144" y="0"/>
                  </a:lnTo>
                  <a:lnTo>
                    <a:pt x="144" y="1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1771080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t the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0" y="3839725"/>
            <a:ext cx="7315200" cy="511679"/>
          </a:xfrm>
          <a:prstGeom prst="rect">
            <a:avLst/>
          </a:prstGeom>
        </p:spPr>
        <p:txBody>
          <a:bodyPr wrap="square" anchor="b">
            <a:spAutoFit/>
          </a:bodyPr>
          <a:lstStyle>
            <a:lvl1pPr>
              <a:defRPr sz="3000" b="0" i="0" baseline="0">
                <a:latin typeface="Poppins Light" pitchFamily="2" charset="77"/>
                <a:cs typeface="Poppins Light" pitchFamily="2" charset="77"/>
              </a:defRPr>
            </a:lvl1pPr>
          </a:lstStyle>
          <a:p>
            <a:r>
              <a:rPr lang="en-US"/>
              <a:t>CLICK TO EDIT MASTER TITLE STYLE</a:t>
            </a:r>
          </a:p>
        </p:txBody>
      </p:sp>
      <p:sp>
        <p:nvSpPr>
          <p:cNvPr id="3" name="Picture Placeholder 2"/>
          <p:cNvSpPr>
            <a:spLocks noGrp="1"/>
          </p:cNvSpPr>
          <p:nvPr>
            <p:ph type="pic" idx="1"/>
          </p:nvPr>
        </p:nvSpPr>
        <p:spPr>
          <a:xfrm>
            <a:off x="0" y="0"/>
            <a:ext cx="12192000" cy="2743200"/>
          </a:xfrm>
        </p:spPr>
        <p:txBody>
          <a:bodyPr anchor="t">
            <a:normAutofit/>
          </a:bodyPr>
          <a:lstStyle>
            <a:lvl1pPr marL="0" indent="0">
              <a:buNone/>
              <a:defRPr sz="1600" b="0" i="0">
                <a:latin typeface="Roboto Light" panose="02000000000000000000" pitchFamily="2" charset="0"/>
                <a:ea typeface="Roboto Light" panose="02000000000000000000" pitchFamily="2" charset="0"/>
                <a:cs typeface="Roboto Light"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2">
            <a:extLst>
              <a:ext uri="{FF2B5EF4-FFF2-40B4-BE49-F238E27FC236}">
                <a16:creationId xmlns:a16="http://schemas.microsoft.com/office/drawing/2014/main" id="{1853435A-3D9D-D746-87A1-59585B26AC11}"/>
              </a:ext>
            </a:extLst>
          </p:cNvPr>
          <p:cNvSpPr>
            <a:spLocks noGrp="1"/>
          </p:cNvSpPr>
          <p:nvPr>
            <p:ph type="body" idx="10"/>
          </p:nvPr>
        </p:nvSpPr>
        <p:spPr>
          <a:xfrm>
            <a:off x="2292927" y="4358331"/>
            <a:ext cx="7308273" cy="313932"/>
          </a:xfrm>
        </p:spPr>
        <p:txBody>
          <a:bodyPr wrap="square">
            <a:spAutoFit/>
          </a:bodyPr>
          <a:lstStyle>
            <a:lvl1pPr marL="0" indent="0">
              <a:buNone/>
              <a:defRPr sz="16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53421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9" y="758825"/>
            <a:ext cx="4054329" cy="1298575"/>
          </a:xfrm>
        </p:spPr>
        <p:txBody>
          <a:bodyPr wrap="square" anchor="b">
            <a:spAutoFit/>
          </a:bodyPr>
          <a:lstStyle>
            <a:lvl1pPr>
              <a:lnSpc>
                <a:spcPct val="70000"/>
              </a:lnSpc>
              <a:defRPr sz="3600" b="1" i="0" cap="all" baseline="0">
                <a:latin typeface="+mj-lt"/>
                <a:cs typeface="Poppins" pitchFamily="2" charset="77"/>
              </a:defRPr>
            </a:lvl1pPr>
          </a:lstStyle>
          <a:p>
            <a:r>
              <a:rPr lang="en-US"/>
              <a:t>CLICK TO EDIT MASTER TITLE STYLE</a:t>
            </a:r>
          </a:p>
        </p:txBody>
      </p:sp>
      <p:sp>
        <p:nvSpPr>
          <p:cNvPr id="4" name="Text Placeholder 3"/>
          <p:cNvSpPr>
            <a:spLocks noGrp="1"/>
          </p:cNvSpPr>
          <p:nvPr>
            <p:ph type="body" sz="half" idx="2" hasCustomPrompt="1"/>
          </p:nvPr>
        </p:nvSpPr>
        <p:spPr>
          <a:xfrm>
            <a:off x="839787" y="2074284"/>
            <a:ext cx="4054331" cy="900246"/>
          </a:xfrm>
        </p:spPr>
        <p:txBody>
          <a:bodyPr wrap="square">
            <a:spAutoFit/>
          </a:bodyPr>
          <a:lstStyle>
            <a:lvl1pPr marL="0" indent="0">
              <a:lnSpc>
                <a:spcPct val="70000"/>
              </a:lnSpc>
              <a:buNone/>
              <a:defRPr sz="3600" b="1" i="0" cap="all" baseline="0">
                <a:latin typeface="Poppins Light" pitchFamily="2" charset="77"/>
                <a:cs typeface="Poppins Light"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Text Placeholder 5">
            <a:extLst>
              <a:ext uri="{FF2B5EF4-FFF2-40B4-BE49-F238E27FC236}">
                <a16:creationId xmlns:a16="http://schemas.microsoft.com/office/drawing/2014/main" id="{D1275906-89D1-4A40-B6E6-4598B4008931}"/>
              </a:ext>
            </a:extLst>
          </p:cNvPr>
          <p:cNvSpPr>
            <a:spLocks noGrp="1"/>
          </p:cNvSpPr>
          <p:nvPr>
            <p:ph type="body" sz="quarter" idx="10"/>
          </p:nvPr>
        </p:nvSpPr>
        <p:spPr>
          <a:xfrm>
            <a:off x="857106" y="3050743"/>
            <a:ext cx="4037013" cy="338554"/>
          </a:xfrm>
        </p:spPr>
        <p:txBody>
          <a:bodyPr/>
          <a:lstStyle>
            <a:lvl1pPr marL="0" indent="0">
              <a:lnSpc>
                <a:spcPct val="100000"/>
              </a:lnSpc>
              <a:spcBef>
                <a:spcPts val="100"/>
              </a:spcBef>
              <a:buNone/>
              <a:defRPr sz="1600" cap="none" baseline="0">
                <a:latin typeface="+mn-lt"/>
              </a:defRPr>
            </a:lvl1pPr>
            <a:lvl2pPr>
              <a:buNone/>
              <a:defRPr/>
            </a:lvl2pPr>
          </a:lstStyle>
          <a:p>
            <a:pPr lvl="0"/>
            <a:r>
              <a:rPr lang="en-US"/>
              <a:t>Click to edit Master text styles</a:t>
            </a:r>
          </a:p>
        </p:txBody>
      </p:sp>
      <p:sp>
        <p:nvSpPr>
          <p:cNvPr id="7" name="Content Placeholder 6">
            <a:extLst>
              <a:ext uri="{FF2B5EF4-FFF2-40B4-BE49-F238E27FC236}">
                <a16:creationId xmlns:a16="http://schemas.microsoft.com/office/drawing/2014/main" id="{1884ACEC-00D2-4543-A862-C76336050594}"/>
              </a:ext>
            </a:extLst>
          </p:cNvPr>
          <p:cNvSpPr>
            <a:spLocks noGrp="1"/>
          </p:cNvSpPr>
          <p:nvPr>
            <p:ph sz="quarter" idx="11"/>
          </p:nvPr>
        </p:nvSpPr>
        <p:spPr>
          <a:xfrm>
            <a:off x="5334000" y="801687"/>
            <a:ext cx="5867400" cy="14101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092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amp;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819C-9297-8F4D-A917-6DFD26C9F5A3}"/>
              </a:ext>
            </a:extLst>
          </p:cNvPr>
          <p:cNvSpPr>
            <a:spLocks noGrp="1"/>
          </p:cNvSpPr>
          <p:nvPr>
            <p:ph type="title" hasCustomPrompt="1"/>
          </p:nvPr>
        </p:nvSpPr>
        <p:spPr>
          <a:xfrm>
            <a:off x="1066800" y="898072"/>
            <a:ext cx="5263210" cy="936104"/>
          </a:xfrm>
          <a:prstGeom prst="rect">
            <a:avLst/>
          </a:prstGeom>
        </p:spPr>
        <p:txBody>
          <a:bodyPr/>
          <a:lstStyle>
            <a:lvl1pPr>
              <a:lnSpc>
                <a:spcPct val="70000"/>
              </a:lnSpc>
              <a:defRPr spc="0" normalizeH="0" baseline="0">
                <a:latin typeface="+mj-lt"/>
              </a:defRPr>
            </a:lvl1pPr>
          </a:lstStyle>
          <a:p>
            <a:r>
              <a:rPr lang="en-US"/>
              <a:t>CLICK TO EDIT MASTER TITLE STYLE</a:t>
            </a:r>
          </a:p>
        </p:txBody>
      </p:sp>
      <p:sp>
        <p:nvSpPr>
          <p:cNvPr id="4" name="Text Placeholder 3">
            <a:extLst>
              <a:ext uri="{FF2B5EF4-FFF2-40B4-BE49-F238E27FC236}">
                <a16:creationId xmlns:a16="http://schemas.microsoft.com/office/drawing/2014/main" id="{8232254F-FE64-3C48-AEE6-4DA4FD2EFF2F}"/>
              </a:ext>
            </a:extLst>
          </p:cNvPr>
          <p:cNvSpPr>
            <a:spLocks noGrp="1"/>
          </p:cNvSpPr>
          <p:nvPr>
            <p:ph type="body" sz="quarter" idx="12"/>
          </p:nvPr>
        </p:nvSpPr>
        <p:spPr>
          <a:xfrm>
            <a:off x="1137591" y="1751534"/>
            <a:ext cx="5263210" cy="313932"/>
          </a:xfrm>
        </p:spPr>
        <p:txBody>
          <a:bodyPr/>
          <a:lstStyle>
            <a:lvl1pPr marL="0" indent="0">
              <a:buNone/>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p:txBody>
      </p:sp>
      <p:grpSp>
        <p:nvGrpSpPr>
          <p:cNvPr id="8" name="Group 7">
            <a:extLst>
              <a:ext uri="{FF2B5EF4-FFF2-40B4-BE49-F238E27FC236}">
                <a16:creationId xmlns:a16="http://schemas.microsoft.com/office/drawing/2014/main" id="{7E242B20-E401-E16F-4A4B-EBA6C12F142B}"/>
              </a:ext>
            </a:extLst>
          </p:cNvPr>
          <p:cNvGrpSpPr/>
          <p:nvPr userDrawn="1"/>
        </p:nvGrpSpPr>
        <p:grpSpPr>
          <a:xfrm>
            <a:off x="11391895" y="-3044"/>
            <a:ext cx="800105" cy="816274"/>
            <a:chOff x="696913" y="1035050"/>
            <a:chExt cx="157162" cy="160338"/>
          </a:xfrm>
        </p:grpSpPr>
        <p:sp>
          <p:nvSpPr>
            <p:cNvPr id="10" name="Freeform 372">
              <a:extLst>
                <a:ext uri="{FF2B5EF4-FFF2-40B4-BE49-F238E27FC236}">
                  <a16:creationId xmlns:a16="http://schemas.microsoft.com/office/drawing/2014/main" id="{467C62D5-A212-4F4D-557F-A9479F9A6156}"/>
                </a:ext>
              </a:extLst>
            </p:cNvPr>
            <p:cNvSpPr>
              <a:spLocks noChangeArrowheads="1"/>
            </p:cNvSpPr>
            <p:nvPr/>
          </p:nvSpPr>
          <p:spPr bwMode="auto">
            <a:xfrm>
              <a:off x="696913" y="1035050"/>
              <a:ext cx="52387" cy="53975"/>
            </a:xfrm>
            <a:custGeom>
              <a:avLst/>
              <a:gdLst>
                <a:gd name="T0" fmla="*/ 144 w 145"/>
                <a:gd name="T1" fmla="*/ 148 h 149"/>
                <a:gd name="T2" fmla="*/ 0 w 145"/>
                <a:gd name="T3" fmla="*/ 148 h 149"/>
                <a:gd name="T4" fmla="*/ 0 w 145"/>
                <a:gd name="T5" fmla="*/ 0 h 149"/>
                <a:gd name="T6" fmla="*/ 144 w 145"/>
                <a:gd name="T7" fmla="*/ 0 h 149"/>
                <a:gd name="T8" fmla="*/ 144 w 145"/>
                <a:gd name="T9" fmla="*/ 148 h 149"/>
              </a:gdLst>
              <a:ahLst/>
              <a:cxnLst>
                <a:cxn ang="0">
                  <a:pos x="T0" y="T1"/>
                </a:cxn>
                <a:cxn ang="0">
                  <a:pos x="T2" y="T3"/>
                </a:cxn>
                <a:cxn ang="0">
                  <a:pos x="T4" y="T5"/>
                </a:cxn>
                <a:cxn ang="0">
                  <a:pos x="T6" y="T7"/>
                </a:cxn>
                <a:cxn ang="0">
                  <a:pos x="T8" y="T9"/>
                </a:cxn>
              </a:cxnLst>
              <a:rect l="0" t="0" r="r" b="b"/>
              <a:pathLst>
                <a:path w="145" h="149">
                  <a:moveTo>
                    <a:pt x="144" y="148"/>
                  </a:moveTo>
                  <a:lnTo>
                    <a:pt x="0" y="148"/>
                  </a:lnTo>
                  <a:lnTo>
                    <a:pt x="0" y="0"/>
                  </a:lnTo>
                  <a:lnTo>
                    <a:pt x="144" y="0"/>
                  </a:lnTo>
                  <a:lnTo>
                    <a:pt x="144"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2" name="Freeform 373">
              <a:extLst>
                <a:ext uri="{FF2B5EF4-FFF2-40B4-BE49-F238E27FC236}">
                  <a16:creationId xmlns:a16="http://schemas.microsoft.com/office/drawing/2014/main" id="{4B7105B4-7C1C-023B-81CC-9170AD1559B6}"/>
                </a:ext>
              </a:extLst>
            </p:cNvPr>
            <p:cNvSpPr>
              <a:spLocks noChangeArrowheads="1"/>
            </p:cNvSpPr>
            <p:nvPr/>
          </p:nvSpPr>
          <p:spPr bwMode="auto">
            <a:xfrm>
              <a:off x="747713" y="1035050"/>
              <a:ext cx="53975" cy="53975"/>
            </a:xfrm>
            <a:custGeom>
              <a:avLst/>
              <a:gdLst>
                <a:gd name="T0" fmla="*/ 147 w 148"/>
                <a:gd name="T1" fmla="*/ 148 h 149"/>
                <a:gd name="T2" fmla="*/ 0 w 148"/>
                <a:gd name="T3" fmla="*/ 148 h 149"/>
                <a:gd name="T4" fmla="*/ 0 w 148"/>
                <a:gd name="T5" fmla="*/ 0 h 149"/>
                <a:gd name="T6" fmla="*/ 147 w 148"/>
                <a:gd name="T7" fmla="*/ 0 h 149"/>
                <a:gd name="T8" fmla="*/ 147 w 148"/>
                <a:gd name="T9" fmla="*/ 148 h 149"/>
              </a:gdLst>
              <a:ahLst/>
              <a:cxnLst>
                <a:cxn ang="0">
                  <a:pos x="T0" y="T1"/>
                </a:cxn>
                <a:cxn ang="0">
                  <a:pos x="T2" y="T3"/>
                </a:cxn>
                <a:cxn ang="0">
                  <a:pos x="T4" y="T5"/>
                </a:cxn>
                <a:cxn ang="0">
                  <a:pos x="T6" y="T7"/>
                </a:cxn>
                <a:cxn ang="0">
                  <a:pos x="T8" y="T9"/>
                </a:cxn>
              </a:cxnLst>
              <a:rect l="0" t="0" r="r" b="b"/>
              <a:pathLst>
                <a:path w="148" h="149">
                  <a:moveTo>
                    <a:pt x="147" y="148"/>
                  </a:moveTo>
                  <a:lnTo>
                    <a:pt x="0" y="148"/>
                  </a:lnTo>
                  <a:lnTo>
                    <a:pt x="0" y="0"/>
                  </a:lnTo>
                  <a:lnTo>
                    <a:pt x="147" y="0"/>
                  </a:lnTo>
                  <a:lnTo>
                    <a:pt x="147" y="148"/>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3" name="Freeform 374">
              <a:extLst>
                <a:ext uri="{FF2B5EF4-FFF2-40B4-BE49-F238E27FC236}">
                  <a16:creationId xmlns:a16="http://schemas.microsoft.com/office/drawing/2014/main" id="{57604ECD-C5A1-5260-4B51-403B5AEBCDB1}"/>
                </a:ext>
              </a:extLst>
            </p:cNvPr>
            <p:cNvSpPr>
              <a:spLocks noChangeArrowheads="1"/>
            </p:cNvSpPr>
            <p:nvPr/>
          </p:nvSpPr>
          <p:spPr bwMode="auto">
            <a:xfrm>
              <a:off x="801688" y="1035050"/>
              <a:ext cx="52387" cy="53975"/>
            </a:xfrm>
            <a:custGeom>
              <a:avLst/>
              <a:gdLst>
                <a:gd name="T0" fmla="*/ 144 w 145"/>
                <a:gd name="T1" fmla="*/ 148 h 149"/>
                <a:gd name="T2" fmla="*/ 0 w 145"/>
                <a:gd name="T3" fmla="*/ 148 h 149"/>
                <a:gd name="T4" fmla="*/ 0 w 145"/>
                <a:gd name="T5" fmla="*/ 0 h 149"/>
                <a:gd name="T6" fmla="*/ 144 w 145"/>
                <a:gd name="T7" fmla="*/ 0 h 149"/>
                <a:gd name="T8" fmla="*/ 144 w 145"/>
                <a:gd name="T9" fmla="*/ 148 h 149"/>
              </a:gdLst>
              <a:ahLst/>
              <a:cxnLst>
                <a:cxn ang="0">
                  <a:pos x="T0" y="T1"/>
                </a:cxn>
                <a:cxn ang="0">
                  <a:pos x="T2" y="T3"/>
                </a:cxn>
                <a:cxn ang="0">
                  <a:pos x="T4" y="T5"/>
                </a:cxn>
                <a:cxn ang="0">
                  <a:pos x="T6" y="T7"/>
                </a:cxn>
                <a:cxn ang="0">
                  <a:pos x="T8" y="T9"/>
                </a:cxn>
              </a:cxnLst>
              <a:rect l="0" t="0" r="r" b="b"/>
              <a:pathLst>
                <a:path w="145" h="149">
                  <a:moveTo>
                    <a:pt x="144" y="148"/>
                  </a:moveTo>
                  <a:lnTo>
                    <a:pt x="0" y="148"/>
                  </a:lnTo>
                  <a:lnTo>
                    <a:pt x="0" y="0"/>
                  </a:lnTo>
                  <a:lnTo>
                    <a:pt x="144" y="0"/>
                  </a:lnTo>
                  <a:lnTo>
                    <a:pt x="144"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4" name="Freeform 375">
              <a:extLst>
                <a:ext uri="{FF2B5EF4-FFF2-40B4-BE49-F238E27FC236}">
                  <a16:creationId xmlns:a16="http://schemas.microsoft.com/office/drawing/2014/main" id="{824A6FB5-2EA0-A3B4-B05F-77E1CB55612C}"/>
                </a:ext>
              </a:extLst>
            </p:cNvPr>
            <p:cNvSpPr>
              <a:spLocks noChangeArrowheads="1"/>
            </p:cNvSpPr>
            <p:nvPr/>
          </p:nvSpPr>
          <p:spPr bwMode="auto">
            <a:xfrm>
              <a:off x="696913" y="1089025"/>
              <a:ext cx="52387" cy="52388"/>
            </a:xfrm>
            <a:custGeom>
              <a:avLst/>
              <a:gdLst>
                <a:gd name="T0" fmla="*/ 144 w 145"/>
                <a:gd name="T1" fmla="*/ 144 h 145"/>
                <a:gd name="T2" fmla="*/ 0 w 145"/>
                <a:gd name="T3" fmla="*/ 144 h 145"/>
                <a:gd name="T4" fmla="*/ 0 w 145"/>
                <a:gd name="T5" fmla="*/ 0 h 145"/>
                <a:gd name="T6" fmla="*/ 144 w 145"/>
                <a:gd name="T7" fmla="*/ 0 h 145"/>
                <a:gd name="T8" fmla="*/ 144 w 145"/>
                <a:gd name="T9" fmla="*/ 144 h 145"/>
              </a:gdLst>
              <a:ahLst/>
              <a:cxnLst>
                <a:cxn ang="0">
                  <a:pos x="T0" y="T1"/>
                </a:cxn>
                <a:cxn ang="0">
                  <a:pos x="T2" y="T3"/>
                </a:cxn>
                <a:cxn ang="0">
                  <a:pos x="T4" y="T5"/>
                </a:cxn>
                <a:cxn ang="0">
                  <a:pos x="T6" y="T7"/>
                </a:cxn>
                <a:cxn ang="0">
                  <a:pos x="T8" y="T9"/>
                </a:cxn>
              </a:cxnLst>
              <a:rect l="0" t="0" r="r" b="b"/>
              <a:pathLst>
                <a:path w="145" h="145">
                  <a:moveTo>
                    <a:pt x="144" y="144"/>
                  </a:moveTo>
                  <a:lnTo>
                    <a:pt x="0" y="144"/>
                  </a:lnTo>
                  <a:lnTo>
                    <a:pt x="0" y="0"/>
                  </a:lnTo>
                  <a:lnTo>
                    <a:pt x="144" y="0"/>
                  </a:lnTo>
                  <a:lnTo>
                    <a:pt x="144" y="1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5" name="Freeform 376">
              <a:extLst>
                <a:ext uri="{FF2B5EF4-FFF2-40B4-BE49-F238E27FC236}">
                  <a16:creationId xmlns:a16="http://schemas.microsoft.com/office/drawing/2014/main" id="{F33318B8-F737-E115-4B79-3AF5F46D9A0F}"/>
                </a:ext>
              </a:extLst>
            </p:cNvPr>
            <p:cNvSpPr>
              <a:spLocks noChangeArrowheads="1"/>
            </p:cNvSpPr>
            <p:nvPr/>
          </p:nvSpPr>
          <p:spPr bwMode="auto">
            <a:xfrm>
              <a:off x="747713" y="1089025"/>
              <a:ext cx="53975" cy="52388"/>
            </a:xfrm>
            <a:custGeom>
              <a:avLst/>
              <a:gdLst>
                <a:gd name="T0" fmla="*/ 147 w 148"/>
                <a:gd name="T1" fmla="*/ 144 h 145"/>
                <a:gd name="T2" fmla="*/ 0 w 148"/>
                <a:gd name="T3" fmla="*/ 144 h 145"/>
                <a:gd name="T4" fmla="*/ 0 w 148"/>
                <a:gd name="T5" fmla="*/ 0 h 145"/>
                <a:gd name="T6" fmla="*/ 147 w 148"/>
                <a:gd name="T7" fmla="*/ 0 h 145"/>
                <a:gd name="T8" fmla="*/ 147 w 148"/>
                <a:gd name="T9" fmla="*/ 144 h 145"/>
              </a:gdLst>
              <a:ahLst/>
              <a:cxnLst>
                <a:cxn ang="0">
                  <a:pos x="T0" y="T1"/>
                </a:cxn>
                <a:cxn ang="0">
                  <a:pos x="T2" y="T3"/>
                </a:cxn>
                <a:cxn ang="0">
                  <a:pos x="T4" y="T5"/>
                </a:cxn>
                <a:cxn ang="0">
                  <a:pos x="T6" y="T7"/>
                </a:cxn>
                <a:cxn ang="0">
                  <a:pos x="T8" y="T9"/>
                </a:cxn>
              </a:cxnLst>
              <a:rect l="0" t="0" r="r" b="b"/>
              <a:pathLst>
                <a:path w="148" h="145">
                  <a:moveTo>
                    <a:pt x="147" y="144"/>
                  </a:moveTo>
                  <a:lnTo>
                    <a:pt x="0" y="144"/>
                  </a:lnTo>
                  <a:lnTo>
                    <a:pt x="0" y="0"/>
                  </a:lnTo>
                  <a:lnTo>
                    <a:pt x="147" y="0"/>
                  </a:lnTo>
                  <a:lnTo>
                    <a:pt x="147" y="144"/>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6" name="Freeform 377">
              <a:extLst>
                <a:ext uri="{FF2B5EF4-FFF2-40B4-BE49-F238E27FC236}">
                  <a16:creationId xmlns:a16="http://schemas.microsoft.com/office/drawing/2014/main" id="{2CEE8931-E225-7248-C84C-ECB95E40F062}"/>
                </a:ext>
              </a:extLst>
            </p:cNvPr>
            <p:cNvSpPr>
              <a:spLocks noChangeArrowheads="1"/>
            </p:cNvSpPr>
            <p:nvPr/>
          </p:nvSpPr>
          <p:spPr bwMode="auto">
            <a:xfrm>
              <a:off x="801688" y="1089025"/>
              <a:ext cx="52387" cy="52388"/>
            </a:xfrm>
            <a:custGeom>
              <a:avLst/>
              <a:gdLst>
                <a:gd name="T0" fmla="*/ 144 w 145"/>
                <a:gd name="T1" fmla="*/ 144 h 145"/>
                <a:gd name="T2" fmla="*/ 0 w 145"/>
                <a:gd name="T3" fmla="*/ 144 h 145"/>
                <a:gd name="T4" fmla="*/ 0 w 145"/>
                <a:gd name="T5" fmla="*/ 0 h 145"/>
                <a:gd name="T6" fmla="*/ 144 w 145"/>
                <a:gd name="T7" fmla="*/ 0 h 145"/>
                <a:gd name="T8" fmla="*/ 144 w 145"/>
                <a:gd name="T9" fmla="*/ 144 h 145"/>
              </a:gdLst>
              <a:ahLst/>
              <a:cxnLst>
                <a:cxn ang="0">
                  <a:pos x="T0" y="T1"/>
                </a:cxn>
                <a:cxn ang="0">
                  <a:pos x="T2" y="T3"/>
                </a:cxn>
                <a:cxn ang="0">
                  <a:pos x="T4" y="T5"/>
                </a:cxn>
                <a:cxn ang="0">
                  <a:pos x="T6" y="T7"/>
                </a:cxn>
                <a:cxn ang="0">
                  <a:pos x="T8" y="T9"/>
                </a:cxn>
              </a:cxnLst>
              <a:rect l="0" t="0" r="r" b="b"/>
              <a:pathLst>
                <a:path w="145" h="145">
                  <a:moveTo>
                    <a:pt x="144" y="144"/>
                  </a:moveTo>
                  <a:lnTo>
                    <a:pt x="0" y="144"/>
                  </a:lnTo>
                  <a:lnTo>
                    <a:pt x="0" y="0"/>
                  </a:lnTo>
                  <a:lnTo>
                    <a:pt x="144" y="0"/>
                  </a:lnTo>
                  <a:lnTo>
                    <a:pt x="144" y="1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378">
              <a:extLst>
                <a:ext uri="{FF2B5EF4-FFF2-40B4-BE49-F238E27FC236}">
                  <a16:creationId xmlns:a16="http://schemas.microsoft.com/office/drawing/2014/main" id="{43FA220F-D56E-33B7-4087-03B90F5CEFE4}"/>
                </a:ext>
              </a:extLst>
            </p:cNvPr>
            <p:cNvSpPr>
              <a:spLocks noChangeArrowheads="1"/>
            </p:cNvSpPr>
            <p:nvPr/>
          </p:nvSpPr>
          <p:spPr bwMode="auto">
            <a:xfrm>
              <a:off x="696913" y="1141413"/>
              <a:ext cx="52387" cy="53975"/>
            </a:xfrm>
            <a:custGeom>
              <a:avLst/>
              <a:gdLst>
                <a:gd name="T0" fmla="*/ 144 w 145"/>
                <a:gd name="T1" fmla="*/ 147 h 148"/>
                <a:gd name="T2" fmla="*/ 0 w 145"/>
                <a:gd name="T3" fmla="*/ 147 h 148"/>
                <a:gd name="T4" fmla="*/ 0 w 145"/>
                <a:gd name="T5" fmla="*/ 0 h 148"/>
                <a:gd name="T6" fmla="*/ 144 w 145"/>
                <a:gd name="T7" fmla="*/ 0 h 148"/>
                <a:gd name="T8" fmla="*/ 144 w 145"/>
                <a:gd name="T9" fmla="*/ 147 h 148"/>
              </a:gdLst>
              <a:ahLst/>
              <a:cxnLst>
                <a:cxn ang="0">
                  <a:pos x="T0" y="T1"/>
                </a:cxn>
                <a:cxn ang="0">
                  <a:pos x="T2" y="T3"/>
                </a:cxn>
                <a:cxn ang="0">
                  <a:pos x="T4" y="T5"/>
                </a:cxn>
                <a:cxn ang="0">
                  <a:pos x="T6" y="T7"/>
                </a:cxn>
                <a:cxn ang="0">
                  <a:pos x="T8" y="T9"/>
                </a:cxn>
              </a:cxnLst>
              <a:rect l="0" t="0" r="r" b="b"/>
              <a:pathLst>
                <a:path w="145" h="148">
                  <a:moveTo>
                    <a:pt x="144" y="147"/>
                  </a:moveTo>
                  <a:lnTo>
                    <a:pt x="0" y="147"/>
                  </a:lnTo>
                  <a:lnTo>
                    <a:pt x="0" y="0"/>
                  </a:lnTo>
                  <a:lnTo>
                    <a:pt x="144" y="0"/>
                  </a:lnTo>
                  <a:lnTo>
                    <a:pt x="144" y="1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379">
              <a:extLst>
                <a:ext uri="{FF2B5EF4-FFF2-40B4-BE49-F238E27FC236}">
                  <a16:creationId xmlns:a16="http://schemas.microsoft.com/office/drawing/2014/main" id="{1642167C-B3A1-7E3C-CC38-C2789D636780}"/>
                </a:ext>
              </a:extLst>
            </p:cNvPr>
            <p:cNvSpPr>
              <a:spLocks noChangeArrowheads="1"/>
            </p:cNvSpPr>
            <p:nvPr/>
          </p:nvSpPr>
          <p:spPr bwMode="auto">
            <a:xfrm>
              <a:off x="747713" y="1141413"/>
              <a:ext cx="53975" cy="53975"/>
            </a:xfrm>
            <a:custGeom>
              <a:avLst/>
              <a:gdLst>
                <a:gd name="T0" fmla="*/ 147 w 148"/>
                <a:gd name="T1" fmla="*/ 147 h 148"/>
                <a:gd name="T2" fmla="*/ 0 w 148"/>
                <a:gd name="T3" fmla="*/ 147 h 148"/>
                <a:gd name="T4" fmla="*/ 0 w 148"/>
                <a:gd name="T5" fmla="*/ 0 h 148"/>
                <a:gd name="T6" fmla="*/ 147 w 148"/>
                <a:gd name="T7" fmla="*/ 0 h 148"/>
                <a:gd name="T8" fmla="*/ 147 w 148"/>
                <a:gd name="T9" fmla="*/ 147 h 148"/>
              </a:gdLst>
              <a:ahLst/>
              <a:cxnLst>
                <a:cxn ang="0">
                  <a:pos x="T0" y="T1"/>
                </a:cxn>
                <a:cxn ang="0">
                  <a:pos x="T2" y="T3"/>
                </a:cxn>
                <a:cxn ang="0">
                  <a:pos x="T4" y="T5"/>
                </a:cxn>
                <a:cxn ang="0">
                  <a:pos x="T6" y="T7"/>
                </a:cxn>
                <a:cxn ang="0">
                  <a:pos x="T8" y="T9"/>
                </a:cxn>
              </a:cxnLst>
              <a:rect l="0" t="0" r="r" b="b"/>
              <a:pathLst>
                <a:path w="148" h="148">
                  <a:moveTo>
                    <a:pt x="147" y="147"/>
                  </a:moveTo>
                  <a:lnTo>
                    <a:pt x="0" y="147"/>
                  </a:lnTo>
                  <a:lnTo>
                    <a:pt x="0" y="0"/>
                  </a:lnTo>
                  <a:lnTo>
                    <a:pt x="147" y="0"/>
                  </a:lnTo>
                  <a:lnTo>
                    <a:pt x="147" y="147"/>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9" name="Freeform 380">
              <a:extLst>
                <a:ext uri="{FF2B5EF4-FFF2-40B4-BE49-F238E27FC236}">
                  <a16:creationId xmlns:a16="http://schemas.microsoft.com/office/drawing/2014/main" id="{1D9103D4-D3C0-2F1D-738E-48F37EAF102C}"/>
                </a:ext>
              </a:extLst>
            </p:cNvPr>
            <p:cNvSpPr>
              <a:spLocks noChangeArrowheads="1"/>
            </p:cNvSpPr>
            <p:nvPr/>
          </p:nvSpPr>
          <p:spPr bwMode="auto">
            <a:xfrm>
              <a:off x="801688" y="1141413"/>
              <a:ext cx="52387" cy="53975"/>
            </a:xfrm>
            <a:custGeom>
              <a:avLst/>
              <a:gdLst>
                <a:gd name="T0" fmla="*/ 144 w 145"/>
                <a:gd name="T1" fmla="*/ 147 h 148"/>
                <a:gd name="T2" fmla="*/ 0 w 145"/>
                <a:gd name="T3" fmla="*/ 147 h 148"/>
                <a:gd name="T4" fmla="*/ 0 w 145"/>
                <a:gd name="T5" fmla="*/ 0 h 148"/>
                <a:gd name="T6" fmla="*/ 144 w 145"/>
                <a:gd name="T7" fmla="*/ 0 h 148"/>
                <a:gd name="T8" fmla="*/ 144 w 145"/>
                <a:gd name="T9" fmla="*/ 147 h 148"/>
              </a:gdLst>
              <a:ahLst/>
              <a:cxnLst>
                <a:cxn ang="0">
                  <a:pos x="T0" y="T1"/>
                </a:cxn>
                <a:cxn ang="0">
                  <a:pos x="T2" y="T3"/>
                </a:cxn>
                <a:cxn ang="0">
                  <a:pos x="T4" y="T5"/>
                </a:cxn>
                <a:cxn ang="0">
                  <a:pos x="T6" y="T7"/>
                </a:cxn>
                <a:cxn ang="0">
                  <a:pos x="T8" y="T9"/>
                </a:cxn>
              </a:cxnLst>
              <a:rect l="0" t="0" r="r" b="b"/>
              <a:pathLst>
                <a:path w="145" h="148">
                  <a:moveTo>
                    <a:pt x="144" y="147"/>
                  </a:moveTo>
                  <a:lnTo>
                    <a:pt x="0" y="147"/>
                  </a:lnTo>
                  <a:lnTo>
                    <a:pt x="0" y="0"/>
                  </a:lnTo>
                  <a:lnTo>
                    <a:pt x="144" y="0"/>
                  </a:lnTo>
                  <a:lnTo>
                    <a:pt x="144" y="1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20" name="Group 19">
            <a:extLst>
              <a:ext uri="{FF2B5EF4-FFF2-40B4-BE49-F238E27FC236}">
                <a16:creationId xmlns:a16="http://schemas.microsoft.com/office/drawing/2014/main" id="{E16297F8-52F6-7D03-6355-90A501AD4A6E}"/>
              </a:ext>
            </a:extLst>
          </p:cNvPr>
          <p:cNvGrpSpPr/>
          <p:nvPr userDrawn="1"/>
        </p:nvGrpSpPr>
        <p:grpSpPr>
          <a:xfrm>
            <a:off x="11385096" y="816274"/>
            <a:ext cx="846399" cy="854951"/>
            <a:chOff x="9166522" y="4957273"/>
            <a:chExt cx="1959618" cy="1979418"/>
          </a:xfrm>
        </p:grpSpPr>
        <p:sp>
          <p:nvSpPr>
            <p:cNvPr id="21" name="Freeform 432">
              <a:extLst>
                <a:ext uri="{FF2B5EF4-FFF2-40B4-BE49-F238E27FC236}">
                  <a16:creationId xmlns:a16="http://schemas.microsoft.com/office/drawing/2014/main" id="{EDAD2684-0BEA-2A02-4CD2-B4F3C4C9C689}"/>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2" name="Freeform 433">
              <a:extLst>
                <a:ext uri="{FF2B5EF4-FFF2-40B4-BE49-F238E27FC236}">
                  <a16:creationId xmlns:a16="http://schemas.microsoft.com/office/drawing/2014/main" id="{03F4001F-9FDE-C7F3-095B-D05D3038F5AD}"/>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3"/>
            </a:solidFill>
            <a:ln>
              <a:noFill/>
            </a:ln>
            <a:effectLst/>
          </p:spPr>
          <p:txBody>
            <a:bodyPr wrap="none" anchor="ctr"/>
            <a:lstStyle/>
            <a:p>
              <a:endParaRPr lang="en-US" sz="900"/>
            </a:p>
          </p:txBody>
        </p:sp>
      </p:grpSp>
      <p:grpSp>
        <p:nvGrpSpPr>
          <p:cNvPr id="23" name="Group 22">
            <a:extLst>
              <a:ext uri="{FF2B5EF4-FFF2-40B4-BE49-F238E27FC236}">
                <a16:creationId xmlns:a16="http://schemas.microsoft.com/office/drawing/2014/main" id="{EABA3FF7-A827-F377-2D16-B8C6FA448986}"/>
              </a:ext>
            </a:extLst>
          </p:cNvPr>
          <p:cNvGrpSpPr/>
          <p:nvPr userDrawn="1"/>
        </p:nvGrpSpPr>
        <p:grpSpPr>
          <a:xfrm>
            <a:off x="10564524" y="0"/>
            <a:ext cx="829186" cy="821054"/>
            <a:chOff x="11055114" y="10673124"/>
            <a:chExt cx="1910284" cy="1891549"/>
          </a:xfrm>
          <a:solidFill>
            <a:schemeClr val="accent1"/>
          </a:solidFill>
        </p:grpSpPr>
        <p:sp>
          <p:nvSpPr>
            <p:cNvPr id="24" name="Freeform 18">
              <a:extLst>
                <a:ext uri="{FF2B5EF4-FFF2-40B4-BE49-F238E27FC236}">
                  <a16:creationId xmlns:a16="http://schemas.microsoft.com/office/drawing/2014/main" id="{39309098-0CB6-4865-5E2C-EA2939BAF173}"/>
                </a:ext>
              </a:extLst>
            </p:cNvPr>
            <p:cNvSpPr>
              <a:spLocks noChangeArrowheads="1"/>
            </p:cNvSpPr>
            <p:nvPr/>
          </p:nvSpPr>
          <p:spPr bwMode="auto">
            <a:xfrm>
              <a:off x="11055114" y="10673124"/>
              <a:ext cx="955147" cy="1891549"/>
            </a:xfrm>
            <a:custGeom>
              <a:avLst/>
              <a:gdLst>
                <a:gd name="T0" fmla="*/ 0 w 225"/>
                <a:gd name="T1" fmla="*/ 445 h 446"/>
                <a:gd name="T2" fmla="*/ 224 w 225"/>
                <a:gd name="T3" fmla="*/ 222 h 446"/>
                <a:gd name="T4" fmla="*/ 0 w 225"/>
                <a:gd name="T5" fmla="*/ 0 h 446"/>
                <a:gd name="T6" fmla="*/ 0 w 225"/>
                <a:gd name="T7" fmla="*/ 445 h 446"/>
              </a:gdLst>
              <a:ahLst/>
              <a:cxnLst>
                <a:cxn ang="0">
                  <a:pos x="T0" y="T1"/>
                </a:cxn>
                <a:cxn ang="0">
                  <a:pos x="T2" y="T3"/>
                </a:cxn>
                <a:cxn ang="0">
                  <a:pos x="T4" y="T5"/>
                </a:cxn>
                <a:cxn ang="0">
                  <a:pos x="T6" y="T7"/>
                </a:cxn>
              </a:cxnLst>
              <a:rect l="0" t="0" r="r" b="b"/>
              <a:pathLst>
                <a:path w="225" h="446">
                  <a:moveTo>
                    <a:pt x="0" y="445"/>
                  </a:moveTo>
                  <a:lnTo>
                    <a:pt x="224" y="222"/>
                  </a:lnTo>
                  <a:lnTo>
                    <a:pt x="0" y="0"/>
                  </a:lnTo>
                  <a:lnTo>
                    <a:pt x="0" y="445"/>
                  </a:lnTo>
                </a:path>
              </a:pathLst>
            </a:custGeom>
            <a:solidFill>
              <a:schemeClr val="accent4"/>
            </a:solidFill>
            <a:ln>
              <a:noFill/>
            </a:ln>
            <a:effectLst/>
          </p:spPr>
          <p:txBody>
            <a:bodyPr wrap="none" anchor="ctr"/>
            <a:lstStyle/>
            <a:p>
              <a:endParaRPr lang="en-US" sz="900"/>
            </a:p>
          </p:txBody>
        </p:sp>
        <p:sp>
          <p:nvSpPr>
            <p:cNvPr id="25" name="Freeform 19">
              <a:extLst>
                <a:ext uri="{FF2B5EF4-FFF2-40B4-BE49-F238E27FC236}">
                  <a16:creationId xmlns:a16="http://schemas.microsoft.com/office/drawing/2014/main" id="{781F48E8-0BC8-67D9-EE13-003A4114FE4B}"/>
                </a:ext>
              </a:extLst>
            </p:cNvPr>
            <p:cNvSpPr>
              <a:spLocks noChangeArrowheads="1"/>
            </p:cNvSpPr>
            <p:nvPr/>
          </p:nvSpPr>
          <p:spPr bwMode="auto">
            <a:xfrm>
              <a:off x="12010261" y="10673124"/>
              <a:ext cx="955137" cy="1891549"/>
            </a:xfrm>
            <a:custGeom>
              <a:avLst/>
              <a:gdLst>
                <a:gd name="T0" fmla="*/ 0 w 223"/>
                <a:gd name="T1" fmla="*/ 222 h 446"/>
                <a:gd name="T2" fmla="*/ 222 w 223"/>
                <a:gd name="T3" fmla="*/ 445 h 446"/>
                <a:gd name="T4" fmla="*/ 222 w 223"/>
                <a:gd name="T5" fmla="*/ 0 h 446"/>
                <a:gd name="T6" fmla="*/ 0 w 223"/>
                <a:gd name="T7" fmla="*/ 222 h 446"/>
              </a:gdLst>
              <a:ahLst/>
              <a:cxnLst>
                <a:cxn ang="0">
                  <a:pos x="T0" y="T1"/>
                </a:cxn>
                <a:cxn ang="0">
                  <a:pos x="T2" y="T3"/>
                </a:cxn>
                <a:cxn ang="0">
                  <a:pos x="T4" y="T5"/>
                </a:cxn>
                <a:cxn ang="0">
                  <a:pos x="T6" y="T7"/>
                </a:cxn>
              </a:cxnLst>
              <a:rect l="0" t="0" r="r" b="b"/>
              <a:pathLst>
                <a:path w="223" h="446">
                  <a:moveTo>
                    <a:pt x="0" y="222"/>
                  </a:moveTo>
                  <a:lnTo>
                    <a:pt x="222" y="445"/>
                  </a:lnTo>
                  <a:lnTo>
                    <a:pt x="222" y="0"/>
                  </a:lnTo>
                  <a:lnTo>
                    <a:pt x="0" y="222"/>
                  </a:lnTo>
                </a:path>
              </a:pathLst>
            </a:custGeom>
            <a:solidFill>
              <a:schemeClr val="tx2"/>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361177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tist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7CCF-3D83-984A-93E3-1DEAEE324160}"/>
              </a:ext>
            </a:extLst>
          </p:cNvPr>
          <p:cNvSpPr>
            <a:spLocks noGrp="1"/>
          </p:cNvSpPr>
          <p:nvPr>
            <p:ph type="title" hasCustomPrompt="1"/>
          </p:nvPr>
        </p:nvSpPr>
        <p:spPr>
          <a:xfrm>
            <a:off x="1030109" y="695715"/>
            <a:ext cx="5099843" cy="1094210"/>
          </a:xfrm>
          <a:prstGeom prst="rect">
            <a:avLst/>
          </a:prstGeom>
        </p:spPr>
        <p:txBody>
          <a:bodyPr/>
          <a:lstStyle>
            <a:lvl1pPr>
              <a:defRPr>
                <a:latin typeface="+mj-lt"/>
              </a:defRPr>
            </a:lvl1pPr>
          </a:lstStyle>
          <a:p>
            <a:r>
              <a:rPr lang="en-US"/>
              <a:t>CLICK TO EDIT MASTER TITLE</a:t>
            </a:r>
          </a:p>
        </p:txBody>
      </p:sp>
      <p:sp>
        <p:nvSpPr>
          <p:cNvPr id="11" name="Text Placeholder 10">
            <a:extLst>
              <a:ext uri="{FF2B5EF4-FFF2-40B4-BE49-F238E27FC236}">
                <a16:creationId xmlns:a16="http://schemas.microsoft.com/office/drawing/2014/main" id="{4E1992CF-7214-CB48-86F3-27EB768074D7}"/>
              </a:ext>
            </a:extLst>
          </p:cNvPr>
          <p:cNvSpPr>
            <a:spLocks noGrp="1"/>
          </p:cNvSpPr>
          <p:nvPr>
            <p:ph type="body" sz="quarter" idx="13"/>
          </p:nvPr>
        </p:nvSpPr>
        <p:spPr>
          <a:xfrm>
            <a:off x="1030109" y="1729072"/>
            <a:ext cx="5099844" cy="313932"/>
          </a:xfrm>
        </p:spPr>
        <p:txBody>
          <a:bodyPr>
            <a:spAutoFit/>
          </a:bodyPr>
          <a:lstStyle>
            <a:lvl1pPr marL="0" indent="0">
              <a:buNone/>
              <a:defRPr sz="1600" cap="none" baseline="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p:txBody>
      </p:sp>
      <p:sp>
        <p:nvSpPr>
          <p:cNvPr id="4" name="Text Placeholder 3">
            <a:extLst>
              <a:ext uri="{FF2B5EF4-FFF2-40B4-BE49-F238E27FC236}">
                <a16:creationId xmlns:a16="http://schemas.microsoft.com/office/drawing/2014/main" id="{11E45309-756C-C340-B826-6DBF1E406B97}"/>
              </a:ext>
            </a:extLst>
          </p:cNvPr>
          <p:cNvSpPr>
            <a:spLocks noGrp="1"/>
          </p:cNvSpPr>
          <p:nvPr>
            <p:ph type="body" sz="quarter" idx="14"/>
          </p:nvPr>
        </p:nvSpPr>
        <p:spPr>
          <a:xfrm>
            <a:off x="2522497" y="2925810"/>
            <a:ext cx="3607455" cy="286232"/>
          </a:xfrm>
        </p:spPr>
        <p:txBody>
          <a:bodyPr wrap="square">
            <a:spAutoFit/>
          </a:bodyPr>
          <a:lstStyle>
            <a:lvl1pPr marL="0" indent="0">
              <a:buNone/>
              <a:defRPr sz="1400" cap="none" baseline="0">
                <a:latin typeface="+mn-lt"/>
              </a:defRPr>
            </a:lvl1pPr>
            <a:lvl2pPr>
              <a:defRPr sz="1400" baseline="0">
                <a:latin typeface="+mn-lt"/>
              </a:defRPr>
            </a:lvl2pPr>
            <a:lvl3pPr>
              <a:defRPr sz="1400" baseline="0">
                <a:latin typeface="+mn-lt"/>
              </a:defRPr>
            </a:lvl3pPr>
            <a:lvl4pPr>
              <a:defRPr sz="1400" baseline="0">
                <a:latin typeface="+mn-lt"/>
              </a:defRPr>
            </a:lvl4pPr>
            <a:lvl5pPr>
              <a:defRPr sz="1400" baseline="0">
                <a:latin typeface="+mn-lt"/>
              </a:defRPr>
            </a:lvl5pPr>
          </a:lstStyle>
          <a:p>
            <a:pPr lvl="0"/>
            <a:r>
              <a:rPr lang="en-US"/>
              <a:t>Click to edit Master text styles</a:t>
            </a:r>
          </a:p>
        </p:txBody>
      </p:sp>
      <p:sp>
        <p:nvSpPr>
          <p:cNvPr id="24" name="Text Placeholder 3">
            <a:extLst>
              <a:ext uri="{FF2B5EF4-FFF2-40B4-BE49-F238E27FC236}">
                <a16:creationId xmlns:a16="http://schemas.microsoft.com/office/drawing/2014/main" id="{17AF0CB1-33C8-1E47-A77E-D17D6D0821F4}"/>
              </a:ext>
            </a:extLst>
          </p:cNvPr>
          <p:cNvSpPr>
            <a:spLocks noGrp="1"/>
          </p:cNvSpPr>
          <p:nvPr>
            <p:ph type="body" sz="quarter" idx="15"/>
          </p:nvPr>
        </p:nvSpPr>
        <p:spPr>
          <a:xfrm>
            <a:off x="2539815" y="3940655"/>
            <a:ext cx="3607455" cy="286232"/>
          </a:xfrm>
        </p:spPr>
        <p:txBody>
          <a:bodyPr wrap="square">
            <a:spAutoFit/>
          </a:bodyPr>
          <a:lstStyle>
            <a:lvl1pPr marL="0" indent="0">
              <a:buNone/>
              <a:defRPr sz="1400" cap="none" baseline="0">
                <a:latin typeface="+mn-lt"/>
              </a:defRPr>
            </a:lvl1pPr>
            <a:lvl2pPr>
              <a:defRPr sz="1400" baseline="0">
                <a:latin typeface="+mn-lt"/>
              </a:defRPr>
            </a:lvl2pPr>
            <a:lvl3pPr>
              <a:defRPr sz="1400" baseline="0">
                <a:latin typeface="+mn-lt"/>
              </a:defRPr>
            </a:lvl3pPr>
            <a:lvl4pPr>
              <a:defRPr sz="1400" baseline="0">
                <a:latin typeface="+mn-lt"/>
              </a:defRPr>
            </a:lvl4pPr>
            <a:lvl5pPr>
              <a:defRPr sz="1400" baseline="0">
                <a:latin typeface="+mn-lt"/>
              </a:defRPr>
            </a:lvl5pPr>
          </a:lstStyle>
          <a:p>
            <a:pPr lvl="0"/>
            <a:r>
              <a:rPr lang="en-US"/>
              <a:t>Click to edit Master text styles</a:t>
            </a:r>
          </a:p>
        </p:txBody>
      </p:sp>
      <p:sp>
        <p:nvSpPr>
          <p:cNvPr id="25" name="Text Placeholder 3">
            <a:extLst>
              <a:ext uri="{FF2B5EF4-FFF2-40B4-BE49-F238E27FC236}">
                <a16:creationId xmlns:a16="http://schemas.microsoft.com/office/drawing/2014/main" id="{D3649FDF-AD8E-E34F-865C-543971BDF802}"/>
              </a:ext>
            </a:extLst>
          </p:cNvPr>
          <p:cNvSpPr>
            <a:spLocks noGrp="1"/>
          </p:cNvSpPr>
          <p:nvPr>
            <p:ph type="body" sz="quarter" idx="16"/>
          </p:nvPr>
        </p:nvSpPr>
        <p:spPr>
          <a:xfrm>
            <a:off x="2539815" y="4955502"/>
            <a:ext cx="3607455" cy="286232"/>
          </a:xfrm>
        </p:spPr>
        <p:txBody>
          <a:bodyPr wrap="square">
            <a:spAutoFit/>
          </a:bodyPr>
          <a:lstStyle>
            <a:lvl1pPr marL="0" indent="0">
              <a:buNone/>
              <a:defRPr sz="1400" cap="none" baseline="0">
                <a:latin typeface="+mn-lt"/>
              </a:defRPr>
            </a:lvl1pPr>
            <a:lvl2pPr>
              <a:defRPr sz="1400" baseline="0">
                <a:latin typeface="+mn-lt"/>
              </a:defRPr>
            </a:lvl2pPr>
            <a:lvl3pPr>
              <a:defRPr sz="1400" baseline="0">
                <a:latin typeface="+mn-lt"/>
              </a:defRPr>
            </a:lvl3pPr>
            <a:lvl4pPr>
              <a:defRPr sz="1400" baseline="0">
                <a:latin typeface="+mn-lt"/>
              </a:defRPr>
            </a:lvl4pPr>
            <a:lvl5pPr>
              <a:defRPr sz="1400" baseline="0">
                <a:latin typeface="+mn-lt"/>
              </a:defRPr>
            </a:lvl5pPr>
          </a:lstStyle>
          <a:p>
            <a:pPr lvl="0"/>
            <a:r>
              <a:rPr lang="en-US"/>
              <a:t>Click to edit Master text styles</a:t>
            </a:r>
          </a:p>
        </p:txBody>
      </p:sp>
      <p:sp>
        <p:nvSpPr>
          <p:cNvPr id="27" name="Text Placeholder 26">
            <a:extLst>
              <a:ext uri="{FF2B5EF4-FFF2-40B4-BE49-F238E27FC236}">
                <a16:creationId xmlns:a16="http://schemas.microsoft.com/office/drawing/2014/main" id="{E3E0DB1D-6486-F941-A7F9-7A5A2DF9F171}"/>
              </a:ext>
            </a:extLst>
          </p:cNvPr>
          <p:cNvSpPr>
            <a:spLocks noGrp="1"/>
          </p:cNvSpPr>
          <p:nvPr>
            <p:ph type="body" sz="quarter" idx="17"/>
          </p:nvPr>
        </p:nvSpPr>
        <p:spPr>
          <a:xfrm>
            <a:off x="1030110" y="2925810"/>
            <a:ext cx="1479984" cy="4048801"/>
          </a:xfrm>
        </p:spPr>
        <p:txBody>
          <a:bodyPr/>
          <a:lstStyle>
            <a:lvl1pPr marL="0" indent="0">
              <a:buNone/>
              <a:defRPr sz="3600" b="1" i="0" baseline="0">
                <a:latin typeface="+mj-lt"/>
              </a:defRPr>
            </a:lvl1pPr>
          </a:lstStyle>
          <a:p>
            <a:pPr lvl="0"/>
            <a:r>
              <a:rPr lang="en-US"/>
              <a:t>Click to edit Master text styles</a:t>
            </a:r>
          </a:p>
        </p:txBody>
      </p:sp>
      <p:sp>
        <p:nvSpPr>
          <p:cNvPr id="28" name="Text Placeholder 26">
            <a:extLst>
              <a:ext uri="{FF2B5EF4-FFF2-40B4-BE49-F238E27FC236}">
                <a16:creationId xmlns:a16="http://schemas.microsoft.com/office/drawing/2014/main" id="{5A118A83-7AF3-1240-944E-F6611338E596}"/>
              </a:ext>
            </a:extLst>
          </p:cNvPr>
          <p:cNvSpPr>
            <a:spLocks noGrp="1"/>
          </p:cNvSpPr>
          <p:nvPr>
            <p:ph type="body" sz="quarter" idx="18" hasCustomPrompt="1"/>
          </p:nvPr>
        </p:nvSpPr>
        <p:spPr>
          <a:xfrm>
            <a:off x="1030110" y="3940656"/>
            <a:ext cx="1479984" cy="595612"/>
          </a:xfrm>
        </p:spPr>
        <p:txBody>
          <a:bodyPr/>
          <a:lstStyle>
            <a:lvl1pPr marL="0" indent="0">
              <a:buNone/>
              <a:defRPr sz="3600" b="1" i="0" baseline="0">
                <a:latin typeface="+mj-lt"/>
              </a:defRPr>
            </a:lvl1pPr>
          </a:lstStyle>
          <a:p>
            <a:pPr lvl="0"/>
            <a:r>
              <a:rPr lang="en-US"/>
              <a:t>click</a:t>
            </a:r>
          </a:p>
        </p:txBody>
      </p:sp>
      <p:sp>
        <p:nvSpPr>
          <p:cNvPr id="29" name="Text Placeholder 26">
            <a:extLst>
              <a:ext uri="{FF2B5EF4-FFF2-40B4-BE49-F238E27FC236}">
                <a16:creationId xmlns:a16="http://schemas.microsoft.com/office/drawing/2014/main" id="{EDAD647F-1D52-0046-AB4C-87E19147F2E1}"/>
              </a:ext>
            </a:extLst>
          </p:cNvPr>
          <p:cNvSpPr>
            <a:spLocks noGrp="1"/>
          </p:cNvSpPr>
          <p:nvPr>
            <p:ph type="body" sz="quarter" idx="19"/>
          </p:nvPr>
        </p:nvSpPr>
        <p:spPr>
          <a:xfrm>
            <a:off x="1030109" y="4955502"/>
            <a:ext cx="1479984" cy="4048801"/>
          </a:xfrm>
        </p:spPr>
        <p:txBody>
          <a:bodyPr/>
          <a:lstStyle>
            <a:lvl1pPr marL="0" indent="0">
              <a:buNone/>
              <a:defRPr sz="3600" b="1" i="0" baseline="0">
                <a:latin typeface="+mj-lt"/>
              </a:defRPr>
            </a:lvl1pPr>
          </a:lstStyle>
          <a:p>
            <a:pPr lvl="0"/>
            <a:r>
              <a:rPr lang="en-US"/>
              <a:t>Click to edit Master text styles</a:t>
            </a:r>
          </a:p>
        </p:txBody>
      </p:sp>
      <p:sp>
        <p:nvSpPr>
          <p:cNvPr id="17" name="Picture Placeholder 2">
            <a:extLst>
              <a:ext uri="{FF2B5EF4-FFF2-40B4-BE49-F238E27FC236}">
                <a16:creationId xmlns:a16="http://schemas.microsoft.com/office/drawing/2014/main" id="{1E7B807F-5356-9F43-9179-A67DE663D7A5}"/>
              </a:ext>
            </a:extLst>
          </p:cNvPr>
          <p:cNvSpPr>
            <a:spLocks noGrp="1"/>
          </p:cNvSpPr>
          <p:nvPr>
            <p:ph type="pic" idx="1"/>
          </p:nvPr>
        </p:nvSpPr>
        <p:spPr>
          <a:xfrm>
            <a:off x="7620000" y="1654656"/>
            <a:ext cx="4572000" cy="4572000"/>
          </a:xfrm>
        </p:spPr>
        <p:txBody>
          <a:bodyPr anchor="t">
            <a:normAutofit/>
          </a:bodyPr>
          <a:lstStyle>
            <a:lvl1pPr marL="0" indent="0">
              <a:buNone/>
              <a:defRPr sz="1600" b="0" i="0">
                <a:latin typeface="Roboto Light" panose="02000000000000000000" pitchFamily="2" charset="0"/>
                <a:ea typeface="Roboto Light" panose="02000000000000000000" pitchFamily="2" charset="0"/>
                <a:cs typeface="Roboto Light"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grpSp>
        <p:nvGrpSpPr>
          <p:cNvPr id="18" name="Group 17">
            <a:extLst>
              <a:ext uri="{FF2B5EF4-FFF2-40B4-BE49-F238E27FC236}">
                <a16:creationId xmlns:a16="http://schemas.microsoft.com/office/drawing/2014/main" id="{3AA8ED8F-E876-6336-C293-AA2F6CDAAC7D}"/>
              </a:ext>
            </a:extLst>
          </p:cNvPr>
          <p:cNvGrpSpPr/>
          <p:nvPr userDrawn="1"/>
        </p:nvGrpSpPr>
        <p:grpSpPr>
          <a:xfrm rot="16200000">
            <a:off x="10513507" y="808589"/>
            <a:ext cx="846399" cy="854951"/>
            <a:chOff x="9166522" y="4957273"/>
            <a:chExt cx="1959618" cy="1979418"/>
          </a:xfrm>
        </p:grpSpPr>
        <p:sp>
          <p:nvSpPr>
            <p:cNvPr id="19" name="Freeform 432">
              <a:extLst>
                <a:ext uri="{FF2B5EF4-FFF2-40B4-BE49-F238E27FC236}">
                  <a16:creationId xmlns:a16="http://schemas.microsoft.com/office/drawing/2014/main" id="{35C349DA-AE2E-AA6C-5F5E-689DE2A4FCA1}"/>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433">
              <a:extLst>
                <a:ext uri="{FF2B5EF4-FFF2-40B4-BE49-F238E27FC236}">
                  <a16:creationId xmlns:a16="http://schemas.microsoft.com/office/drawing/2014/main" id="{FDA26F42-29A6-B9B7-104F-95BFE053720B}"/>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3"/>
            </a:solidFill>
            <a:ln>
              <a:noFill/>
            </a:ln>
            <a:effectLst/>
          </p:spPr>
          <p:txBody>
            <a:bodyPr wrap="none" anchor="ctr"/>
            <a:lstStyle/>
            <a:p>
              <a:endParaRPr lang="en-US" sz="900"/>
            </a:p>
          </p:txBody>
        </p:sp>
      </p:grpSp>
      <p:grpSp>
        <p:nvGrpSpPr>
          <p:cNvPr id="21" name="Group 20">
            <a:extLst>
              <a:ext uri="{FF2B5EF4-FFF2-40B4-BE49-F238E27FC236}">
                <a16:creationId xmlns:a16="http://schemas.microsoft.com/office/drawing/2014/main" id="{C7BBAF35-CEDF-4CB6-3686-7F3B1267C627}"/>
              </a:ext>
            </a:extLst>
          </p:cNvPr>
          <p:cNvGrpSpPr/>
          <p:nvPr userDrawn="1"/>
        </p:nvGrpSpPr>
        <p:grpSpPr>
          <a:xfrm>
            <a:off x="11375025" y="804784"/>
            <a:ext cx="835668" cy="844028"/>
            <a:chOff x="1481138" y="1035049"/>
            <a:chExt cx="2557462" cy="2583045"/>
          </a:xfrm>
        </p:grpSpPr>
        <p:sp>
          <p:nvSpPr>
            <p:cNvPr id="22" name="Freeform 250">
              <a:extLst>
                <a:ext uri="{FF2B5EF4-FFF2-40B4-BE49-F238E27FC236}">
                  <a16:creationId xmlns:a16="http://schemas.microsoft.com/office/drawing/2014/main" id="{53C4C4B8-3210-3277-FB8E-3C59A109A373}"/>
                </a:ext>
              </a:extLst>
            </p:cNvPr>
            <p:cNvSpPr>
              <a:spLocks noChangeArrowheads="1"/>
            </p:cNvSpPr>
            <p:nvPr/>
          </p:nvSpPr>
          <p:spPr bwMode="auto">
            <a:xfrm>
              <a:off x="1481138"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251">
              <a:extLst>
                <a:ext uri="{FF2B5EF4-FFF2-40B4-BE49-F238E27FC236}">
                  <a16:creationId xmlns:a16="http://schemas.microsoft.com/office/drawing/2014/main" id="{A62C150D-757F-1277-EA65-0A97540ED61C}"/>
                </a:ext>
              </a:extLst>
            </p:cNvPr>
            <p:cNvSpPr>
              <a:spLocks noChangeArrowheads="1"/>
            </p:cNvSpPr>
            <p:nvPr/>
          </p:nvSpPr>
          <p:spPr bwMode="auto">
            <a:xfrm>
              <a:off x="2350675" y="1035049"/>
              <a:ext cx="843954" cy="869537"/>
            </a:xfrm>
            <a:custGeom>
              <a:avLst/>
              <a:gdLst>
                <a:gd name="T0" fmla="*/ 0 w 144"/>
                <a:gd name="T1" fmla="*/ 148 h 149"/>
                <a:gd name="T2" fmla="*/ 143 w 144"/>
                <a:gd name="T3" fmla="*/ 148 h 149"/>
                <a:gd name="T4" fmla="*/ 0 w 144"/>
                <a:gd name="T5" fmla="*/ 0 h 149"/>
                <a:gd name="T6" fmla="*/ 0 w 144"/>
                <a:gd name="T7" fmla="*/ 148 h 149"/>
              </a:gdLst>
              <a:ahLst/>
              <a:cxnLst>
                <a:cxn ang="0">
                  <a:pos x="T0" y="T1"/>
                </a:cxn>
                <a:cxn ang="0">
                  <a:pos x="T2" y="T3"/>
                </a:cxn>
                <a:cxn ang="0">
                  <a:pos x="T4" y="T5"/>
                </a:cxn>
                <a:cxn ang="0">
                  <a:pos x="T6" y="T7"/>
                </a:cxn>
              </a:cxnLst>
              <a:rect l="0" t="0" r="r" b="b"/>
              <a:pathLst>
                <a:path w="144" h="149">
                  <a:moveTo>
                    <a:pt x="0" y="148"/>
                  </a:moveTo>
                  <a:lnTo>
                    <a:pt x="143" y="148"/>
                  </a:lnTo>
                  <a:lnTo>
                    <a:pt x="0" y="0"/>
                  </a:lnTo>
                  <a:lnTo>
                    <a:pt x="0" y="148"/>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252">
              <a:extLst>
                <a:ext uri="{FF2B5EF4-FFF2-40B4-BE49-F238E27FC236}">
                  <a16:creationId xmlns:a16="http://schemas.microsoft.com/office/drawing/2014/main" id="{BA9EA052-210A-2B4B-8CF8-5260C2007FFA}"/>
                </a:ext>
              </a:extLst>
            </p:cNvPr>
            <p:cNvSpPr>
              <a:spLocks noChangeArrowheads="1"/>
            </p:cNvSpPr>
            <p:nvPr/>
          </p:nvSpPr>
          <p:spPr bwMode="auto">
            <a:xfrm>
              <a:off x="3169063"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0" name="Freeform 253">
              <a:extLst>
                <a:ext uri="{FF2B5EF4-FFF2-40B4-BE49-F238E27FC236}">
                  <a16:creationId xmlns:a16="http://schemas.microsoft.com/office/drawing/2014/main" id="{C4436BD8-BEB9-D8A9-3C80-AB5036C84826}"/>
                </a:ext>
              </a:extLst>
            </p:cNvPr>
            <p:cNvSpPr>
              <a:spLocks noChangeArrowheads="1"/>
            </p:cNvSpPr>
            <p:nvPr/>
          </p:nvSpPr>
          <p:spPr bwMode="auto">
            <a:xfrm>
              <a:off x="1481138" y="1904586"/>
              <a:ext cx="869537" cy="843971"/>
            </a:xfrm>
            <a:custGeom>
              <a:avLst/>
              <a:gdLst>
                <a:gd name="T0" fmla="*/ 0 w 149"/>
                <a:gd name="T1" fmla="*/ 144 h 145"/>
                <a:gd name="T2" fmla="*/ 148 w 149"/>
                <a:gd name="T3" fmla="*/ 144 h 145"/>
                <a:gd name="T4" fmla="*/ 0 w 149"/>
                <a:gd name="T5" fmla="*/ 0 h 145"/>
                <a:gd name="T6" fmla="*/ 0 w 149"/>
                <a:gd name="T7" fmla="*/ 144 h 145"/>
              </a:gdLst>
              <a:ahLst/>
              <a:cxnLst>
                <a:cxn ang="0">
                  <a:pos x="T0" y="T1"/>
                </a:cxn>
                <a:cxn ang="0">
                  <a:pos x="T2" y="T3"/>
                </a:cxn>
                <a:cxn ang="0">
                  <a:pos x="T4" y="T5"/>
                </a:cxn>
                <a:cxn ang="0">
                  <a:pos x="T6" y="T7"/>
                </a:cxn>
              </a:cxnLst>
              <a:rect l="0" t="0" r="r" b="b"/>
              <a:pathLst>
                <a:path w="149" h="145">
                  <a:moveTo>
                    <a:pt x="0" y="144"/>
                  </a:moveTo>
                  <a:lnTo>
                    <a:pt x="148" y="144"/>
                  </a:lnTo>
                  <a:lnTo>
                    <a:pt x="0" y="0"/>
                  </a:lnTo>
                  <a:lnTo>
                    <a:pt x="0" y="14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1" name="Freeform 254">
              <a:extLst>
                <a:ext uri="{FF2B5EF4-FFF2-40B4-BE49-F238E27FC236}">
                  <a16:creationId xmlns:a16="http://schemas.microsoft.com/office/drawing/2014/main" id="{79B5FE30-F4F1-5E1C-155C-E651AB3D2D16}"/>
                </a:ext>
              </a:extLst>
            </p:cNvPr>
            <p:cNvSpPr>
              <a:spLocks noChangeArrowheads="1"/>
            </p:cNvSpPr>
            <p:nvPr/>
          </p:nvSpPr>
          <p:spPr bwMode="auto">
            <a:xfrm>
              <a:off x="2350675" y="1904586"/>
              <a:ext cx="843954" cy="843971"/>
            </a:xfrm>
            <a:custGeom>
              <a:avLst/>
              <a:gdLst>
                <a:gd name="T0" fmla="*/ 0 w 144"/>
                <a:gd name="T1" fmla="*/ 0 h 145"/>
                <a:gd name="T2" fmla="*/ 0 w 144"/>
                <a:gd name="T3" fmla="*/ 144 h 145"/>
                <a:gd name="T4" fmla="*/ 143 w 144"/>
                <a:gd name="T5" fmla="*/ 144 h 145"/>
                <a:gd name="T6" fmla="*/ 0 w 144"/>
                <a:gd name="T7" fmla="*/ 0 h 145"/>
              </a:gdLst>
              <a:ahLst/>
              <a:cxnLst>
                <a:cxn ang="0">
                  <a:pos x="T0" y="T1"/>
                </a:cxn>
                <a:cxn ang="0">
                  <a:pos x="T2" y="T3"/>
                </a:cxn>
                <a:cxn ang="0">
                  <a:pos x="T4" y="T5"/>
                </a:cxn>
                <a:cxn ang="0">
                  <a:pos x="T6" y="T7"/>
                </a:cxn>
              </a:cxnLst>
              <a:rect l="0" t="0" r="r" b="b"/>
              <a:pathLst>
                <a:path w="144" h="145">
                  <a:moveTo>
                    <a:pt x="0" y="0"/>
                  </a:moveTo>
                  <a:lnTo>
                    <a:pt x="0" y="144"/>
                  </a:lnTo>
                  <a:lnTo>
                    <a:pt x="143" y="144"/>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2" name="Freeform 255">
              <a:extLst>
                <a:ext uri="{FF2B5EF4-FFF2-40B4-BE49-F238E27FC236}">
                  <a16:creationId xmlns:a16="http://schemas.microsoft.com/office/drawing/2014/main" id="{74157F5C-AEA6-DD73-D642-CB044DFD6171}"/>
                </a:ext>
              </a:extLst>
            </p:cNvPr>
            <p:cNvSpPr>
              <a:spLocks noChangeArrowheads="1"/>
            </p:cNvSpPr>
            <p:nvPr/>
          </p:nvSpPr>
          <p:spPr bwMode="auto">
            <a:xfrm>
              <a:off x="3169063" y="1904586"/>
              <a:ext cx="869537" cy="843971"/>
            </a:xfrm>
            <a:custGeom>
              <a:avLst/>
              <a:gdLst>
                <a:gd name="T0" fmla="*/ 0 w 149"/>
                <a:gd name="T1" fmla="*/ 0 h 145"/>
                <a:gd name="T2" fmla="*/ 0 w 149"/>
                <a:gd name="T3" fmla="*/ 144 h 145"/>
                <a:gd name="T4" fmla="*/ 148 w 149"/>
                <a:gd name="T5" fmla="*/ 144 h 145"/>
                <a:gd name="T6" fmla="*/ 0 w 149"/>
                <a:gd name="T7" fmla="*/ 0 h 145"/>
              </a:gdLst>
              <a:ahLst/>
              <a:cxnLst>
                <a:cxn ang="0">
                  <a:pos x="T0" y="T1"/>
                </a:cxn>
                <a:cxn ang="0">
                  <a:pos x="T2" y="T3"/>
                </a:cxn>
                <a:cxn ang="0">
                  <a:pos x="T4" y="T5"/>
                </a:cxn>
                <a:cxn ang="0">
                  <a:pos x="T6" y="T7"/>
                </a:cxn>
              </a:cxnLst>
              <a:rect l="0" t="0" r="r" b="b"/>
              <a:pathLst>
                <a:path w="149" h="145">
                  <a:moveTo>
                    <a:pt x="0" y="0"/>
                  </a:moveTo>
                  <a:lnTo>
                    <a:pt x="0" y="144"/>
                  </a:lnTo>
                  <a:lnTo>
                    <a:pt x="148" y="144"/>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3" name="Freeform 256">
              <a:extLst>
                <a:ext uri="{FF2B5EF4-FFF2-40B4-BE49-F238E27FC236}">
                  <a16:creationId xmlns:a16="http://schemas.microsoft.com/office/drawing/2014/main" id="{58984A31-33B1-A956-A70F-C2293FEB236A}"/>
                </a:ext>
              </a:extLst>
            </p:cNvPr>
            <p:cNvSpPr>
              <a:spLocks noChangeArrowheads="1"/>
            </p:cNvSpPr>
            <p:nvPr/>
          </p:nvSpPr>
          <p:spPr bwMode="auto">
            <a:xfrm>
              <a:off x="1481138" y="2748557"/>
              <a:ext cx="869537" cy="869537"/>
            </a:xfrm>
            <a:custGeom>
              <a:avLst/>
              <a:gdLst>
                <a:gd name="T0" fmla="*/ 0 w 149"/>
                <a:gd name="T1" fmla="*/ 147 h 148"/>
                <a:gd name="T2" fmla="*/ 148 w 149"/>
                <a:gd name="T3" fmla="*/ 147 h 148"/>
                <a:gd name="T4" fmla="*/ 0 w 149"/>
                <a:gd name="T5" fmla="*/ 0 h 148"/>
                <a:gd name="T6" fmla="*/ 0 w 149"/>
                <a:gd name="T7" fmla="*/ 147 h 148"/>
              </a:gdLst>
              <a:ahLst/>
              <a:cxnLst>
                <a:cxn ang="0">
                  <a:pos x="T0" y="T1"/>
                </a:cxn>
                <a:cxn ang="0">
                  <a:pos x="T2" y="T3"/>
                </a:cxn>
                <a:cxn ang="0">
                  <a:pos x="T4" y="T5"/>
                </a:cxn>
                <a:cxn ang="0">
                  <a:pos x="T6" y="T7"/>
                </a:cxn>
              </a:cxnLst>
              <a:rect l="0" t="0" r="r" b="b"/>
              <a:pathLst>
                <a:path w="149" h="148">
                  <a:moveTo>
                    <a:pt x="0" y="147"/>
                  </a:moveTo>
                  <a:lnTo>
                    <a:pt x="148" y="147"/>
                  </a:lnTo>
                  <a:lnTo>
                    <a:pt x="0" y="0"/>
                  </a:lnTo>
                  <a:lnTo>
                    <a:pt x="0" y="147"/>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4" name="Freeform 257">
              <a:extLst>
                <a:ext uri="{FF2B5EF4-FFF2-40B4-BE49-F238E27FC236}">
                  <a16:creationId xmlns:a16="http://schemas.microsoft.com/office/drawing/2014/main" id="{7C3ADCA8-7B1E-2732-F24A-81B7418E5A85}"/>
                </a:ext>
              </a:extLst>
            </p:cNvPr>
            <p:cNvSpPr>
              <a:spLocks noChangeArrowheads="1"/>
            </p:cNvSpPr>
            <p:nvPr/>
          </p:nvSpPr>
          <p:spPr bwMode="auto">
            <a:xfrm>
              <a:off x="2350675" y="2748557"/>
              <a:ext cx="843954" cy="869537"/>
            </a:xfrm>
            <a:custGeom>
              <a:avLst/>
              <a:gdLst>
                <a:gd name="T0" fmla="*/ 0 w 144"/>
                <a:gd name="T1" fmla="*/ 0 h 148"/>
                <a:gd name="T2" fmla="*/ 0 w 144"/>
                <a:gd name="T3" fmla="*/ 147 h 148"/>
                <a:gd name="T4" fmla="*/ 143 w 144"/>
                <a:gd name="T5" fmla="*/ 147 h 148"/>
                <a:gd name="T6" fmla="*/ 0 w 144"/>
                <a:gd name="T7" fmla="*/ 0 h 148"/>
              </a:gdLst>
              <a:ahLst/>
              <a:cxnLst>
                <a:cxn ang="0">
                  <a:pos x="T0" y="T1"/>
                </a:cxn>
                <a:cxn ang="0">
                  <a:pos x="T2" y="T3"/>
                </a:cxn>
                <a:cxn ang="0">
                  <a:pos x="T4" y="T5"/>
                </a:cxn>
                <a:cxn ang="0">
                  <a:pos x="T6" y="T7"/>
                </a:cxn>
              </a:cxnLst>
              <a:rect l="0" t="0" r="r" b="b"/>
              <a:pathLst>
                <a:path w="144" h="148">
                  <a:moveTo>
                    <a:pt x="0" y="0"/>
                  </a:moveTo>
                  <a:lnTo>
                    <a:pt x="0" y="147"/>
                  </a:lnTo>
                  <a:lnTo>
                    <a:pt x="143" y="147"/>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5" name="Freeform 258">
              <a:extLst>
                <a:ext uri="{FF2B5EF4-FFF2-40B4-BE49-F238E27FC236}">
                  <a16:creationId xmlns:a16="http://schemas.microsoft.com/office/drawing/2014/main" id="{E2DE50A1-E8DB-BEA9-5EAC-42742699E871}"/>
                </a:ext>
              </a:extLst>
            </p:cNvPr>
            <p:cNvSpPr>
              <a:spLocks noChangeArrowheads="1"/>
            </p:cNvSpPr>
            <p:nvPr/>
          </p:nvSpPr>
          <p:spPr bwMode="auto">
            <a:xfrm>
              <a:off x="3169063" y="2748557"/>
              <a:ext cx="869537" cy="869537"/>
            </a:xfrm>
            <a:custGeom>
              <a:avLst/>
              <a:gdLst>
                <a:gd name="T0" fmla="*/ 0 w 149"/>
                <a:gd name="T1" fmla="*/ 0 h 148"/>
                <a:gd name="T2" fmla="*/ 0 w 149"/>
                <a:gd name="T3" fmla="*/ 147 h 148"/>
                <a:gd name="T4" fmla="*/ 148 w 149"/>
                <a:gd name="T5" fmla="*/ 147 h 148"/>
                <a:gd name="T6" fmla="*/ 0 w 149"/>
                <a:gd name="T7" fmla="*/ 0 h 148"/>
              </a:gdLst>
              <a:ahLst/>
              <a:cxnLst>
                <a:cxn ang="0">
                  <a:pos x="T0" y="T1"/>
                </a:cxn>
                <a:cxn ang="0">
                  <a:pos x="T2" y="T3"/>
                </a:cxn>
                <a:cxn ang="0">
                  <a:pos x="T4" y="T5"/>
                </a:cxn>
                <a:cxn ang="0">
                  <a:pos x="T6" y="T7"/>
                </a:cxn>
              </a:cxnLst>
              <a:rect l="0" t="0" r="r" b="b"/>
              <a:pathLst>
                <a:path w="149" h="148">
                  <a:moveTo>
                    <a:pt x="0" y="0"/>
                  </a:moveTo>
                  <a:lnTo>
                    <a:pt x="0" y="147"/>
                  </a:lnTo>
                  <a:lnTo>
                    <a:pt x="148" y="147"/>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
        <p:nvSpPr>
          <p:cNvPr id="36" name="Freeform 5011">
            <a:extLst>
              <a:ext uri="{FF2B5EF4-FFF2-40B4-BE49-F238E27FC236}">
                <a16:creationId xmlns:a16="http://schemas.microsoft.com/office/drawing/2014/main" id="{0908FE95-B872-1B1C-6C73-490DCD9D77A5}"/>
              </a:ext>
            </a:extLst>
          </p:cNvPr>
          <p:cNvSpPr>
            <a:spLocks noChangeArrowheads="1"/>
          </p:cNvSpPr>
          <p:nvPr userDrawn="1"/>
        </p:nvSpPr>
        <p:spPr bwMode="auto">
          <a:xfrm>
            <a:off x="11375026" y="-7437"/>
            <a:ext cx="824904" cy="824909"/>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2"/>
          </a:solidFill>
          <a:ln>
            <a:noFill/>
          </a:ln>
          <a:effectLst/>
        </p:spPr>
        <p:txBody>
          <a:bodyPr wrap="none" anchor="ctr"/>
          <a:lstStyle/>
          <a:p>
            <a:endParaRPr lang="en-US" sz="900"/>
          </a:p>
        </p:txBody>
      </p:sp>
    </p:spTree>
    <p:extLst>
      <p:ext uri="{BB962C8B-B14F-4D97-AF65-F5344CB8AC3E}">
        <p14:creationId xmlns:p14="http://schemas.microsoft.com/office/powerpoint/2010/main" val="997610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229119"/>
            <a:ext cx="10515600" cy="595612"/>
          </a:xfrm>
          <a:prstGeom prst="rect">
            <a:avLst/>
          </a:prstGeom>
        </p:spPr>
        <p:txBody>
          <a:bodyPr vert="horz" wrap="square" lIns="91440" tIns="45720" rIns="91440" bIns="45720" rtlCol="0" anchor="ctr">
            <a:spAutoFit/>
          </a:bodyPr>
          <a:lstStyle/>
          <a:p>
            <a:r>
              <a:rPr lang="en-US"/>
              <a:t>Click to edit Master title style</a:t>
            </a:r>
          </a:p>
        </p:txBody>
      </p:sp>
      <p:sp>
        <p:nvSpPr>
          <p:cNvPr id="3" name="Text Placeholder 2"/>
          <p:cNvSpPr>
            <a:spLocks noGrp="1"/>
          </p:cNvSpPr>
          <p:nvPr>
            <p:ph type="body" idx="1"/>
          </p:nvPr>
        </p:nvSpPr>
        <p:spPr>
          <a:xfrm>
            <a:off x="838200" y="1825625"/>
            <a:ext cx="10515600" cy="1410130"/>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5623098"/>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hf hdr="0" ftr="0" dt="0"/>
  <p:txStyles>
    <p:titleStyle>
      <a:lvl1pPr algn="l" defTabSz="914400" rtl="0" eaLnBrk="1" latinLnBrk="0" hangingPunct="1">
        <a:lnSpc>
          <a:spcPct val="90000"/>
        </a:lnSpc>
        <a:spcBef>
          <a:spcPct val="0"/>
        </a:spcBef>
        <a:buNone/>
        <a:defRPr sz="3600" b="1" i="0" kern="1200" cap="all" baseline="0">
          <a:solidFill>
            <a:schemeClr val="tx1"/>
          </a:solidFill>
          <a:latin typeface="+mj-lt"/>
          <a:ea typeface="+mj-ea"/>
          <a:cs typeface="Poppins" pitchFamily="2" charset="77"/>
        </a:defRPr>
      </a:lvl1pPr>
    </p:titleStyle>
    <p:bodyStyle>
      <a:lvl1pPr marL="228600" indent="-228600" algn="l" defTabSz="914400" rtl="0" eaLnBrk="1" latinLnBrk="0" hangingPunct="1">
        <a:lnSpc>
          <a:spcPct val="90000"/>
        </a:lnSpc>
        <a:spcBef>
          <a:spcPts val="100"/>
        </a:spcBef>
        <a:spcAft>
          <a:spcPts val="500"/>
        </a:spcAft>
        <a:buFont typeface="Arial" panose="020B0604020202020204" pitchFamily="34" charset="0"/>
        <a:buChar char="•"/>
        <a:defRPr sz="1600" b="0" i="0" kern="1200" cap="none" baseline="0">
          <a:solidFill>
            <a:schemeClr val="tx1"/>
          </a:solidFill>
          <a:latin typeface="+mn-lt"/>
          <a:ea typeface="Roboto Light" panose="02000000000000000000" pitchFamily="2" charset="0"/>
          <a:cs typeface="Poppins Light"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lang="en-US" sz="1400" b="0" i="0" kern="1200" baseline="0" dirty="0" smtClean="0">
          <a:solidFill>
            <a:schemeClr val="tx1"/>
          </a:solidFill>
          <a:latin typeface="+mn-lt"/>
          <a:ea typeface="Roboto Light" panose="02000000000000000000" pitchFamily="2" charset="0"/>
          <a:cs typeface="Roboto Light" panose="02000000000000000000" pitchFamily="2" charset="0"/>
        </a:defRPr>
      </a:lvl2pPr>
      <a:lvl3pPr marL="1200150" indent="-285750" algn="l" defTabSz="914400" rtl="0" eaLnBrk="1" latinLnBrk="0" hangingPunct="1">
        <a:lnSpc>
          <a:spcPct val="90000"/>
        </a:lnSpc>
        <a:spcBef>
          <a:spcPts val="500"/>
        </a:spcBef>
        <a:buFont typeface="Arial" panose="020B0604020202020204" pitchFamily="34" charset="0"/>
        <a:buChar char="•"/>
        <a:defRPr lang="en-US" sz="1400" b="0" i="0" kern="1200" baseline="0" dirty="0" smtClean="0">
          <a:solidFill>
            <a:schemeClr val="tx1"/>
          </a:solidFill>
          <a:latin typeface="+mn-lt"/>
          <a:ea typeface="Roboto Light" panose="02000000000000000000" pitchFamily="2" charset="0"/>
          <a:cs typeface="Roboto Light"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400" b="0" i="0" kern="1200" baseline="0" dirty="0" smtClean="0">
          <a:solidFill>
            <a:schemeClr val="tx1"/>
          </a:solidFill>
          <a:latin typeface="+mn-lt"/>
          <a:ea typeface="Roboto Light" panose="02000000000000000000" pitchFamily="2" charset="0"/>
          <a:cs typeface="Roboto Light"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400" b="0" i="0" kern="1200" baseline="0" dirty="0" smtClean="0">
          <a:solidFill>
            <a:schemeClr val="tx1"/>
          </a:solidFill>
          <a:latin typeface="+mn-lt"/>
          <a:ea typeface="Roboto Light" panose="02000000000000000000" pitchFamily="2" charset="0"/>
          <a:cs typeface="Roboto Light"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3.jpe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5.emf"/><Relationship Id="rId5" Type="http://schemas.openxmlformats.org/officeDocument/2006/relationships/image" Target="../media/image2.emf"/><Relationship Id="rId10" Type="http://schemas.openxmlformats.org/officeDocument/2006/relationships/image" Target="../media/image9.png"/><Relationship Id="rId4" Type="http://schemas.openxmlformats.org/officeDocument/2006/relationships/image" Target="../media/image4.emf"/><Relationship Id="rId9" Type="http://schemas.openxmlformats.org/officeDocument/2006/relationships/image" Target="../media/image8.emf"/></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66DD6AE-89A9-6024-5B10-FCE462A0BED0}"/>
              </a:ext>
            </a:extLst>
          </p:cNvPr>
          <p:cNvSpPr/>
          <p:nvPr/>
        </p:nvSpPr>
        <p:spPr>
          <a:xfrm>
            <a:off x="569212" y="4589895"/>
            <a:ext cx="6953351" cy="2062103"/>
          </a:xfrm>
          <a:prstGeom prst="rect">
            <a:avLst/>
          </a:prstGeom>
        </p:spPr>
        <p:txBody>
          <a:bodyPr wrap="square">
            <a:spAutoFit/>
          </a:bodyPr>
          <a:lstStyle/>
          <a:p>
            <a:r>
              <a:rPr kumimoji="0" lang="en-US" sz="3200" i="0" u="none" strike="noStrike" kern="1200" cap="none" spc="0" normalizeH="0" baseline="0" noProof="0">
                <a:ln>
                  <a:noFill/>
                </a:ln>
                <a:solidFill>
                  <a:srgbClr val="000000"/>
                </a:solidFill>
                <a:effectLst/>
                <a:uLnTx/>
                <a:uFillTx/>
                <a:ea typeface="Roboto" charset="0"/>
                <a:cs typeface="Poppins Light" pitchFamily="2" charset="77"/>
              </a:rPr>
              <a:t>In-Depth Interviews (IDI): </a:t>
            </a:r>
            <a:r>
              <a:rPr lang="en-US" sz="3200"/>
              <a:t>Transcription/Translation and </a:t>
            </a:r>
          </a:p>
          <a:p>
            <a:r>
              <a:rPr lang="en-US" sz="3200"/>
              <a:t>Coding/Data analysis steps</a:t>
            </a:r>
          </a:p>
          <a:p>
            <a:pPr marL="0" marR="0" lvl="0" indent="0" algn="l" defTabSz="2286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srgbClr val="000000"/>
              </a:solidFill>
              <a:effectLst/>
              <a:uLnTx/>
              <a:uFillTx/>
              <a:ea typeface="Roboto" charset="0"/>
              <a:cs typeface="Poppins Light" pitchFamily="2" charset="77"/>
            </a:endParaRPr>
          </a:p>
        </p:txBody>
      </p:sp>
      <p:pic>
        <p:nvPicPr>
          <p:cNvPr id="26" name="Picture 25">
            <a:extLst>
              <a:ext uri="{FF2B5EF4-FFF2-40B4-BE49-F238E27FC236}">
                <a16:creationId xmlns:a16="http://schemas.microsoft.com/office/drawing/2014/main" id="{FF0E6D7E-C795-905B-5E6D-233C6839A3A4}"/>
              </a:ext>
            </a:extLst>
          </p:cNvPr>
          <p:cNvPicPr>
            <a:picLocks/>
          </p:cNvPicPr>
          <p:nvPr/>
        </p:nvPicPr>
        <p:blipFill>
          <a:blip r:embed="rId3" cstate="print">
            <a:extLst>
              <a:ext uri="{28A0092B-C50C-407E-A947-70E740481C1C}">
                <a14:useLocalDpi xmlns:a14="http://schemas.microsoft.com/office/drawing/2010/main" val="0"/>
              </a:ext>
            </a:extLst>
          </a:blip>
          <a:srcRect/>
          <a:stretch/>
        </p:blipFill>
        <p:spPr>
          <a:xfrm>
            <a:off x="6703070" y="11613"/>
            <a:ext cx="4114649" cy="2743099"/>
          </a:xfrm>
          <a:prstGeom prst="rect">
            <a:avLst/>
          </a:prstGeom>
        </p:spPr>
      </p:pic>
      <p:pic>
        <p:nvPicPr>
          <p:cNvPr id="27" name="Picture 26">
            <a:extLst>
              <a:ext uri="{FF2B5EF4-FFF2-40B4-BE49-F238E27FC236}">
                <a16:creationId xmlns:a16="http://schemas.microsoft.com/office/drawing/2014/main" id="{6F67D481-D644-2194-607A-9B84D4609868}"/>
              </a:ext>
            </a:extLst>
          </p:cNvPr>
          <p:cNvPicPr>
            <a:picLocks noChangeAspect="1"/>
          </p:cNvPicPr>
          <p:nvPr/>
        </p:nvPicPr>
        <p:blipFill>
          <a:blip r:embed="rId4"/>
          <a:stretch>
            <a:fillRect/>
          </a:stretch>
        </p:blipFill>
        <p:spPr>
          <a:xfrm>
            <a:off x="6713278" y="5481472"/>
            <a:ext cx="1372132" cy="1372132"/>
          </a:xfrm>
          <a:prstGeom prst="rect">
            <a:avLst/>
          </a:prstGeom>
        </p:spPr>
      </p:pic>
      <p:pic>
        <p:nvPicPr>
          <p:cNvPr id="28" name="Picture 27">
            <a:extLst>
              <a:ext uri="{FF2B5EF4-FFF2-40B4-BE49-F238E27FC236}">
                <a16:creationId xmlns:a16="http://schemas.microsoft.com/office/drawing/2014/main" id="{F2CF497C-739F-C646-DABA-C6CCBD67C6F5}"/>
              </a:ext>
            </a:extLst>
          </p:cNvPr>
          <p:cNvPicPr>
            <a:picLocks noChangeAspect="1"/>
          </p:cNvPicPr>
          <p:nvPr/>
        </p:nvPicPr>
        <p:blipFill>
          <a:blip r:embed="rId5"/>
          <a:stretch>
            <a:fillRect/>
          </a:stretch>
        </p:blipFill>
        <p:spPr>
          <a:xfrm rot="10800000">
            <a:off x="6699597" y="2739693"/>
            <a:ext cx="1372132" cy="1372132"/>
          </a:xfrm>
          <a:prstGeom prst="rect">
            <a:avLst/>
          </a:prstGeom>
        </p:spPr>
      </p:pic>
      <p:pic>
        <p:nvPicPr>
          <p:cNvPr id="30" name="Picture 29">
            <a:extLst>
              <a:ext uri="{FF2B5EF4-FFF2-40B4-BE49-F238E27FC236}">
                <a16:creationId xmlns:a16="http://schemas.microsoft.com/office/drawing/2014/main" id="{0CF72C7D-F20E-E7E1-616D-87C4063B3E49}"/>
              </a:ext>
            </a:extLst>
          </p:cNvPr>
          <p:cNvPicPr>
            <a:picLocks noChangeAspect="1"/>
          </p:cNvPicPr>
          <p:nvPr/>
        </p:nvPicPr>
        <p:blipFill>
          <a:blip r:embed="rId6"/>
          <a:stretch>
            <a:fillRect/>
          </a:stretch>
        </p:blipFill>
        <p:spPr>
          <a:xfrm>
            <a:off x="9452639" y="4139297"/>
            <a:ext cx="1372132" cy="1372132"/>
          </a:xfrm>
          <a:prstGeom prst="rect">
            <a:avLst/>
          </a:prstGeom>
        </p:spPr>
      </p:pic>
      <p:pic>
        <p:nvPicPr>
          <p:cNvPr id="31" name="Picture 30">
            <a:extLst>
              <a:ext uri="{FF2B5EF4-FFF2-40B4-BE49-F238E27FC236}">
                <a16:creationId xmlns:a16="http://schemas.microsoft.com/office/drawing/2014/main" id="{E154A98B-133C-B342-F87B-F6A7DB0C2B83}"/>
              </a:ext>
            </a:extLst>
          </p:cNvPr>
          <p:cNvPicPr>
            <a:picLocks noChangeAspect="1"/>
          </p:cNvPicPr>
          <p:nvPr/>
        </p:nvPicPr>
        <p:blipFill>
          <a:blip r:embed="rId7"/>
          <a:stretch>
            <a:fillRect/>
          </a:stretch>
        </p:blipFill>
        <p:spPr>
          <a:xfrm>
            <a:off x="10819868" y="4138572"/>
            <a:ext cx="1372132" cy="1372132"/>
          </a:xfrm>
          <a:prstGeom prst="rect">
            <a:avLst/>
          </a:prstGeom>
        </p:spPr>
      </p:pic>
      <p:pic>
        <p:nvPicPr>
          <p:cNvPr id="32" name="Picture 31">
            <a:extLst>
              <a:ext uri="{FF2B5EF4-FFF2-40B4-BE49-F238E27FC236}">
                <a16:creationId xmlns:a16="http://schemas.microsoft.com/office/drawing/2014/main" id="{95FB0377-B3EC-B510-98FC-E973582FFA85}"/>
              </a:ext>
            </a:extLst>
          </p:cNvPr>
          <p:cNvPicPr>
            <a:picLocks/>
          </p:cNvPicPr>
          <p:nvPr/>
        </p:nvPicPr>
        <p:blipFill>
          <a:blip r:embed="rId8"/>
          <a:stretch>
            <a:fillRect/>
          </a:stretch>
        </p:blipFill>
        <p:spPr>
          <a:xfrm>
            <a:off x="8077033" y="4125929"/>
            <a:ext cx="1372132" cy="1372132"/>
          </a:xfrm>
          <a:prstGeom prst="rect">
            <a:avLst/>
          </a:prstGeom>
        </p:spPr>
      </p:pic>
      <p:pic>
        <p:nvPicPr>
          <p:cNvPr id="33" name="Picture 32">
            <a:extLst>
              <a:ext uri="{FF2B5EF4-FFF2-40B4-BE49-F238E27FC236}">
                <a16:creationId xmlns:a16="http://schemas.microsoft.com/office/drawing/2014/main" id="{82E3B8F6-3360-56C6-5BA1-23FDE497C049}"/>
              </a:ext>
            </a:extLst>
          </p:cNvPr>
          <p:cNvPicPr>
            <a:picLocks noChangeAspect="1"/>
          </p:cNvPicPr>
          <p:nvPr/>
        </p:nvPicPr>
        <p:blipFill>
          <a:blip r:embed="rId9"/>
          <a:stretch>
            <a:fillRect/>
          </a:stretch>
        </p:blipFill>
        <p:spPr>
          <a:xfrm>
            <a:off x="6711801" y="4103288"/>
            <a:ext cx="1372132" cy="1372132"/>
          </a:xfrm>
          <a:prstGeom prst="rect">
            <a:avLst/>
          </a:prstGeom>
        </p:spPr>
      </p:pic>
      <p:sp>
        <p:nvSpPr>
          <p:cNvPr id="3" name="Rectangle 12">
            <a:extLst>
              <a:ext uri="{FF2B5EF4-FFF2-40B4-BE49-F238E27FC236}">
                <a16:creationId xmlns:a16="http://schemas.microsoft.com/office/drawing/2014/main" id="{4C534C9C-19B7-CD64-0597-138CF177A576}"/>
              </a:ext>
            </a:extLst>
          </p:cNvPr>
          <p:cNvSpPr>
            <a:spLocks noChangeAspect="1"/>
          </p:cNvSpPr>
          <p:nvPr/>
        </p:nvSpPr>
        <p:spPr>
          <a:xfrm flipV="1">
            <a:off x="8075203" y="11613"/>
            <a:ext cx="4114800" cy="4114800"/>
          </a:xfrm>
          <a:custGeom>
            <a:avLst/>
            <a:gdLst>
              <a:gd name="connsiteX0" fmla="*/ 0 w 12212728"/>
              <a:gd name="connsiteY0" fmla="*/ 0 h 10471338"/>
              <a:gd name="connsiteX1" fmla="*/ 12212728 w 12212728"/>
              <a:gd name="connsiteY1" fmla="*/ 0 h 10471338"/>
              <a:gd name="connsiteX2" fmla="*/ 12212728 w 12212728"/>
              <a:gd name="connsiteY2" fmla="*/ 10471338 h 10471338"/>
              <a:gd name="connsiteX3" fmla="*/ 0 w 12212728"/>
              <a:gd name="connsiteY3" fmla="*/ 10471338 h 10471338"/>
              <a:gd name="connsiteX4" fmla="*/ 0 w 12212728"/>
              <a:gd name="connsiteY4" fmla="*/ 0 h 10471338"/>
              <a:gd name="connsiteX0" fmla="*/ 0 w 12212728"/>
              <a:gd name="connsiteY0" fmla="*/ 0 h 10471338"/>
              <a:gd name="connsiteX1" fmla="*/ 12212728 w 12212728"/>
              <a:gd name="connsiteY1" fmla="*/ 0 h 10471338"/>
              <a:gd name="connsiteX2" fmla="*/ 12212728 w 12212728"/>
              <a:gd name="connsiteY2" fmla="*/ 10471338 h 10471338"/>
              <a:gd name="connsiteX3" fmla="*/ 5569527 w 12212728"/>
              <a:gd name="connsiteY3" fmla="*/ 4777120 h 10471338"/>
              <a:gd name="connsiteX4" fmla="*/ 0 w 12212728"/>
              <a:gd name="connsiteY4" fmla="*/ 0 h 10471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2728" h="10471338">
                <a:moveTo>
                  <a:pt x="0" y="0"/>
                </a:moveTo>
                <a:lnTo>
                  <a:pt x="12212728" y="0"/>
                </a:lnTo>
                <a:lnTo>
                  <a:pt x="12212728" y="10471338"/>
                </a:lnTo>
                <a:lnTo>
                  <a:pt x="5569527" y="4777120"/>
                </a:lnTo>
                <a:lnTo>
                  <a:pt x="0" y="0"/>
                </a:lnTo>
                <a:close/>
              </a:path>
            </a:pathLst>
          </a:custGeom>
          <a:solidFill>
            <a:schemeClr val="accent5">
              <a:alpha val="60000"/>
            </a:schemeClr>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28600" rtl="0" eaLnBrk="1" fontAlgn="auto" latinLnBrk="0" hangingPunct="1">
              <a:lnSpc>
                <a:spcPct val="100000"/>
              </a:lnSpc>
              <a:spcBef>
                <a:spcPts val="0"/>
              </a:spcBef>
              <a:spcAft>
                <a:spcPts val="0"/>
              </a:spcAft>
              <a:buClrTx/>
              <a:buSzTx/>
              <a:buFontTx/>
              <a:buNone/>
              <a:tabLst/>
              <a:defRPr/>
            </a:pPr>
            <a:r>
              <a:rPr kumimoji="0" lang="en-US" sz="900" b="1" i="1" u="none" strike="noStrike" kern="1200" cap="none" spc="0" normalizeH="0" baseline="0" noProof="0">
                <a:ln>
                  <a:noFill/>
                </a:ln>
                <a:solidFill>
                  <a:srgbClr val="00AC68"/>
                </a:solidFill>
                <a:effectLst/>
                <a:uLnTx/>
                <a:uFillTx/>
                <a:latin typeface="Poppins Black" pitchFamily="2" charset="77"/>
                <a:ea typeface="+mn-ea"/>
                <a:cs typeface="+mn-cs"/>
              </a:rPr>
              <a:t> </a:t>
            </a:r>
            <a:endParaRPr kumimoji="0" lang="ru-RU" sz="900" b="0" i="0" u="none" strike="noStrike" kern="1200" cap="none" spc="0" normalizeH="0" baseline="0" noProof="0">
              <a:ln>
                <a:noFill/>
              </a:ln>
              <a:solidFill>
                <a:srgbClr val="00AC68"/>
              </a:solidFill>
              <a:effectLst/>
              <a:uLnTx/>
              <a:uFillTx/>
              <a:latin typeface="Roboto Light" panose="02000000000000000000" pitchFamily="2" charset="0"/>
              <a:ea typeface="+mn-ea"/>
              <a:cs typeface="+mn-cs"/>
            </a:endParaRPr>
          </a:p>
        </p:txBody>
      </p:sp>
      <p:pic>
        <p:nvPicPr>
          <p:cNvPr id="2" name="Picture 1" descr="A group of pink and blue logos&#10;&#10;Description automatically generated">
            <a:extLst>
              <a:ext uri="{FF2B5EF4-FFF2-40B4-BE49-F238E27FC236}">
                <a16:creationId xmlns:a16="http://schemas.microsoft.com/office/drawing/2014/main" id="{6C000BA3-A7E6-E095-CCD0-726244FCEFB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8325" y="1383162"/>
            <a:ext cx="3404964" cy="1074820"/>
          </a:xfrm>
          <a:prstGeom prst="rect">
            <a:avLst/>
          </a:prstGeom>
        </p:spPr>
      </p:pic>
      <p:sp>
        <p:nvSpPr>
          <p:cNvPr id="7" name="TextBox 6">
            <a:extLst>
              <a:ext uri="{FF2B5EF4-FFF2-40B4-BE49-F238E27FC236}">
                <a16:creationId xmlns:a16="http://schemas.microsoft.com/office/drawing/2014/main" id="{5F6E909C-8B0F-6CAE-9573-DFBAFD0E088F}"/>
              </a:ext>
            </a:extLst>
          </p:cNvPr>
          <p:cNvSpPr txBox="1"/>
          <p:nvPr/>
        </p:nvSpPr>
        <p:spPr>
          <a:xfrm>
            <a:off x="569212" y="2739693"/>
            <a:ext cx="4094730" cy="1323439"/>
          </a:xfrm>
          <a:prstGeom prst="rect">
            <a:avLst/>
          </a:prstGeom>
          <a:noFill/>
        </p:spPr>
        <p:txBody>
          <a:bodyPr wrap="square">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srgbClr val="C00000"/>
                </a:solidFill>
                <a:effectLst/>
                <a:highlight>
                  <a:srgbClr val="FFFF00"/>
                </a:highlight>
                <a:uLnTx/>
                <a:uFillTx/>
                <a:latin typeface="Poppins" pitchFamily="2" charset="77"/>
                <a:ea typeface="Roboto Light" charset="0"/>
                <a:cs typeface="Poppins" pitchFamily="2" charset="77"/>
              </a:rPr>
              <a:t>[Country, Year]</a:t>
            </a:r>
          </a:p>
        </p:txBody>
      </p:sp>
    </p:spTree>
    <p:extLst>
      <p:ext uri="{BB962C8B-B14F-4D97-AF65-F5344CB8AC3E}">
        <p14:creationId xmlns:p14="http://schemas.microsoft.com/office/powerpoint/2010/main" val="135248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C723C-7E50-A44C-EBC3-BA0C39710B4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2461D9A-E88E-32CC-B20E-AC03D1722A26}"/>
              </a:ext>
            </a:extLst>
          </p:cNvPr>
          <p:cNvSpPr>
            <a:spLocks noGrp="1"/>
          </p:cNvSpPr>
          <p:nvPr>
            <p:ph type="title"/>
          </p:nvPr>
        </p:nvSpPr>
        <p:spPr>
          <a:xfrm>
            <a:off x="179962" y="192578"/>
            <a:ext cx="10548536" cy="1205458"/>
          </a:xfrm>
        </p:spPr>
        <p:txBody>
          <a:bodyPr/>
          <a:lstStyle/>
          <a:p>
            <a:r>
              <a:rPr lang="en-US" sz="4000" b="1"/>
              <a:t>Data Management – Example folder structure</a:t>
            </a:r>
            <a:endParaRPr lang="fr-FR" sz="4000"/>
          </a:p>
        </p:txBody>
      </p:sp>
      <p:pic>
        <p:nvPicPr>
          <p:cNvPr id="3" name="Picture 2" descr="A screenshot of a computer&#10;&#10;AI-generated content may be incorrect.">
            <a:extLst>
              <a:ext uri="{FF2B5EF4-FFF2-40B4-BE49-F238E27FC236}">
                <a16:creationId xmlns:a16="http://schemas.microsoft.com/office/drawing/2014/main" id="{7AEDF182-C4A0-C69C-96FD-7CDCE1A3F2AA}"/>
              </a:ext>
            </a:extLst>
          </p:cNvPr>
          <p:cNvPicPr>
            <a:picLocks noChangeAspect="1"/>
          </p:cNvPicPr>
          <p:nvPr/>
        </p:nvPicPr>
        <p:blipFill>
          <a:blip r:embed="rId3"/>
          <a:stretch>
            <a:fillRect/>
          </a:stretch>
        </p:blipFill>
        <p:spPr>
          <a:xfrm>
            <a:off x="821732" y="5080829"/>
            <a:ext cx="10548536" cy="1584593"/>
          </a:xfrm>
          <a:prstGeom prst="rect">
            <a:avLst/>
          </a:prstGeom>
        </p:spPr>
      </p:pic>
      <p:sp>
        <p:nvSpPr>
          <p:cNvPr id="5" name="TextBox 4">
            <a:extLst>
              <a:ext uri="{FF2B5EF4-FFF2-40B4-BE49-F238E27FC236}">
                <a16:creationId xmlns:a16="http://schemas.microsoft.com/office/drawing/2014/main" id="{03D46826-C0DB-405D-2C0F-5F2FE8111FD0}"/>
              </a:ext>
            </a:extLst>
          </p:cNvPr>
          <p:cNvSpPr txBox="1"/>
          <p:nvPr/>
        </p:nvSpPr>
        <p:spPr>
          <a:xfrm>
            <a:off x="179962" y="2561876"/>
            <a:ext cx="11113851" cy="23175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
              </a:spcBef>
              <a:spcAft>
                <a:spcPts val="500"/>
              </a:spcAft>
            </a:pPr>
            <a:r>
              <a:rPr lang="en-US" sz="2400" u="sng">
                <a:ea typeface="Roboto Light"/>
                <a:cs typeface="Roboto Light"/>
              </a:rPr>
              <a:t>Tips </a:t>
            </a:r>
          </a:p>
          <a:p>
            <a:pPr marL="285750" indent="-285750">
              <a:lnSpc>
                <a:spcPct val="90000"/>
              </a:lnSpc>
              <a:spcBef>
                <a:spcPts val="100"/>
              </a:spcBef>
              <a:spcAft>
                <a:spcPts val="500"/>
              </a:spcAft>
              <a:buFont typeface="Arial" panose="020B0604020202020204" pitchFamily="34" charset="0"/>
              <a:buChar char="•"/>
            </a:pPr>
            <a:r>
              <a:rPr lang="en-US" sz="2400">
                <a:ea typeface="Roboto Light"/>
                <a:cs typeface="Roboto Light"/>
              </a:rPr>
              <a:t>All qualitative data should be kept in the same general folder (e.g., “Qualitative data”)</a:t>
            </a:r>
          </a:p>
          <a:p>
            <a:pPr marL="285750" indent="-285750">
              <a:lnSpc>
                <a:spcPct val="90000"/>
              </a:lnSpc>
              <a:spcBef>
                <a:spcPts val="100"/>
              </a:spcBef>
              <a:spcAft>
                <a:spcPts val="500"/>
              </a:spcAft>
              <a:buFont typeface="Arial" panose="020B0604020202020204" pitchFamily="34" charset="0"/>
              <a:buChar char="•"/>
            </a:pPr>
            <a:r>
              <a:rPr lang="en-US" sz="2400">
                <a:ea typeface="Roboto Light"/>
                <a:cs typeface="Roboto Light"/>
              </a:rPr>
              <a:t>Folders should be clearly named (e.g., “Audio Recordings”)</a:t>
            </a:r>
          </a:p>
          <a:p>
            <a:pPr marL="285750" indent="-285750">
              <a:lnSpc>
                <a:spcPct val="90000"/>
              </a:lnSpc>
              <a:spcBef>
                <a:spcPts val="100"/>
              </a:spcBef>
              <a:spcAft>
                <a:spcPts val="500"/>
              </a:spcAft>
              <a:buFont typeface="Arial" panose="020B0604020202020204" pitchFamily="34" charset="0"/>
              <a:buChar char="•"/>
            </a:pPr>
            <a:r>
              <a:rPr lang="en-US" sz="2400">
                <a:ea typeface="Roboto Light"/>
                <a:cs typeface="Roboto Light"/>
              </a:rPr>
              <a:t>Similar data should be grouped together under sub-folders (audio recordings, transcripts, etc.) to make file location easier</a:t>
            </a:r>
          </a:p>
        </p:txBody>
      </p:sp>
      <p:sp>
        <p:nvSpPr>
          <p:cNvPr id="4" name="TextBox 3">
            <a:extLst>
              <a:ext uri="{FF2B5EF4-FFF2-40B4-BE49-F238E27FC236}">
                <a16:creationId xmlns:a16="http://schemas.microsoft.com/office/drawing/2014/main" id="{8FC20E5C-9A48-B867-E153-DF170F8EEC79}"/>
              </a:ext>
            </a:extLst>
          </p:cNvPr>
          <p:cNvSpPr txBox="1"/>
          <p:nvPr/>
        </p:nvSpPr>
        <p:spPr>
          <a:xfrm>
            <a:off x="184826" y="1529485"/>
            <a:ext cx="10890114" cy="830997"/>
          </a:xfrm>
          <a:prstGeom prst="rect">
            <a:avLst/>
          </a:prstGeom>
          <a:noFill/>
        </p:spPr>
        <p:txBody>
          <a:bodyPr wrap="square" rtlCol="0">
            <a:spAutoFit/>
          </a:bodyPr>
          <a:lstStyle/>
          <a:p>
            <a:r>
              <a:rPr lang="en-US" sz="2400"/>
              <a:t>Prior to starting data collection, the team should create a folder structure for both qual and quant data</a:t>
            </a:r>
          </a:p>
        </p:txBody>
      </p:sp>
    </p:spTree>
    <p:extLst>
      <p:ext uri="{BB962C8B-B14F-4D97-AF65-F5344CB8AC3E}">
        <p14:creationId xmlns:p14="http://schemas.microsoft.com/office/powerpoint/2010/main" val="282598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9BDB3B0A-7467-4376-BB1F-A525482CB277}"/>
              </a:ext>
            </a:extLst>
          </p:cNvPr>
          <p:cNvSpPr txBox="1">
            <a:spLocks noChangeArrowheads="1"/>
          </p:cNvSpPr>
          <p:nvPr/>
        </p:nvSpPr>
        <p:spPr bwMode="auto">
          <a:xfrm>
            <a:off x="3367038" y="2679144"/>
            <a:ext cx="5457924" cy="16625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DB7E4"/>
              </a:buClr>
              <a:buChar char="•"/>
              <a:defRPr sz="2000">
                <a:solidFill>
                  <a:srgbClr val="00549F"/>
                </a:solidFill>
                <a:latin typeface="+mn-lt"/>
                <a:ea typeface="+mn-ea"/>
                <a:cs typeface="+mn-cs"/>
              </a:defRPr>
            </a:lvl1pPr>
            <a:lvl2pPr marL="742950" indent="-285750" algn="l" rtl="0" eaLnBrk="0" fontAlgn="base" hangingPunct="0">
              <a:spcBef>
                <a:spcPct val="20000"/>
              </a:spcBef>
              <a:spcAft>
                <a:spcPct val="0"/>
              </a:spcAft>
              <a:buClr>
                <a:srgbClr val="3DB7E4"/>
              </a:buClr>
              <a:buChar char="–"/>
              <a:defRPr sz="2800">
                <a:solidFill>
                  <a:srgbClr val="00549F"/>
                </a:solidFill>
                <a:latin typeface="+mn-lt"/>
                <a:ea typeface="+mn-ea"/>
              </a:defRPr>
            </a:lvl2pPr>
            <a:lvl3pPr marL="1143000" indent="-228600" algn="l" rtl="0" eaLnBrk="0" fontAlgn="base" hangingPunct="0">
              <a:spcBef>
                <a:spcPct val="20000"/>
              </a:spcBef>
              <a:spcAft>
                <a:spcPct val="0"/>
              </a:spcAft>
              <a:buClr>
                <a:srgbClr val="3DB7E4"/>
              </a:buClr>
              <a:buFont typeface="Times" pitchFamily="18" charset="0"/>
              <a:buChar char="•"/>
              <a:defRPr sz="1600">
                <a:solidFill>
                  <a:srgbClr val="00549F"/>
                </a:solidFill>
                <a:latin typeface="+mn-lt"/>
                <a:ea typeface="+mn-ea"/>
              </a:defRPr>
            </a:lvl3pPr>
            <a:lvl4pPr marL="1600200" indent="-228600" algn="l" rtl="0" eaLnBrk="0" fontAlgn="base" hangingPunct="0">
              <a:spcBef>
                <a:spcPct val="20000"/>
              </a:spcBef>
              <a:spcAft>
                <a:spcPct val="0"/>
              </a:spcAft>
              <a:buClr>
                <a:srgbClr val="3DB7E4"/>
              </a:buClr>
              <a:buChar char="–"/>
              <a:defRPr sz="1400">
                <a:solidFill>
                  <a:srgbClr val="00549F"/>
                </a:solidFill>
                <a:latin typeface="+mn-lt"/>
                <a:ea typeface="+mn-ea"/>
              </a:defRPr>
            </a:lvl4pPr>
            <a:lvl5pPr marL="2057400" indent="-228600" algn="l" rtl="0" eaLnBrk="0" fontAlgn="base" hangingPunct="0">
              <a:spcBef>
                <a:spcPct val="20000"/>
              </a:spcBef>
              <a:spcAft>
                <a:spcPct val="0"/>
              </a:spcAft>
              <a:buClr>
                <a:srgbClr val="3DB7E4"/>
              </a:buClr>
              <a:buChar char="»"/>
              <a:defRPr sz="1200">
                <a:solidFill>
                  <a:srgbClr val="00549F"/>
                </a:solidFill>
                <a:latin typeface="+mn-lt"/>
                <a:ea typeface="+mn-ea"/>
              </a:defRPr>
            </a:lvl5pPr>
            <a:lvl6pPr marL="2514600" indent="-228600" algn="l" rtl="0" eaLnBrk="0" fontAlgn="base" hangingPunct="0">
              <a:spcBef>
                <a:spcPct val="20000"/>
              </a:spcBef>
              <a:spcAft>
                <a:spcPct val="0"/>
              </a:spcAft>
              <a:buClr>
                <a:srgbClr val="3DB7E4"/>
              </a:buClr>
              <a:buChar char="»"/>
              <a:defRPr sz="1200">
                <a:solidFill>
                  <a:srgbClr val="00549F"/>
                </a:solidFill>
                <a:latin typeface="+mn-lt"/>
                <a:ea typeface="+mn-ea"/>
              </a:defRPr>
            </a:lvl6pPr>
            <a:lvl7pPr marL="2971800" indent="-228600" algn="l" rtl="0" eaLnBrk="0" fontAlgn="base" hangingPunct="0">
              <a:spcBef>
                <a:spcPct val="20000"/>
              </a:spcBef>
              <a:spcAft>
                <a:spcPct val="0"/>
              </a:spcAft>
              <a:buClr>
                <a:srgbClr val="3DB7E4"/>
              </a:buClr>
              <a:buChar char="»"/>
              <a:defRPr sz="1200">
                <a:solidFill>
                  <a:srgbClr val="00549F"/>
                </a:solidFill>
                <a:latin typeface="+mn-lt"/>
                <a:ea typeface="+mn-ea"/>
              </a:defRPr>
            </a:lvl7pPr>
            <a:lvl8pPr marL="3429000" indent="-228600" algn="l" rtl="0" eaLnBrk="0" fontAlgn="base" hangingPunct="0">
              <a:spcBef>
                <a:spcPct val="20000"/>
              </a:spcBef>
              <a:spcAft>
                <a:spcPct val="0"/>
              </a:spcAft>
              <a:buClr>
                <a:srgbClr val="3DB7E4"/>
              </a:buClr>
              <a:buChar char="»"/>
              <a:defRPr sz="1200">
                <a:solidFill>
                  <a:srgbClr val="00549F"/>
                </a:solidFill>
                <a:latin typeface="+mn-lt"/>
                <a:ea typeface="+mn-ea"/>
              </a:defRPr>
            </a:lvl8pPr>
            <a:lvl9pPr marL="3886200" indent="-228600" algn="l" rtl="0" eaLnBrk="0" fontAlgn="base" hangingPunct="0">
              <a:spcBef>
                <a:spcPct val="20000"/>
              </a:spcBef>
              <a:spcAft>
                <a:spcPct val="0"/>
              </a:spcAft>
              <a:buClr>
                <a:srgbClr val="3DB7E4"/>
              </a:buClr>
              <a:buChar char="»"/>
              <a:defRPr sz="1200">
                <a:solidFill>
                  <a:srgbClr val="00549F"/>
                </a:solidFill>
                <a:latin typeface="+mn-lt"/>
                <a:ea typeface="+mn-ea"/>
              </a:defRPr>
            </a:lvl9pPr>
          </a:lstStyle>
          <a:p>
            <a:pPr marL="0" marR="0" lvl="0" indent="0" algn="ctr" defTabSz="914400" rtl="0" eaLnBrk="1" fontAlgn="base" latinLnBrk="0" hangingPunct="1">
              <a:lnSpc>
                <a:spcPct val="100000"/>
              </a:lnSpc>
              <a:spcBef>
                <a:spcPts val="0"/>
              </a:spcBef>
              <a:spcAft>
                <a:spcPct val="0"/>
              </a:spcAft>
              <a:buClr>
                <a:srgbClr val="3DB7E4"/>
              </a:buClr>
              <a:buSzTx/>
              <a:buFontTx/>
              <a:buNone/>
              <a:tabLst/>
              <a:defRPr/>
            </a:pPr>
            <a:endParaRPr kumimoji="0" lang="fr-FR" sz="3200" b="1" i="0" u="none" strike="noStrike" kern="0" cap="none" spc="0" normalizeH="0" baseline="0" noProof="0">
              <a:ln>
                <a:noFill/>
              </a:ln>
              <a:solidFill>
                <a:srgbClr val="000000"/>
              </a:solidFill>
              <a:effectLst/>
              <a:uLnTx/>
              <a:uFillTx/>
              <a:latin typeface="Roboto Light"/>
              <a:ea typeface="+mn-ea"/>
              <a:cs typeface="+mn-cs"/>
            </a:endParaRPr>
          </a:p>
          <a:p>
            <a:pPr marL="0" marR="0" lvl="0" indent="0" algn="ctr" defTabSz="914400" rtl="0" eaLnBrk="1" fontAlgn="base" latinLnBrk="0" hangingPunct="1">
              <a:lnSpc>
                <a:spcPct val="100000"/>
              </a:lnSpc>
              <a:spcBef>
                <a:spcPts val="0"/>
              </a:spcBef>
              <a:spcAft>
                <a:spcPct val="0"/>
              </a:spcAft>
              <a:buClr>
                <a:srgbClr val="3DB7E4"/>
              </a:buClr>
              <a:buSzTx/>
              <a:buFontTx/>
              <a:buNone/>
              <a:tabLst/>
              <a:defRPr/>
            </a:pPr>
            <a:endParaRPr kumimoji="0" lang="fr-FR" sz="3200" b="1" i="0" u="none" strike="noStrike" kern="0" cap="none" spc="0" normalizeH="0" baseline="0" noProof="0">
              <a:ln>
                <a:noFill/>
              </a:ln>
              <a:solidFill>
                <a:srgbClr val="000000"/>
              </a:solidFill>
              <a:effectLst/>
              <a:uLnTx/>
              <a:uFillTx/>
              <a:latin typeface="Roboto Light"/>
              <a:ea typeface="+mn-ea"/>
              <a:cs typeface="+mn-cs"/>
            </a:endParaRPr>
          </a:p>
          <a:p>
            <a:pPr marL="0" marR="0" lvl="0" indent="0" algn="ctr" defTabSz="914400" rtl="0" eaLnBrk="1" fontAlgn="base" latinLnBrk="0" hangingPunct="1">
              <a:lnSpc>
                <a:spcPct val="100000"/>
              </a:lnSpc>
              <a:spcBef>
                <a:spcPts val="0"/>
              </a:spcBef>
              <a:spcAft>
                <a:spcPct val="0"/>
              </a:spcAft>
              <a:buClr>
                <a:srgbClr val="3DB7E4"/>
              </a:buClr>
              <a:buSzTx/>
              <a:buFontTx/>
              <a:buNone/>
              <a:tabLst/>
              <a:defRPr/>
            </a:pPr>
            <a:r>
              <a:rPr kumimoji="0" lang="fr-FR" sz="3200" b="1" i="0" u="none" strike="noStrike" kern="0" cap="none" spc="0" normalizeH="0" baseline="0" noProof="0">
                <a:ln>
                  <a:noFill/>
                </a:ln>
                <a:solidFill>
                  <a:srgbClr val="000000"/>
                </a:solidFill>
                <a:effectLst/>
                <a:uLnTx/>
                <a:uFillTx/>
                <a:latin typeface="Roboto Light"/>
                <a:ea typeface="+mn-ea"/>
                <a:cs typeface="+mn-cs"/>
              </a:rPr>
              <a:t>End of session</a:t>
            </a:r>
          </a:p>
          <a:p>
            <a:pPr marL="0" marR="0" lvl="0" indent="0" algn="ctr" defTabSz="914400" rtl="0" eaLnBrk="1" fontAlgn="base" latinLnBrk="0" hangingPunct="1">
              <a:lnSpc>
                <a:spcPct val="100000"/>
              </a:lnSpc>
              <a:spcBef>
                <a:spcPts val="0"/>
              </a:spcBef>
              <a:spcAft>
                <a:spcPct val="0"/>
              </a:spcAft>
              <a:buClr>
                <a:srgbClr val="3DB7E4"/>
              </a:buClr>
              <a:buSzTx/>
              <a:buFontTx/>
              <a:buNone/>
              <a:tabLst/>
              <a:defRPr/>
            </a:pPr>
            <a:endParaRPr lang="fr-FR" sz="3200" b="1" kern="0">
              <a:solidFill>
                <a:srgbClr val="000000"/>
              </a:solidFill>
              <a:latin typeface="Roboto Light"/>
            </a:endParaRPr>
          </a:p>
          <a:p>
            <a:pPr marL="0" marR="0" lvl="0" indent="0" algn="ctr" defTabSz="914400" rtl="0" eaLnBrk="1" fontAlgn="base" latinLnBrk="0" hangingPunct="1">
              <a:lnSpc>
                <a:spcPct val="100000"/>
              </a:lnSpc>
              <a:spcBef>
                <a:spcPts val="0"/>
              </a:spcBef>
              <a:spcAft>
                <a:spcPct val="0"/>
              </a:spcAft>
              <a:buClr>
                <a:srgbClr val="3DB7E4"/>
              </a:buClr>
              <a:buSzTx/>
              <a:buFontTx/>
              <a:buNone/>
              <a:tabLst/>
              <a:defRPr/>
            </a:pPr>
            <a:r>
              <a:rPr kumimoji="0" lang="fr-FR" sz="3200" b="1" i="0" u="none" strike="noStrike" kern="0" cap="none" spc="0" normalizeH="0" baseline="0" noProof="0" err="1">
                <a:ln>
                  <a:noFill/>
                </a:ln>
                <a:solidFill>
                  <a:srgbClr val="000000"/>
                </a:solidFill>
                <a:effectLst/>
                <a:uLnTx/>
                <a:uFillTx/>
                <a:latin typeface="Roboto Light"/>
                <a:ea typeface="+mn-ea"/>
                <a:cs typeface="+mn-cs"/>
              </a:rPr>
              <a:t>Thank</a:t>
            </a:r>
            <a:r>
              <a:rPr kumimoji="0" lang="fr-FR" sz="3200" b="1" i="0" u="none" strike="noStrike" kern="0" cap="none" spc="0" normalizeH="0" baseline="0" noProof="0">
                <a:ln>
                  <a:noFill/>
                </a:ln>
                <a:solidFill>
                  <a:srgbClr val="000000"/>
                </a:solidFill>
                <a:effectLst/>
                <a:uLnTx/>
                <a:uFillTx/>
                <a:latin typeface="Roboto Light"/>
                <a:ea typeface="+mn-ea"/>
                <a:cs typeface="+mn-cs"/>
              </a:rPr>
              <a:t> </a:t>
            </a:r>
            <a:r>
              <a:rPr kumimoji="0" lang="fr-FR" sz="3200" b="1" i="0" u="none" strike="noStrike" kern="0" cap="none" spc="0" normalizeH="0" baseline="0" noProof="0" err="1">
                <a:ln>
                  <a:noFill/>
                </a:ln>
                <a:solidFill>
                  <a:srgbClr val="000000"/>
                </a:solidFill>
                <a:effectLst/>
                <a:uLnTx/>
                <a:uFillTx/>
                <a:latin typeface="Roboto Light"/>
                <a:ea typeface="+mn-ea"/>
                <a:cs typeface="+mn-cs"/>
              </a:rPr>
              <a:t>you</a:t>
            </a:r>
            <a:r>
              <a:rPr kumimoji="0" lang="fr-FR" sz="3200" b="1" i="0" u="none" strike="noStrike" kern="0" cap="none" spc="0" normalizeH="0" baseline="0" noProof="0">
                <a:ln>
                  <a:noFill/>
                </a:ln>
                <a:solidFill>
                  <a:srgbClr val="000000"/>
                </a:solidFill>
                <a:effectLst/>
                <a:uLnTx/>
                <a:uFillTx/>
                <a:latin typeface="Roboto Light"/>
                <a:ea typeface="+mn-ea"/>
                <a:cs typeface="+mn-cs"/>
              </a:rPr>
              <a:t> for </a:t>
            </a:r>
            <a:r>
              <a:rPr kumimoji="0" lang="fr-FR" sz="3200" b="1" i="0" u="none" strike="noStrike" kern="0" cap="none" spc="0" normalizeH="0" baseline="0" noProof="0" err="1">
                <a:ln>
                  <a:noFill/>
                </a:ln>
                <a:solidFill>
                  <a:srgbClr val="000000"/>
                </a:solidFill>
                <a:effectLst/>
                <a:uLnTx/>
                <a:uFillTx/>
                <a:latin typeface="Roboto Light"/>
                <a:ea typeface="+mn-ea"/>
                <a:cs typeface="+mn-cs"/>
              </a:rPr>
              <a:t>your</a:t>
            </a:r>
            <a:r>
              <a:rPr kumimoji="0" lang="fr-FR" sz="3200" b="1" i="0" u="none" strike="noStrike" kern="0" cap="none" spc="0" normalizeH="0" baseline="0" noProof="0">
                <a:ln>
                  <a:noFill/>
                </a:ln>
                <a:solidFill>
                  <a:srgbClr val="000000"/>
                </a:solidFill>
                <a:effectLst/>
                <a:uLnTx/>
                <a:uFillTx/>
                <a:latin typeface="Roboto Light"/>
                <a:ea typeface="+mn-ea"/>
                <a:cs typeface="+mn-cs"/>
              </a:rPr>
              <a:t> attention!</a:t>
            </a:r>
          </a:p>
          <a:p>
            <a:pPr marL="0" marR="0" lvl="0" indent="0" algn="ctr" defTabSz="914400" rtl="0" eaLnBrk="1" fontAlgn="base" latinLnBrk="0" hangingPunct="1">
              <a:lnSpc>
                <a:spcPct val="100000"/>
              </a:lnSpc>
              <a:spcBef>
                <a:spcPts val="0"/>
              </a:spcBef>
              <a:spcAft>
                <a:spcPct val="0"/>
              </a:spcAft>
              <a:buClr>
                <a:srgbClr val="3DB7E4"/>
              </a:buClr>
              <a:buSzTx/>
              <a:buFontTx/>
              <a:buNone/>
              <a:tabLst/>
              <a:defRPr/>
            </a:pPr>
            <a:r>
              <a:rPr kumimoji="0" lang="fr-FR" sz="3200" b="1" i="0" u="none" strike="noStrike" kern="0" cap="none" spc="0" normalizeH="0" baseline="0" noProof="0" err="1">
                <a:ln>
                  <a:noFill/>
                </a:ln>
                <a:solidFill>
                  <a:srgbClr val="000000"/>
                </a:solidFill>
                <a:effectLst/>
                <a:uLnTx/>
                <a:uFillTx/>
                <a:latin typeface="Roboto Light"/>
                <a:ea typeface="+mn-ea"/>
                <a:cs typeface="+mn-cs"/>
              </a:rPr>
              <a:t>Any</a:t>
            </a:r>
            <a:r>
              <a:rPr kumimoji="0" lang="fr-FR" sz="3200" b="1" i="0" u="none" strike="noStrike" kern="0" cap="none" spc="0" normalizeH="0" baseline="0" noProof="0">
                <a:ln>
                  <a:noFill/>
                </a:ln>
                <a:solidFill>
                  <a:srgbClr val="000000"/>
                </a:solidFill>
                <a:effectLst/>
                <a:uLnTx/>
                <a:uFillTx/>
                <a:latin typeface="Roboto Light"/>
                <a:ea typeface="+mn-ea"/>
                <a:cs typeface="+mn-cs"/>
              </a:rPr>
              <a:t> questions?</a:t>
            </a:r>
            <a:endParaRPr kumimoji="0" lang="fr-FR" sz="3200" b="1" i="0" u="none" strike="noStrike" kern="0" cap="none" spc="0" normalizeH="0" baseline="0" noProof="0">
              <a:ln>
                <a:noFill/>
              </a:ln>
              <a:solidFill>
                <a:srgbClr val="000000"/>
              </a:solidFill>
              <a:effectLst/>
              <a:uLnTx/>
              <a:uFillTx/>
              <a:latin typeface="Roboto Light"/>
              <a:ea typeface="Verdana" pitchFamily="34" charset="0"/>
              <a:cs typeface="Verdana" pitchFamily="34" charset="0"/>
            </a:endParaRPr>
          </a:p>
        </p:txBody>
      </p:sp>
      <p:pic>
        <p:nvPicPr>
          <p:cNvPr id="2" name="Picture 1620935538" descr="A group of blue and grey logos&#10;&#10;Description automatically generated">
            <a:extLst>
              <a:ext uri="{FF2B5EF4-FFF2-40B4-BE49-F238E27FC236}">
                <a16:creationId xmlns:a16="http://schemas.microsoft.com/office/drawing/2014/main" id="{E4F54477-FF50-91A7-F6D2-A57DBA9E73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9100" y="723900"/>
            <a:ext cx="3189617" cy="1005814"/>
          </a:xfrm>
          <a:prstGeom prst="rect">
            <a:avLst/>
          </a:prstGeom>
        </p:spPr>
      </p:pic>
      <p:sp>
        <p:nvSpPr>
          <p:cNvPr id="3" name="TextBox 2">
            <a:extLst>
              <a:ext uri="{FF2B5EF4-FFF2-40B4-BE49-F238E27FC236}">
                <a16:creationId xmlns:a16="http://schemas.microsoft.com/office/drawing/2014/main" id="{593F8F49-21F1-5186-6CF1-1D834EA0537C}"/>
              </a:ext>
            </a:extLst>
          </p:cNvPr>
          <p:cNvSpPr txBox="1"/>
          <p:nvPr/>
        </p:nvSpPr>
        <p:spPr>
          <a:xfrm>
            <a:off x="3837673" y="1971258"/>
            <a:ext cx="4516654" cy="707886"/>
          </a:xfrm>
          <a:prstGeom prst="rect">
            <a:avLst/>
          </a:prstGeom>
          <a:noFill/>
        </p:spPr>
        <p:txBody>
          <a:bodyPr wrap="square">
            <a:spAutoFit/>
          </a:bodyPr>
          <a:lstStyle/>
          <a:p>
            <a:pPr marL="0" marR="0" lvl="0" indent="0" algn="l" defTabSz="2286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a:ln>
                  <a:noFill/>
                </a:ln>
                <a:solidFill>
                  <a:srgbClr val="C00000"/>
                </a:solidFill>
                <a:effectLst/>
                <a:highlight>
                  <a:srgbClr val="FFFF00"/>
                </a:highlight>
                <a:uLnTx/>
                <a:uFillTx/>
                <a:latin typeface="Poppins" pitchFamily="2" charset="77"/>
                <a:ea typeface="Roboto Light" charset="0"/>
                <a:cs typeface="Poppins" pitchFamily="2" charset="77"/>
              </a:rPr>
              <a:t>[Country, Year]</a:t>
            </a:r>
          </a:p>
        </p:txBody>
      </p:sp>
    </p:spTree>
    <p:extLst>
      <p:ext uri="{BB962C8B-B14F-4D97-AF65-F5344CB8AC3E}">
        <p14:creationId xmlns:p14="http://schemas.microsoft.com/office/powerpoint/2010/main" val="309216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180AD-103D-1EBD-543E-C2F3A327338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C1D5279-EECD-6535-F062-0A7AE5E16B46}"/>
              </a:ext>
            </a:extLst>
          </p:cNvPr>
          <p:cNvSpPr>
            <a:spLocks noGrp="1"/>
          </p:cNvSpPr>
          <p:nvPr>
            <p:ph type="title"/>
          </p:nvPr>
        </p:nvSpPr>
        <p:spPr>
          <a:xfrm>
            <a:off x="267511" y="331085"/>
            <a:ext cx="8525107" cy="651460"/>
          </a:xfrm>
        </p:spPr>
        <p:txBody>
          <a:bodyPr/>
          <a:lstStyle/>
          <a:p>
            <a:r>
              <a:rPr lang="en-US" sz="4000" b="1"/>
              <a:t>Transcription/translation</a:t>
            </a:r>
            <a:endParaRPr lang="fr-FR" sz="4000"/>
          </a:p>
        </p:txBody>
      </p:sp>
      <p:sp>
        <p:nvSpPr>
          <p:cNvPr id="4" name="Text Placeholder 2">
            <a:extLst>
              <a:ext uri="{FF2B5EF4-FFF2-40B4-BE49-F238E27FC236}">
                <a16:creationId xmlns:a16="http://schemas.microsoft.com/office/drawing/2014/main" id="{D47AEFAA-8C23-0046-A246-1BF3B69C2F76}"/>
              </a:ext>
            </a:extLst>
          </p:cNvPr>
          <p:cNvSpPr txBox="1">
            <a:spLocks/>
          </p:cNvSpPr>
          <p:nvPr/>
        </p:nvSpPr>
        <p:spPr>
          <a:xfrm>
            <a:off x="267510" y="1773324"/>
            <a:ext cx="10938753" cy="4364272"/>
          </a:xfrm>
          <a:prstGeom prst="rect">
            <a:avLst/>
          </a:prstGeom>
        </p:spPr>
        <p:txBody>
          <a:bodyPr vert="horz" wrap="square" lIns="91440" tIns="45720" rIns="91440" bIns="45720" rtlCol="0">
            <a:spAutoFit/>
          </a:bodyPr>
          <a:lstStyle>
            <a:lvl1pPr marL="0" indent="0" algn="l" defTabSz="914400" rtl="0" eaLnBrk="1" latinLnBrk="0" hangingPunct="1">
              <a:lnSpc>
                <a:spcPct val="90000"/>
              </a:lnSpc>
              <a:spcBef>
                <a:spcPts val="100"/>
              </a:spcBef>
              <a:spcAft>
                <a:spcPts val="500"/>
              </a:spcAft>
              <a:buFont typeface="Arial" panose="020B0604020202020204" pitchFamily="34" charset="0"/>
              <a:buNone/>
              <a:defRPr sz="1600" b="0" i="0" kern="1200" cap="none" baseline="0">
                <a:solidFill>
                  <a:schemeClr val="tx2"/>
                </a:solidFill>
                <a:latin typeface="+mn-lt"/>
                <a:ea typeface="Roboto Light" panose="02000000000000000000" pitchFamily="2" charset="0"/>
                <a:cs typeface="Roboto Light" panose="02000000000000000000" pitchFamily="2" charset="0"/>
              </a:defRPr>
            </a:lvl1pPr>
            <a:lvl2pPr marL="457200" indent="0" algn="l" defTabSz="914400" rtl="0" eaLnBrk="1" latinLnBrk="0" hangingPunct="1">
              <a:lnSpc>
                <a:spcPct val="90000"/>
              </a:lnSpc>
              <a:spcBef>
                <a:spcPts val="500"/>
              </a:spcBef>
              <a:buFont typeface="Arial" panose="020B0604020202020204" pitchFamily="34" charset="0"/>
              <a:buNone/>
              <a:defRPr lang="en-US" sz="2000" b="0" i="0" kern="1200" baseline="0">
                <a:solidFill>
                  <a:schemeClr val="tx1">
                    <a:tint val="75000"/>
                  </a:schemeClr>
                </a:solidFill>
                <a:latin typeface="+mn-lt"/>
                <a:ea typeface="Roboto Light" panose="02000000000000000000" pitchFamily="2" charset="0"/>
                <a:cs typeface="Roboto Light" panose="02000000000000000000" pitchFamily="2" charset="0"/>
              </a:defRPr>
            </a:lvl2pPr>
            <a:lvl3pPr marL="914400" indent="0" algn="l" defTabSz="914400" rtl="0" eaLnBrk="1" latinLnBrk="0" hangingPunct="1">
              <a:lnSpc>
                <a:spcPct val="90000"/>
              </a:lnSpc>
              <a:spcBef>
                <a:spcPts val="500"/>
              </a:spcBef>
              <a:buFont typeface="Arial" panose="020B0604020202020204" pitchFamily="34" charset="0"/>
              <a:buNone/>
              <a:defRPr lang="en-US" sz="1800" b="0" i="0" kern="1200" baseline="0">
                <a:solidFill>
                  <a:schemeClr val="tx1">
                    <a:tint val="75000"/>
                  </a:schemeClr>
                </a:solidFill>
                <a:latin typeface="+mn-lt"/>
                <a:ea typeface="Roboto Light" panose="02000000000000000000" pitchFamily="2" charset="0"/>
                <a:cs typeface="Roboto Light" panose="02000000000000000000" pitchFamily="2" charset="0"/>
              </a:defRPr>
            </a:lvl3pPr>
            <a:lvl4pPr marL="1371600" indent="0" algn="l" defTabSz="914400" rtl="0" eaLnBrk="1" latinLnBrk="0" hangingPunct="1">
              <a:lnSpc>
                <a:spcPct val="90000"/>
              </a:lnSpc>
              <a:spcBef>
                <a:spcPts val="500"/>
              </a:spcBef>
              <a:buFont typeface="Arial" panose="020B0604020202020204" pitchFamily="34" charset="0"/>
              <a:buNone/>
              <a:defRPr lang="en-US" sz="1600" b="0" i="0" kern="1200" baseline="0">
                <a:solidFill>
                  <a:schemeClr val="tx1">
                    <a:tint val="75000"/>
                  </a:schemeClr>
                </a:solidFill>
                <a:latin typeface="+mn-lt"/>
                <a:ea typeface="Roboto Light" panose="02000000000000000000" pitchFamily="2" charset="0"/>
                <a:cs typeface="Roboto Light" panose="02000000000000000000" pitchFamily="2" charset="0"/>
              </a:defRPr>
            </a:lvl4pPr>
            <a:lvl5pPr marL="1828800" indent="0" algn="l" defTabSz="914400" rtl="0" eaLnBrk="1" latinLnBrk="0" hangingPunct="1">
              <a:lnSpc>
                <a:spcPct val="90000"/>
              </a:lnSpc>
              <a:spcBef>
                <a:spcPts val="500"/>
              </a:spcBef>
              <a:buFont typeface="Arial" panose="020B0604020202020204" pitchFamily="34" charset="0"/>
              <a:buNone/>
              <a:defRPr lang="en-US" sz="1600" b="0" i="0" kern="1200" baseline="0">
                <a:solidFill>
                  <a:schemeClr val="tx1">
                    <a:tint val="75000"/>
                  </a:schemeClr>
                </a:solidFill>
                <a:latin typeface="+mn-lt"/>
                <a:ea typeface="Roboto Light" panose="02000000000000000000" pitchFamily="2" charset="0"/>
                <a:cs typeface="Roboto Light" panose="02000000000000000000" pitchFamily="2" charset="0"/>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2400" b="1"/>
              <a:t>Objectives:</a:t>
            </a:r>
          </a:p>
          <a:p>
            <a:endParaRPr lang="en-US" sz="2400" b="1"/>
          </a:p>
          <a:p>
            <a:pPr marL="285750" indent="-285750">
              <a:buFont typeface="Arial" panose="020B0604020202020204" pitchFamily="34" charset="0"/>
              <a:buChar char="•"/>
            </a:pPr>
            <a:r>
              <a:rPr lang="en-US" sz="2400"/>
              <a:t>Understand the general process for transcribing and translating qualitative interviews</a:t>
            </a:r>
          </a:p>
          <a:p>
            <a:endParaRPr lang="en-US" sz="2400"/>
          </a:p>
          <a:p>
            <a:pPr marL="285750" indent="-285750">
              <a:buFont typeface="Arial" panose="020B0604020202020204" pitchFamily="34" charset="0"/>
              <a:buChar char="•"/>
            </a:pPr>
            <a:r>
              <a:rPr lang="en-US" sz="2400"/>
              <a:t>Identify needed equipment/materials</a:t>
            </a:r>
          </a:p>
          <a:p>
            <a:endParaRPr lang="en-US" sz="2400"/>
          </a:p>
          <a:p>
            <a:pPr marL="285750" indent="-285750">
              <a:buFont typeface="Arial" panose="020B0604020202020204" pitchFamily="34" charset="0"/>
              <a:buChar char="•"/>
            </a:pPr>
            <a:r>
              <a:rPr lang="en-US" sz="2400"/>
              <a:t>Develop quality assurance practices to ensure accuracy and consistency across transcription projects</a:t>
            </a:r>
          </a:p>
          <a:p>
            <a:pPr marL="285750" indent="-285750">
              <a:buFont typeface="Arial" panose="020B0604020202020204" pitchFamily="34" charset="0"/>
              <a:buChar char="•"/>
            </a:pPr>
            <a:endParaRPr lang="en-US" sz="2400"/>
          </a:p>
          <a:p>
            <a:pPr marL="285750" indent="-285750">
              <a:buFont typeface="Arial" panose="020B0604020202020204" pitchFamily="34" charset="0"/>
              <a:buChar char="•"/>
            </a:pPr>
            <a:endParaRPr lang="en-US" sz="2400"/>
          </a:p>
        </p:txBody>
      </p:sp>
    </p:spTree>
    <p:extLst>
      <p:ext uri="{BB962C8B-B14F-4D97-AF65-F5344CB8AC3E}">
        <p14:creationId xmlns:p14="http://schemas.microsoft.com/office/powerpoint/2010/main" val="318148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F5F1D-04D1-04F7-E280-40F69B7C87B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B7ACAD2-AA43-DEBA-1101-33AC22C334C7}"/>
              </a:ext>
            </a:extLst>
          </p:cNvPr>
          <p:cNvSpPr>
            <a:spLocks noGrp="1"/>
          </p:cNvSpPr>
          <p:nvPr>
            <p:ph type="title"/>
          </p:nvPr>
        </p:nvSpPr>
        <p:spPr>
          <a:xfrm>
            <a:off x="160506" y="360268"/>
            <a:ext cx="8525107" cy="651460"/>
          </a:xfrm>
        </p:spPr>
        <p:txBody>
          <a:bodyPr/>
          <a:lstStyle/>
          <a:p>
            <a:r>
              <a:rPr lang="en-US" sz="4000" b="1"/>
              <a:t>Transcription/translation</a:t>
            </a:r>
            <a:endParaRPr lang="fr-FR" sz="4000"/>
          </a:p>
        </p:txBody>
      </p:sp>
      <p:sp>
        <p:nvSpPr>
          <p:cNvPr id="3" name="Espace réservé du contenu 2">
            <a:extLst>
              <a:ext uri="{FF2B5EF4-FFF2-40B4-BE49-F238E27FC236}">
                <a16:creationId xmlns:a16="http://schemas.microsoft.com/office/drawing/2014/main" id="{985E946F-B066-88AA-2286-83C217B6A1AA}"/>
              </a:ext>
            </a:extLst>
          </p:cNvPr>
          <p:cNvSpPr>
            <a:spLocks noGrp="1"/>
          </p:cNvSpPr>
          <p:nvPr>
            <p:ph type="body" idx="10"/>
          </p:nvPr>
        </p:nvSpPr>
        <p:spPr>
          <a:xfrm>
            <a:off x="169423" y="1717794"/>
            <a:ext cx="11853154" cy="4108817"/>
          </a:xfrm>
        </p:spPr>
        <p:txBody>
          <a:bodyPr/>
          <a:lstStyle/>
          <a:p>
            <a:r>
              <a:rPr lang="en-US" sz="2400" b="1">
                <a:solidFill>
                  <a:schemeClr val="accent4"/>
                </a:solidFill>
              </a:rPr>
              <a:t>Step 1: Preparation</a:t>
            </a:r>
          </a:p>
          <a:p>
            <a:endParaRPr lang="en-US" sz="2400" b="1">
              <a:solidFill>
                <a:srgbClr val="F36E20"/>
              </a:solidFill>
            </a:endParaRPr>
          </a:p>
          <a:p>
            <a:pPr marL="457200" indent="-457200">
              <a:buFont typeface="+mj-lt"/>
              <a:buAutoNum type="arabicPeriod"/>
            </a:pPr>
            <a:r>
              <a:rPr lang="en-US" sz="2400"/>
              <a:t>Ensure you have a deep knowledge of the language you are transcribing/translating.</a:t>
            </a:r>
          </a:p>
          <a:p>
            <a:endParaRPr lang="en-US" sz="2400"/>
          </a:p>
          <a:p>
            <a:pPr marL="457200" indent="-457200">
              <a:buFont typeface="+mj-lt"/>
              <a:buAutoNum type="arabicPeriod" startAt="2"/>
            </a:pPr>
            <a:r>
              <a:rPr lang="en-US" sz="2400"/>
              <a:t>Gather equipment: headphones, foot pedal (if using), and computer.</a:t>
            </a:r>
          </a:p>
          <a:p>
            <a:endParaRPr lang="en-US" sz="2400"/>
          </a:p>
          <a:p>
            <a:pPr marL="457200" indent="-457200">
              <a:buFont typeface="+mj-lt"/>
              <a:buAutoNum type="arabicPeriod" startAt="3"/>
            </a:pPr>
            <a:r>
              <a:rPr lang="en-US" sz="2400"/>
              <a:t>Choose transcription software or tool</a:t>
            </a:r>
          </a:p>
          <a:p>
            <a:endParaRPr lang="en-US" sz="2400"/>
          </a:p>
          <a:p>
            <a:pPr marL="457200" indent="-457200">
              <a:buFont typeface="+mj-lt"/>
              <a:buAutoNum type="arabicPeriod" startAt="4"/>
            </a:pPr>
            <a:r>
              <a:rPr lang="en-US" sz="2400"/>
              <a:t>Use transcription template document to ensure format consistency</a:t>
            </a:r>
          </a:p>
          <a:p>
            <a:endParaRPr lang="en-US" sz="2400"/>
          </a:p>
        </p:txBody>
      </p:sp>
    </p:spTree>
    <p:extLst>
      <p:ext uri="{BB962C8B-B14F-4D97-AF65-F5344CB8AC3E}">
        <p14:creationId xmlns:p14="http://schemas.microsoft.com/office/powerpoint/2010/main" val="6569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F6F17-5AAD-6878-FE86-79FBD87898E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336A072-6415-6658-E2CB-929A7EA41BFA}"/>
              </a:ext>
            </a:extLst>
          </p:cNvPr>
          <p:cNvSpPr>
            <a:spLocks noGrp="1"/>
          </p:cNvSpPr>
          <p:nvPr>
            <p:ph type="title"/>
          </p:nvPr>
        </p:nvSpPr>
        <p:spPr>
          <a:xfrm>
            <a:off x="267510" y="311628"/>
            <a:ext cx="8525107" cy="651460"/>
          </a:xfrm>
        </p:spPr>
        <p:txBody>
          <a:bodyPr/>
          <a:lstStyle/>
          <a:p>
            <a:r>
              <a:rPr lang="en-US" sz="4000" b="1"/>
              <a:t>Transcription/translation</a:t>
            </a:r>
            <a:endParaRPr lang="fr-FR" sz="4000"/>
          </a:p>
        </p:txBody>
      </p:sp>
      <p:sp>
        <p:nvSpPr>
          <p:cNvPr id="3" name="Espace réservé du contenu 2">
            <a:extLst>
              <a:ext uri="{FF2B5EF4-FFF2-40B4-BE49-F238E27FC236}">
                <a16:creationId xmlns:a16="http://schemas.microsoft.com/office/drawing/2014/main" id="{7AC4CC0B-94C2-03AC-863C-C01DD8D1F584}"/>
              </a:ext>
            </a:extLst>
          </p:cNvPr>
          <p:cNvSpPr>
            <a:spLocks noGrp="1"/>
          </p:cNvSpPr>
          <p:nvPr>
            <p:ph type="body" idx="10"/>
          </p:nvPr>
        </p:nvSpPr>
        <p:spPr>
          <a:xfrm>
            <a:off x="267510" y="1252615"/>
            <a:ext cx="11026303" cy="5293757"/>
          </a:xfrm>
        </p:spPr>
        <p:txBody>
          <a:bodyPr/>
          <a:lstStyle/>
          <a:p>
            <a:r>
              <a:rPr lang="en-US" sz="2400" b="1">
                <a:solidFill>
                  <a:schemeClr val="accent4"/>
                </a:solidFill>
              </a:rPr>
              <a:t>Step 2: Initial Transcription</a:t>
            </a:r>
          </a:p>
          <a:p>
            <a:endParaRPr lang="en-US" sz="2400" b="1">
              <a:solidFill>
                <a:schemeClr val="accent1"/>
              </a:solidFill>
            </a:endParaRPr>
          </a:p>
          <a:p>
            <a:pPr marL="457200" indent="-457200">
              <a:buFont typeface="+mj-lt"/>
              <a:buAutoNum type="arabicPeriod"/>
            </a:pPr>
            <a:r>
              <a:rPr lang="en-US" sz="2400">
                <a:solidFill>
                  <a:schemeClr val="tx1"/>
                </a:solidFill>
              </a:rPr>
              <a:t>Start playing the recording.</a:t>
            </a:r>
          </a:p>
          <a:p>
            <a:pPr marL="457200" indent="-457200">
              <a:buFont typeface="+mj-lt"/>
              <a:buAutoNum type="arabicPeriod"/>
            </a:pPr>
            <a:r>
              <a:rPr lang="en-US" sz="2400">
                <a:solidFill>
                  <a:schemeClr val="tx1"/>
                </a:solidFill>
              </a:rPr>
              <a:t>Write exactly what they say, even if it is grammatically incorrect or doesn’t make much sense.</a:t>
            </a:r>
          </a:p>
          <a:p>
            <a:pPr marL="1371600" lvl="2" indent="-457200">
              <a:spcBef>
                <a:spcPts val="100"/>
              </a:spcBef>
              <a:spcAft>
                <a:spcPts val="500"/>
              </a:spcAft>
              <a:buFont typeface="+mj-lt"/>
              <a:buAutoNum type="alphaLcParenR"/>
            </a:pPr>
            <a:r>
              <a:rPr lang="en-US" sz="2000">
                <a:solidFill>
                  <a:schemeClr val="tx1"/>
                </a:solidFill>
              </a:rPr>
              <a:t>Example: using “</a:t>
            </a:r>
            <a:r>
              <a:rPr lang="en-US" sz="2000" err="1">
                <a:solidFill>
                  <a:schemeClr val="tx1"/>
                </a:solidFill>
              </a:rPr>
              <a:t>cuz</a:t>
            </a:r>
            <a:r>
              <a:rPr lang="en-US" sz="2000">
                <a:solidFill>
                  <a:schemeClr val="tx1"/>
                </a:solidFill>
              </a:rPr>
              <a:t>” instead of because</a:t>
            </a:r>
          </a:p>
          <a:p>
            <a:pPr marL="457200" indent="-457200">
              <a:buFont typeface="+mj-lt"/>
              <a:buAutoNum type="arabicPeriod"/>
            </a:pPr>
            <a:r>
              <a:rPr lang="en-US" sz="2400">
                <a:solidFill>
                  <a:schemeClr val="tx1"/>
                </a:solidFill>
              </a:rPr>
              <a:t>Include interjections like “hmm”, “uh”, “woah”, “yeah”, “okay”, “um”, “</a:t>
            </a:r>
            <a:r>
              <a:rPr lang="en-US" sz="2400" err="1">
                <a:solidFill>
                  <a:schemeClr val="tx1"/>
                </a:solidFill>
              </a:rPr>
              <a:t>ohh</a:t>
            </a:r>
            <a:r>
              <a:rPr lang="en-US" sz="2400">
                <a:solidFill>
                  <a:schemeClr val="tx1"/>
                </a:solidFill>
              </a:rPr>
              <a:t>”, “mmm”:</a:t>
            </a:r>
          </a:p>
          <a:p>
            <a:pPr marL="1371600" lvl="2" indent="-457200">
              <a:spcBef>
                <a:spcPts val="100"/>
              </a:spcBef>
              <a:spcAft>
                <a:spcPts val="500"/>
              </a:spcAft>
              <a:buFont typeface="+mj-lt"/>
              <a:buAutoNum type="alphaLcParenR"/>
            </a:pPr>
            <a:r>
              <a:rPr lang="en-US" sz="2000">
                <a:solidFill>
                  <a:schemeClr val="tx1"/>
                </a:solidFill>
              </a:rPr>
              <a:t>Example: </a:t>
            </a:r>
            <a:r>
              <a:rPr lang="en-US" sz="2000" err="1">
                <a:solidFill>
                  <a:schemeClr val="tx1"/>
                </a:solidFill>
              </a:rPr>
              <a:t>Mmmm</a:t>
            </a:r>
            <a:r>
              <a:rPr lang="en-US" sz="2000">
                <a:solidFill>
                  <a:schemeClr val="tx1"/>
                </a:solidFill>
              </a:rPr>
              <a:t> [no]</a:t>
            </a:r>
          </a:p>
          <a:p>
            <a:pPr marL="1371600" lvl="2" indent="-457200">
              <a:spcBef>
                <a:spcPts val="100"/>
              </a:spcBef>
              <a:spcAft>
                <a:spcPts val="500"/>
              </a:spcAft>
              <a:buFont typeface="+mj-lt"/>
              <a:buAutoNum type="alphaLcParenR"/>
            </a:pPr>
            <a:r>
              <a:rPr lang="en-US" sz="2000">
                <a:solidFill>
                  <a:schemeClr val="tx1"/>
                </a:solidFill>
              </a:rPr>
              <a:t>Example: </a:t>
            </a:r>
            <a:r>
              <a:rPr lang="en-US" sz="2000" err="1">
                <a:solidFill>
                  <a:schemeClr val="tx1"/>
                </a:solidFill>
              </a:rPr>
              <a:t>Mhmm</a:t>
            </a:r>
            <a:r>
              <a:rPr lang="en-US" sz="2000">
                <a:solidFill>
                  <a:schemeClr val="tx1"/>
                </a:solidFill>
              </a:rPr>
              <a:t> [yes]</a:t>
            </a:r>
          </a:p>
          <a:p>
            <a:pPr marL="457200" indent="-457200">
              <a:buFont typeface="+mj-lt"/>
              <a:buAutoNum type="arabicPeriod"/>
            </a:pPr>
            <a:r>
              <a:rPr lang="en-US" sz="2400">
                <a:solidFill>
                  <a:schemeClr val="tx1"/>
                </a:solidFill>
              </a:rPr>
              <a:t>Include nonverbal communication (e.g., laugh, sigh, quietly) in brackets. These should be in present tense.</a:t>
            </a:r>
          </a:p>
          <a:p>
            <a:pPr marL="1371600" lvl="2" indent="-457200">
              <a:spcBef>
                <a:spcPts val="100"/>
              </a:spcBef>
              <a:spcAft>
                <a:spcPts val="500"/>
              </a:spcAft>
              <a:buFont typeface="+mj-lt"/>
              <a:buAutoNum type="alphaLcParenR"/>
            </a:pPr>
            <a:r>
              <a:rPr lang="en-US" sz="2000">
                <a:solidFill>
                  <a:schemeClr val="tx1"/>
                </a:solidFill>
              </a:rPr>
              <a:t>Example: (laughs) graduate school was an interesting experience.</a:t>
            </a:r>
          </a:p>
          <a:p>
            <a:pPr marL="457200" indent="-457200">
              <a:buFont typeface="+mj-lt"/>
              <a:buAutoNum type="arabicPeriod"/>
            </a:pPr>
            <a:r>
              <a:rPr lang="en-US" sz="2400">
                <a:solidFill>
                  <a:schemeClr val="tx1"/>
                </a:solidFill>
              </a:rPr>
              <a:t>Continue transcribing until the end of the recording.</a:t>
            </a:r>
          </a:p>
        </p:txBody>
      </p:sp>
    </p:spTree>
    <p:extLst>
      <p:ext uri="{BB962C8B-B14F-4D97-AF65-F5344CB8AC3E}">
        <p14:creationId xmlns:p14="http://schemas.microsoft.com/office/powerpoint/2010/main" val="179274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F8228-4A14-A587-EAFC-F927EC0C89E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46F8763-1A27-AD24-2681-925076A6E702}"/>
              </a:ext>
            </a:extLst>
          </p:cNvPr>
          <p:cNvSpPr>
            <a:spLocks noGrp="1"/>
          </p:cNvSpPr>
          <p:nvPr>
            <p:ph type="title"/>
          </p:nvPr>
        </p:nvSpPr>
        <p:spPr>
          <a:xfrm>
            <a:off x="248055" y="379722"/>
            <a:ext cx="8525107" cy="651460"/>
          </a:xfrm>
        </p:spPr>
        <p:txBody>
          <a:bodyPr/>
          <a:lstStyle/>
          <a:p>
            <a:r>
              <a:rPr lang="en-US" sz="4000" b="1"/>
              <a:t>Transcription/translation</a:t>
            </a:r>
            <a:endParaRPr lang="fr-FR" sz="4000"/>
          </a:p>
        </p:txBody>
      </p:sp>
      <p:sp>
        <p:nvSpPr>
          <p:cNvPr id="3" name="Espace réservé du contenu 2">
            <a:extLst>
              <a:ext uri="{FF2B5EF4-FFF2-40B4-BE49-F238E27FC236}">
                <a16:creationId xmlns:a16="http://schemas.microsoft.com/office/drawing/2014/main" id="{9F2F7E8F-252F-7C4C-6397-418CB306FE2A}"/>
              </a:ext>
            </a:extLst>
          </p:cNvPr>
          <p:cNvSpPr>
            <a:spLocks noGrp="1"/>
          </p:cNvSpPr>
          <p:nvPr>
            <p:ph type="body" idx="10"/>
          </p:nvPr>
        </p:nvSpPr>
        <p:spPr>
          <a:xfrm>
            <a:off x="248055" y="1696346"/>
            <a:ext cx="10860932" cy="4441216"/>
          </a:xfrm>
        </p:spPr>
        <p:txBody>
          <a:bodyPr/>
          <a:lstStyle/>
          <a:p>
            <a:r>
              <a:rPr lang="en-US" sz="2400" b="1">
                <a:solidFill>
                  <a:schemeClr val="accent4"/>
                </a:solidFill>
              </a:rPr>
              <a:t>Step 3: Review and Edit</a:t>
            </a:r>
          </a:p>
          <a:p>
            <a:endParaRPr lang="en-US" sz="2400" b="1">
              <a:solidFill>
                <a:schemeClr val="accent4"/>
              </a:solidFill>
            </a:endParaRPr>
          </a:p>
          <a:p>
            <a:pPr marL="457200" indent="-457200">
              <a:buFont typeface="+mj-lt"/>
              <a:buAutoNum type="arabicPeriod"/>
            </a:pPr>
            <a:r>
              <a:rPr lang="en-US" sz="2400"/>
              <a:t>Review the transcript for accuracy and completeness by going back and relistening to the audio while reviewing the draft transcript.</a:t>
            </a:r>
          </a:p>
          <a:p>
            <a:endParaRPr lang="en-US" sz="2400"/>
          </a:p>
          <a:p>
            <a:pPr marL="457200" indent="-457200">
              <a:buFont typeface="+mj-lt"/>
              <a:buAutoNum type="arabicPeriod" startAt="2"/>
            </a:pPr>
            <a:r>
              <a:rPr lang="en-US" sz="2400"/>
              <a:t>Check for:</a:t>
            </a:r>
          </a:p>
          <a:p>
            <a:pPr marL="914400" lvl="1" indent="-457200">
              <a:spcBef>
                <a:spcPts val="100"/>
              </a:spcBef>
              <a:spcAft>
                <a:spcPts val="500"/>
              </a:spcAft>
              <a:buFont typeface="+mj-lt"/>
              <a:buAutoNum type="alphaLcParenR"/>
            </a:pPr>
            <a:r>
              <a:rPr lang="en-US" sz="2400">
                <a:solidFill>
                  <a:schemeClr val="tx1"/>
                </a:solidFill>
              </a:rPr>
              <a:t>Typos</a:t>
            </a:r>
          </a:p>
          <a:p>
            <a:pPr marL="914400" lvl="1" indent="-457200">
              <a:spcBef>
                <a:spcPts val="100"/>
              </a:spcBef>
              <a:spcAft>
                <a:spcPts val="500"/>
              </a:spcAft>
              <a:buFont typeface="+mj-lt"/>
              <a:buAutoNum type="alphaLcParenR"/>
            </a:pPr>
            <a:r>
              <a:rPr lang="en-US" sz="2400">
                <a:solidFill>
                  <a:schemeClr val="tx1"/>
                </a:solidFill>
              </a:rPr>
              <a:t>Missed words or phrases</a:t>
            </a:r>
          </a:p>
          <a:p>
            <a:pPr marL="914400" lvl="1" indent="-457200">
              <a:spcBef>
                <a:spcPts val="100"/>
              </a:spcBef>
              <a:spcAft>
                <a:spcPts val="500"/>
              </a:spcAft>
              <a:buFont typeface="+mj-lt"/>
              <a:buAutoNum type="alphaLcParenR"/>
            </a:pPr>
            <a:r>
              <a:rPr lang="en-US" sz="2400">
                <a:solidFill>
                  <a:schemeClr val="tx1"/>
                </a:solidFill>
              </a:rPr>
              <a:t>Incorrect speaker identification</a:t>
            </a:r>
          </a:p>
          <a:p>
            <a:pPr lvl="1">
              <a:spcBef>
                <a:spcPts val="100"/>
              </a:spcBef>
              <a:spcAft>
                <a:spcPts val="500"/>
              </a:spcAft>
            </a:pPr>
            <a:endParaRPr lang="en-US" sz="2400">
              <a:solidFill>
                <a:schemeClr val="bg1">
                  <a:lumMod val="50000"/>
                </a:schemeClr>
              </a:solidFill>
            </a:endParaRPr>
          </a:p>
          <a:p>
            <a:pPr marL="457200" indent="-457200">
              <a:buFont typeface="+mj-lt"/>
              <a:buAutoNum type="arabicPeriod" startAt="2"/>
            </a:pPr>
            <a:r>
              <a:rPr lang="en-US" sz="2400"/>
              <a:t>Edit the transcript as you review to correct errors</a:t>
            </a:r>
          </a:p>
        </p:txBody>
      </p:sp>
    </p:spTree>
    <p:extLst>
      <p:ext uri="{BB962C8B-B14F-4D97-AF65-F5344CB8AC3E}">
        <p14:creationId xmlns:p14="http://schemas.microsoft.com/office/powerpoint/2010/main" val="13147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83988-2716-E620-6AD0-6579350DA69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9518047-FFA0-BFBF-55C9-A5BB701DCDD0}"/>
              </a:ext>
            </a:extLst>
          </p:cNvPr>
          <p:cNvSpPr>
            <a:spLocks noGrp="1"/>
          </p:cNvSpPr>
          <p:nvPr>
            <p:ph type="title"/>
          </p:nvPr>
        </p:nvSpPr>
        <p:spPr>
          <a:xfrm>
            <a:off x="238327" y="449330"/>
            <a:ext cx="8525107" cy="651460"/>
          </a:xfrm>
        </p:spPr>
        <p:txBody>
          <a:bodyPr/>
          <a:lstStyle/>
          <a:p>
            <a:r>
              <a:rPr lang="en-US" sz="4000" b="1"/>
              <a:t>Transcription/translation</a:t>
            </a:r>
            <a:endParaRPr lang="fr-FR" sz="4000"/>
          </a:p>
        </p:txBody>
      </p:sp>
      <p:sp>
        <p:nvSpPr>
          <p:cNvPr id="3" name="Espace réservé du contenu 2">
            <a:extLst>
              <a:ext uri="{FF2B5EF4-FFF2-40B4-BE49-F238E27FC236}">
                <a16:creationId xmlns:a16="http://schemas.microsoft.com/office/drawing/2014/main" id="{38DFFB01-7A98-397C-3B9B-D76E397498B2}"/>
              </a:ext>
            </a:extLst>
          </p:cNvPr>
          <p:cNvSpPr>
            <a:spLocks noGrp="1"/>
          </p:cNvSpPr>
          <p:nvPr>
            <p:ph type="body" idx="10"/>
          </p:nvPr>
        </p:nvSpPr>
        <p:spPr>
          <a:xfrm>
            <a:off x="238328" y="1339101"/>
            <a:ext cx="7738512" cy="5361468"/>
          </a:xfrm>
        </p:spPr>
        <p:txBody>
          <a:bodyPr/>
          <a:lstStyle/>
          <a:p>
            <a:r>
              <a:rPr lang="en-US" sz="2400" b="1">
                <a:solidFill>
                  <a:schemeClr val="accent4"/>
                </a:solidFill>
              </a:rPr>
              <a:t>Step 4: Verification</a:t>
            </a:r>
          </a:p>
          <a:p>
            <a:endParaRPr lang="en-US" sz="2400" b="1">
              <a:solidFill>
                <a:schemeClr val="accent4"/>
              </a:solidFill>
            </a:endParaRPr>
          </a:p>
          <a:p>
            <a:pPr marL="457200" indent="-457200">
              <a:buFont typeface="+mj-lt"/>
              <a:buAutoNum type="arabicPeriod"/>
            </a:pPr>
            <a:r>
              <a:rPr lang="en-US" sz="2400"/>
              <a:t>Spot checks of approximately 10% of transcripts for each transcriber should be reviewed for accuracy and completeness by a team lead or second transcriber.</a:t>
            </a:r>
          </a:p>
          <a:p>
            <a:pPr marL="457200" indent="-457200">
              <a:buFont typeface="+mj-lt"/>
              <a:buAutoNum type="arabicPeriod"/>
            </a:pPr>
            <a:r>
              <a:rPr lang="en-US" sz="2400"/>
              <a:t>If high levels of issues are found, flag that transcriber’s interviews for additional review.</a:t>
            </a:r>
          </a:p>
          <a:p>
            <a:endParaRPr lang="en-US" sz="2400"/>
          </a:p>
          <a:p>
            <a:r>
              <a:rPr lang="en-US" sz="2400" b="1">
                <a:solidFill>
                  <a:schemeClr val="accent4"/>
                </a:solidFill>
              </a:rPr>
              <a:t>Step 5: Finalization</a:t>
            </a:r>
          </a:p>
          <a:p>
            <a:endParaRPr lang="en-US" sz="2400" b="1">
              <a:solidFill>
                <a:schemeClr val="accent4"/>
              </a:solidFill>
            </a:endParaRPr>
          </a:p>
          <a:p>
            <a:pPr marL="457200" indent="-457200">
              <a:buFont typeface="+mj-lt"/>
              <a:buAutoNum type="arabicPeriod"/>
            </a:pPr>
            <a:r>
              <a:rPr lang="en-US" sz="2400"/>
              <a:t>Save the transcript in a secure location based on the file structure decided on by the team.</a:t>
            </a:r>
          </a:p>
          <a:p>
            <a:pPr marL="457200" indent="-457200">
              <a:buFont typeface="+mj-lt"/>
              <a:buAutoNum type="arabicPeriod"/>
            </a:pPr>
            <a:r>
              <a:rPr lang="en-US" sz="2400"/>
              <a:t>Create a backup copy.</a:t>
            </a:r>
          </a:p>
        </p:txBody>
      </p:sp>
      <p:sp>
        <p:nvSpPr>
          <p:cNvPr id="6" name="TextBox 5">
            <a:extLst>
              <a:ext uri="{FF2B5EF4-FFF2-40B4-BE49-F238E27FC236}">
                <a16:creationId xmlns:a16="http://schemas.microsoft.com/office/drawing/2014/main" id="{4B20A251-BD38-3621-98D6-09AD4F685C72}"/>
              </a:ext>
            </a:extLst>
          </p:cNvPr>
          <p:cNvSpPr txBox="1"/>
          <p:nvPr/>
        </p:nvSpPr>
        <p:spPr>
          <a:xfrm>
            <a:off x="7976840" y="2348800"/>
            <a:ext cx="3612205" cy="3170099"/>
          </a:xfrm>
          <a:prstGeom prst="rect">
            <a:avLst/>
          </a:prstGeom>
          <a:solidFill>
            <a:schemeClr val="accent4"/>
          </a:solidFill>
          <a:ln>
            <a:solidFill>
              <a:schemeClr val="accent4"/>
            </a:solidFill>
          </a:ln>
        </p:spPr>
        <p:txBody>
          <a:bodyPr wrap="square" rtlCol="0">
            <a:spAutoFit/>
          </a:bodyPr>
          <a:lstStyle/>
          <a:p>
            <a:r>
              <a:rPr lang="en-US" sz="2000" b="1" i="1">
                <a:solidFill>
                  <a:schemeClr val="bg1"/>
                </a:solidFill>
              </a:rPr>
              <a:t>Additional Tips:</a:t>
            </a:r>
          </a:p>
          <a:p>
            <a:pPr marL="285750" indent="-285750">
              <a:buFont typeface="Arial" panose="020B0604020202020204" pitchFamily="34" charset="0"/>
              <a:buChar char="•"/>
            </a:pPr>
            <a:r>
              <a:rPr lang="en-US" sz="2000" i="1">
                <a:solidFill>
                  <a:schemeClr val="bg1"/>
                </a:solidFill>
              </a:rPr>
              <a:t>Use a consistent transcription style throughout.</a:t>
            </a:r>
          </a:p>
          <a:p>
            <a:pPr marL="285750" indent="-285750">
              <a:buFont typeface="Arial" panose="020B0604020202020204" pitchFamily="34" charset="0"/>
              <a:buChar char="•"/>
            </a:pPr>
            <a:r>
              <a:rPr lang="en-US" sz="2000" i="1">
                <a:solidFill>
                  <a:schemeClr val="bg1"/>
                </a:solidFill>
              </a:rPr>
              <a:t>Transcribe in a quiet, distraction-free environment.</a:t>
            </a:r>
          </a:p>
          <a:p>
            <a:pPr marL="285750" indent="-285750">
              <a:buFont typeface="Arial" panose="020B0604020202020204" pitchFamily="34" charset="0"/>
              <a:buChar char="•"/>
            </a:pPr>
            <a:r>
              <a:rPr lang="en-US" sz="2000" i="1">
                <a:solidFill>
                  <a:schemeClr val="bg1"/>
                </a:solidFill>
              </a:rPr>
              <a:t>Take breaks to maintain accuracy and focus.</a:t>
            </a:r>
          </a:p>
          <a:p>
            <a:pPr marL="285750" indent="-285750">
              <a:buFont typeface="Arial" panose="020B0604020202020204" pitchFamily="34" charset="0"/>
              <a:buChar char="•"/>
            </a:pPr>
            <a:r>
              <a:rPr lang="en-US" sz="2000" i="1">
                <a:solidFill>
                  <a:schemeClr val="bg1"/>
                </a:solidFill>
              </a:rPr>
              <a:t>Consider using a second transcriber for verification.</a:t>
            </a:r>
            <a:endParaRPr lang="en-US" sz="2000" b="1" i="1">
              <a:solidFill>
                <a:schemeClr val="bg1"/>
              </a:solidFill>
            </a:endParaRPr>
          </a:p>
        </p:txBody>
      </p:sp>
    </p:spTree>
    <p:extLst>
      <p:ext uri="{BB962C8B-B14F-4D97-AF65-F5344CB8AC3E}">
        <p14:creationId xmlns:p14="http://schemas.microsoft.com/office/powerpoint/2010/main" val="237029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F5F1D-04D1-04F7-E280-40F69B7C87B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B7ACAD2-AA43-DEBA-1101-33AC22C334C7}"/>
              </a:ext>
            </a:extLst>
          </p:cNvPr>
          <p:cNvSpPr>
            <a:spLocks noGrp="1"/>
          </p:cNvSpPr>
          <p:nvPr>
            <p:ph type="title"/>
          </p:nvPr>
        </p:nvSpPr>
        <p:spPr>
          <a:xfrm>
            <a:off x="248055" y="209548"/>
            <a:ext cx="9080770" cy="755202"/>
          </a:xfrm>
        </p:spPr>
        <p:txBody>
          <a:bodyPr/>
          <a:lstStyle/>
          <a:p>
            <a:r>
              <a:rPr lang="en-US" sz="4000" b="1"/>
              <a:t>Data Management - Overview</a:t>
            </a:r>
            <a:endParaRPr lang="fr-FR" sz="4000"/>
          </a:p>
        </p:txBody>
      </p:sp>
      <p:sp>
        <p:nvSpPr>
          <p:cNvPr id="3" name="Espace réservé du contenu 2">
            <a:extLst>
              <a:ext uri="{FF2B5EF4-FFF2-40B4-BE49-F238E27FC236}">
                <a16:creationId xmlns:a16="http://schemas.microsoft.com/office/drawing/2014/main" id="{985E946F-B066-88AA-2286-83C217B6A1AA}"/>
              </a:ext>
            </a:extLst>
          </p:cNvPr>
          <p:cNvSpPr>
            <a:spLocks noGrp="1"/>
          </p:cNvSpPr>
          <p:nvPr>
            <p:ph type="body" idx="10"/>
          </p:nvPr>
        </p:nvSpPr>
        <p:spPr>
          <a:xfrm>
            <a:off x="248055" y="1100458"/>
            <a:ext cx="11084668" cy="5539978"/>
          </a:xfrm>
        </p:spPr>
        <p:txBody>
          <a:bodyPr/>
          <a:lstStyle/>
          <a:p>
            <a:r>
              <a:rPr lang="en-US" sz="2400"/>
              <a:t>Data management for qualitative data involves several steps to ensure the quality, accuracy, and organization of the data. By following these steps and best practices, you can ensure the integrity, accuracy, and reliability of your in-depth interview data.</a:t>
            </a:r>
          </a:p>
          <a:p>
            <a:endParaRPr lang="en-US" sz="2400"/>
          </a:p>
          <a:p>
            <a:pPr marL="342900" indent="-342900">
              <a:buFont typeface="Arial" panose="020B0604020202020204" pitchFamily="34" charset="0"/>
              <a:buChar char="•"/>
            </a:pPr>
            <a:r>
              <a:rPr lang="en-US" sz="2400" b="1"/>
              <a:t>Trained interviewers: </a:t>
            </a:r>
            <a:r>
              <a:rPr lang="en-US" sz="2400"/>
              <a:t>Ensure interviewers are knowledgeable, skilled, and familiar with the research objectives and the interview guide</a:t>
            </a:r>
            <a:endParaRPr lang="en-US" sz="2400" b="1"/>
          </a:p>
          <a:p>
            <a:pPr marL="342900" indent="-342900">
              <a:buFont typeface="Arial" panose="020B0604020202020204" pitchFamily="34" charset="0"/>
              <a:buChar char="•"/>
            </a:pPr>
            <a:r>
              <a:rPr lang="en-US" sz="2400" b="1"/>
              <a:t>Audio recording</a:t>
            </a:r>
            <a:r>
              <a:rPr lang="en-US" sz="2400"/>
              <a:t>: Record interviews with participants' consent, using high-quality equipment.</a:t>
            </a:r>
          </a:p>
          <a:p>
            <a:pPr marL="342900" indent="-342900">
              <a:buFont typeface="Arial" panose="020B0604020202020204" pitchFamily="34" charset="0"/>
              <a:buChar char="•"/>
            </a:pPr>
            <a:r>
              <a:rPr lang="en-US" sz="2400" b="1"/>
              <a:t>Transcription: </a:t>
            </a:r>
            <a:r>
              <a:rPr lang="en-US" sz="2400"/>
              <a:t>Transcribe recordings verbatim, including pauses, filler words, and nonverbal cues.</a:t>
            </a:r>
          </a:p>
          <a:p>
            <a:pPr marL="342900" indent="-342900">
              <a:buFont typeface="Arial" panose="020B0604020202020204" pitchFamily="34" charset="0"/>
              <a:buChar char="•"/>
            </a:pPr>
            <a:r>
              <a:rPr lang="en-US" sz="2400" b="1"/>
              <a:t>Data cleaning: </a:t>
            </a:r>
            <a:r>
              <a:rPr lang="en-US" sz="2400"/>
              <a:t>Review transcripts for accuracy, completeness, and consistency.</a:t>
            </a:r>
          </a:p>
          <a:p>
            <a:pPr marL="342900" indent="-342900">
              <a:buFont typeface="Arial" panose="020B0604020202020204" pitchFamily="34" charset="0"/>
              <a:buChar char="•"/>
            </a:pPr>
            <a:r>
              <a:rPr lang="en-US" sz="2400" b="1"/>
              <a:t>Data storage &amp; organization: </a:t>
            </a:r>
            <a:r>
              <a:rPr lang="en-US" sz="2400"/>
              <a:t>Store transcripts and recordings securely, including labeling and organizing files using a consistent folder structure and naming convention</a:t>
            </a:r>
          </a:p>
        </p:txBody>
      </p:sp>
    </p:spTree>
    <p:extLst>
      <p:ext uri="{BB962C8B-B14F-4D97-AF65-F5344CB8AC3E}">
        <p14:creationId xmlns:p14="http://schemas.microsoft.com/office/powerpoint/2010/main" val="322038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1FB65-3E9A-3526-889D-F9479326500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320B3C7-3474-0E55-5D6E-AEF692B37933}"/>
              </a:ext>
            </a:extLst>
          </p:cNvPr>
          <p:cNvSpPr>
            <a:spLocks noGrp="1"/>
          </p:cNvSpPr>
          <p:nvPr>
            <p:ph type="title"/>
          </p:nvPr>
        </p:nvSpPr>
        <p:spPr>
          <a:xfrm>
            <a:off x="262053" y="249484"/>
            <a:ext cx="7956395" cy="651460"/>
          </a:xfrm>
        </p:spPr>
        <p:txBody>
          <a:bodyPr/>
          <a:lstStyle/>
          <a:p>
            <a:r>
              <a:rPr lang="en-US" sz="4000" b="1"/>
              <a:t>Data Storage and Security</a:t>
            </a:r>
            <a:endParaRPr lang="fr-FR" sz="4000"/>
          </a:p>
        </p:txBody>
      </p:sp>
      <p:sp>
        <p:nvSpPr>
          <p:cNvPr id="3" name="Espace réservé du contenu 2">
            <a:extLst>
              <a:ext uri="{FF2B5EF4-FFF2-40B4-BE49-F238E27FC236}">
                <a16:creationId xmlns:a16="http://schemas.microsoft.com/office/drawing/2014/main" id="{F0127259-03B9-4AEC-8F28-3C1C526B83A7}"/>
              </a:ext>
            </a:extLst>
          </p:cNvPr>
          <p:cNvSpPr>
            <a:spLocks noGrp="1"/>
          </p:cNvSpPr>
          <p:nvPr>
            <p:ph type="body" idx="10"/>
          </p:nvPr>
        </p:nvSpPr>
        <p:spPr>
          <a:xfrm>
            <a:off x="262053" y="1957085"/>
            <a:ext cx="8288560" cy="5106013"/>
          </a:xfrm>
        </p:spPr>
        <p:txBody>
          <a:bodyPr/>
          <a:lstStyle/>
          <a:p>
            <a:r>
              <a:rPr lang="en-US" sz="2400" b="1">
                <a:solidFill>
                  <a:schemeClr val="accent4"/>
                </a:solidFill>
              </a:rPr>
              <a:t>Best Practices for Data Storage:</a:t>
            </a:r>
          </a:p>
          <a:p>
            <a:endParaRPr lang="en-US" sz="2400" b="1">
              <a:solidFill>
                <a:schemeClr val="accent4"/>
              </a:solidFill>
            </a:endParaRPr>
          </a:p>
          <a:p>
            <a:pPr marL="342900" indent="-342900">
              <a:buFont typeface="Arial" panose="020B0604020202020204" pitchFamily="34" charset="0"/>
              <a:buChar char="•"/>
            </a:pPr>
            <a:r>
              <a:rPr lang="en-US" sz="2400" b="1"/>
              <a:t>Access controls:</a:t>
            </a:r>
            <a:r>
              <a:rPr lang="en-US" sz="2400"/>
              <a:t> Limit access to authorized personnel only.</a:t>
            </a:r>
          </a:p>
          <a:p>
            <a:endParaRPr lang="en-US" sz="2400"/>
          </a:p>
          <a:p>
            <a:pPr marL="342900" indent="-342900">
              <a:buFont typeface="Arial" panose="020B0604020202020204" pitchFamily="34" charset="0"/>
              <a:buChar char="•"/>
            </a:pPr>
            <a:r>
              <a:rPr lang="en-US" sz="2400" b="1"/>
              <a:t>Data backups: </a:t>
            </a:r>
            <a:r>
              <a:rPr lang="en-US" sz="2400"/>
              <a:t>Regularly create backups to prevent data loss.</a:t>
            </a:r>
          </a:p>
          <a:p>
            <a:endParaRPr lang="en-US" sz="2400"/>
          </a:p>
          <a:p>
            <a:pPr marL="342900" indent="-342900">
              <a:buFont typeface="Arial" panose="020B0604020202020204" pitchFamily="34" charset="0"/>
              <a:buChar char="•"/>
            </a:pPr>
            <a:r>
              <a:rPr lang="en-US" sz="2400" b="1"/>
              <a:t>Anonymization: </a:t>
            </a:r>
            <a:r>
              <a:rPr lang="en-US" sz="2400"/>
              <a:t>Remove personal identifiers to protect participant confidentiality.</a:t>
            </a:r>
          </a:p>
          <a:p>
            <a:endParaRPr lang="en-US" sz="2400"/>
          </a:p>
          <a:p>
            <a:pPr marL="342900" indent="-342900">
              <a:buFont typeface="Arial" panose="020B0604020202020204" pitchFamily="34" charset="0"/>
              <a:buChar char="•"/>
            </a:pPr>
            <a:r>
              <a:rPr lang="en-US" sz="2400" b="1"/>
              <a:t>Centralized storage: </a:t>
            </a:r>
            <a:r>
              <a:rPr lang="en-US" sz="2400"/>
              <a:t>Store all data in a centralized location.</a:t>
            </a:r>
          </a:p>
          <a:p>
            <a:endParaRPr lang="en-US" sz="2400"/>
          </a:p>
        </p:txBody>
      </p:sp>
      <p:sp>
        <p:nvSpPr>
          <p:cNvPr id="4" name="TextBox 3">
            <a:extLst>
              <a:ext uri="{FF2B5EF4-FFF2-40B4-BE49-F238E27FC236}">
                <a16:creationId xmlns:a16="http://schemas.microsoft.com/office/drawing/2014/main" id="{36D6CD1C-2D4A-5115-7055-53C2CDE2F7B0}"/>
              </a:ext>
            </a:extLst>
          </p:cNvPr>
          <p:cNvSpPr txBox="1"/>
          <p:nvPr/>
        </p:nvSpPr>
        <p:spPr>
          <a:xfrm>
            <a:off x="8550613" y="2204761"/>
            <a:ext cx="3007982" cy="3785652"/>
          </a:xfrm>
          <a:prstGeom prst="rect">
            <a:avLst/>
          </a:prstGeom>
          <a:solidFill>
            <a:schemeClr val="accent4"/>
          </a:solidFill>
          <a:ln>
            <a:solidFill>
              <a:schemeClr val="accent4"/>
            </a:solidFill>
          </a:ln>
        </p:spPr>
        <p:txBody>
          <a:bodyPr wrap="square" rtlCol="0">
            <a:spAutoFit/>
          </a:bodyPr>
          <a:lstStyle/>
          <a:p>
            <a:r>
              <a:rPr lang="en-US" sz="2000" b="1" i="1">
                <a:solidFill>
                  <a:schemeClr val="bg1"/>
                </a:solidFill>
              </a:rPr>
              <a:t>Additional Tips:</a:t>
            </a:r>
          </a:p>
          <a:p>
            <a:pPr marL="342900" indent="-342900">
              <a:buFont typeface="Arial" panose="020B0604020202020204" pitchFamily="34" charset="0"/>
              <a:buChar char="•"/>
            </a:pPr>
            <a:r>
              <a:rPr lang="en-US" sz="2000" i="1">
                <a:solidFill>
                  <a:schemeClr val="bg1"/>
                </a:solidFill>
              </a:rPr>
              <a:t>Remember to follow ethical guidelines, institutional policies, and legal requirements for storing sensitive data. </a:t>
            </a:r>
          </a:p>
          <a:p>
            <a:pPr marL="342900" indent="-342900">
              <a:buFont typeface="Arial" panose="020B0604020202020204" pitchFamily="34" charset="0"/>
              <a:buChar char="•"/>
            </a:pPr>
            <a:r>
              <a:rPr lang="en-US" sz="2000" i="1">
                <a:solidFill>
                  <a:schemeClr val="bg1"/>
                </a:solidFill>
              </a:rPr>
              <a:t>Ensure that data storage procedures are documented and communicated to all team members.</a:t>
            </a:r>
          </a:p>
        </p:txBody>
      </p:sp>
      <p:sp>
        <p:nvSpPr>
          <p:cNvPr id="5" name="TextBox 4">
            <a:extLst>
              <a:ext uri="{FF2B5EF4-FFF2-40B4-BE49-F238E27FC236}">
                <a16:creationId xmlns:a16="http://schemas.microsoft.com/office/drawing/2014/main" id="{76E15741-9697-EF67-2E1A-FFFBA451F0F1}"/>
              </a:ext>
            </a:extLst>
          </p:cNvPr>
          <p:cNvSpPr txBox="1"/>
          <p:nvPr/>
        </p:nvSpPr>
        <p:spPr>
          <a:xfrm>
            <a:off x="262053" y="970877"/>
            <a:ext cx="10817751" cy="830997"/>
          </a:xfrm>
          <a:prstGeom prst="rect">
            <a:avLst/>
          </a:prstGeom>
          <a:noFill/>
        </p:spPr>
        <p:txBody>
          <a:bodyPr wrap="square" rtlCol="0">
            <a:spAutoFit/>
          </a:bodyPr>
          <a:lstStyle/>
          <a:p>
            <a:r>
              <a:rPr lang="en-US" sz="2400"/>
              <a:t>Proper storage of in-depth interview data is crucial to maintain confidentiality, security, and organization. </a:t>
            </a:r>
          </a:p>
        </p:txBody>
      </p:sp>
    </p:spTree>
    <p:extLst>
      <p:ext uri="{BB962C8B-B14F-4D97-AF65-F5344CB8AC3E}">
        <p14:creationId xmlns:p14="http://schemas.microsoft.com/office/powerpoint/2010/main" val="1938915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5830F-202C-B723-AC2F-F4126A81B57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5AB2AE9-25FC-6600-0456-F6C20C5C0CE0}"/>
              </a:ext>
            </a:extLst>
          </p:cNvPr>
          <p:cNvSpPr>
            <a:spLocks noGrp="1"/>
          </p:cNvSpPr>
          <p:nvPr>
            <p:ph type="title"/>
          </p:nvPr>
        </p:nvSpPr>
        <p:spPr>
          <a:xfrm>
            <a:off x="277239" y="428310"/>
            <a:ext cx="7956395" cy="651460"/>
          </a:xfrm>
        </p:spPr>
        <p:txBody>
          <a:bodyPr/>
          <a:lstStyle/>
          <a:p>
            <a:r>
              <a:rPr lang="en-US" sz="4000" b="1"/>
              <a:t>Data Labeling</a:t>
            </a:r>
            <a:endParaRPr lang="fr-FR" sz="4000"/>
          </a:p>
        </p:txBody>
      </p:sp>
      <p:sp>
        <p:nvSpPr>
          <p:cNvPr id="3" name="Espace réservé du contenu 2">
            <a:extLst>
              <a:ext uri="{FF2B5EF4-FFF2-40B4-BE49-F238E27FC236}">
                <a16:creationId xmlns:a16="http://schemas.microsoft.com/office/drawing/2014/main" id="{9D0DD384-D7BD-570C-FB8C-A5D3026F91A8}"/>
              </a:ext>
            </a:extLst>
          </p:cNvPr>
          <p:cNvSpPr>
            <a:spLocks noGrp="1"/>
          </p:cNvSpPr>
          <p:nvPr>
            <p:ph type="body" idx="10"/>
          </p:nvPr>
        </p:nvSpPr>
        <p:spPr>
          <a:xfrm>
            <a:off x="277239" y="2065791"/>
            <a:ext cx="11172216" cy="3468642"/>
          </a:xfrm>
        </p:spPr>
        <p:txBody>
          <a:bodyPr/>
          <a:lstStyle/>
          <a:p>
            <a:r>
              <a:rPr lang="en-US" sz="2400" b="1">
                <a:solidFill>
                  <a:schemeClr val="accent4"/>
                </a:solidFill>
              </a:rPr>
              <a:t>Best Practices for Data Storage:</a:t>
            </a:r>
          </a:p>
          <a:p>
            <a:endParaRPr lang="en-US" sz="2400" b="1">
              <a:solidFill>
                <a:schemeClr val="accent4"/>
              </a:solidFill>
            </a:endParaRPr>
          </a:p>
          <a:p>
            <a:r>
              <a:rPr lang="en-US" sz="2400" b="1"/>
              <a:t>Labeling and organization</a:t>
            </a:r>
            <a:r>
              <a:rPr lang="en-US" sz="2400"/>
              <a:t>: Store transcripts and recordings securely, including labeling and organizing files using a </a:t>
            </a:r>
            <a:r>
              <a:rPr lang="en-US" sz="2400">
                <a:solidFill>
                  <a:schemeClr val="tx1"/>
                </a:solidFill>
              </a:rPr>
              <a:t>consistent folder structure and naming convention </a:t>
            </a:r>
          </a:p>
          <a:p>
            <a:pPr marL="800100" lvl="1" indent="-342900">
              <a:spcBef>
                <a:spcPts val="100"/>
              </a:spcBef>
              <a:spcAft>
                <a:spcPts val="500"/>
              </a:spcAft>
              <a:buFont typeface="Arial" panose="020B0604020202020204" pitchFamily="34" charset="0"/>
              <a:buChar char="•"/>
            </a:pPr>
            <a:r>
              <a:rPr lang="en-US" sz="2400">
                <a:solidFill>
                  <a:schemeClr val="tx1"/>
                </a:solidFill>
              </a:rPr>
              <a:t>E.g., [Province]_[District]_[Facility ID]_[Date as YYYYMMDD].docx </a:t>
            </a:r>
          </a:p>
          <a:p>
            <a:pPr marL="1257300" lvl="2" indent="-342900">
              <a:spcBef>
                <a:spcPts val="100"/>
              </a:spcBef>
              <a:spcAft>
                <a:spcPts val="500"/>
              </a:spcAft>
              <a:buFont typeface="Courier New" panose="02070309020205020404" pitchFamily="49" charset="0"/>
              <a:buChar char="o"/>
            </a:pPr>
            <a:r>
              <a:rPr lang="en-US" sz="2400" i="1">
                <a:solidFill>
                  <a:schemeClr val="tx1"/>
                </a:solidFill>
              </a:rPr>
              <a:t>For an interview conducted in Abia State, Bende District for facility 12345 on July 16</a:t>
            </a:r>
            <a:r>
              <a:rPr lang="en-US" sz="2400" i="1" baseline="30000">
                <a:solidFill>
                  <a:schemeClr val="tx1"/>
                </a:solidFill>
              </a:rPr>
              <a:t>th</a:t>
            </a:r>
            <a:r>
              <a:rPr lang="en-US" sz="2400" i="1">
                <a:solidFill>
                  <a:schemeClr val="tx1"/>
                </a:solidFill>
              </a:rPr>
              <a:t>, 2025: Abia_Bende_12345_20250716.docx</a:t>
            </a:r>
          </a:p>
          <a:p>
            <a:endParaRPr lang="en-US" sz="2400"/>
          </a:p>
        </p:txBody>
      </p:sp>
    </p:spTree>
    <p:extLst>
      <p:ext uri="{BB962C8B-B14F-4D97-AF65-F5344CB8AC3E}">
        <p14:creationId xmlns:p14="http://schemas.microsoft.com/office/powerpoint/2010/main" val="3203900297"/>
      </p:ext>
    </p:extLst>
  </p:cSld>
  <p:clrMapOvr>
    <a:masterClrMapping/>
  </p:clrMapOvr>
</p:sld>
</file>

<file path=ppt/theme/theme1.xml><?xml version="1.0" encoding="utf-8"?>
<a:theme xmlns:a="http://schemas.openxmlformats.org/drawingml/2006/main" name="PSI">
  <a:themeElements>
    <a:clrScheme name="PSI Brand ">
      <a:dk1>
        <a:srgbClr val="000000"/>
      </a:dk1>
      <a:lt1>
        <a:srgbClr val="FFFFFF"/>
      </a:lt1>
      <a:dk2>
        <a:srgbClr val="000000"/>
      </a:dk2>
      <a:lt2>
        <a:srgbClr val="FFFFFF"/>
      </a:lt2>
      <a:accent1>
        <a:srgbClr val="F36E20"/>
      </a:accent1>
      <a:accent2>
        <a:srgbClr val="FFF35C"/>
      </a:accent2>
      <a:accent3>
        <a:srgbClr val="EE4799"/>
      </a:accent3>
      <a:accent4>
        <a:srgbClr val="00AC68"/>
      </a:accent4>
      <a:accent5>
        <a:srgbClr val="8EC8C8"/>
      </a:accent5>
      <a:accent6>
        <a:srgbClr val="000000"/>
      </a:accent6>
      <a:hlink>
        <a:srgbClr val="F06D24"/>
      </a:hlink>
      <a:folHlink>
        <a:srgbClr val="CF5F20"/>
      </a:folHlink>
    </a:clrScheme>
    <a:fontScheme name="A360">
      <a:majorFont>
        <a:latin typeface="Poppins Bold"/>
        <a:ea typeface=""/>
        <a:cs typeface=""/>
      </a:majorFont>
      <a:minorFont>
        <a:latin typeface="Roboto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3" id="{49DA09D3-7B25-1E49-A9D2-260676E6100B}" vid="{44065AAA-E55E-EA4A-8665-BDDAD013BE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A194C411A66A43AF5A340052B5B424" ma:contentTypeVersion="17" ma:contentTypeDescription="Create a new document." ma:contentTypeScope="" ma:versionID="3649016989674af317ef4fc009f861e6">
  <xsd:schema xmlns:xsd="http://www.w3.org/2001/XMLSchema" xmlns:xs="http://www.w3.org/2001/XMLSchema" xmlns:p="http://schemas.microsoft.com/office/2006/metadata/properties" xmlns:ns2="1011fb24-49a0-463f-ada9-a8217d0aa252" xmlns:ns3="a72d8ac4-480f-42af-94c3-1b0dbed1eec5" targetNamespace="http://schemas.microsoft.com/office/2006/metadata/properties" ma:root="true" ma:fieldsID="ce701d13bb6f098f04d75cc544fed808" ns2:_="" ns3:_="">
    <xsd:import namespace="1011fb24-49a0-463f-ada9-a8217d0aa252"/>
    <xsd:import namespace="a72d8ac4-480f-42af-94c3-1b0dbed1eec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GenerationTime" minOccurs="0"/>
                <xsd:element ref="ns3:MediaServiceEventHashCode" minOccurs="0"/>
                <xsd:element ref="ns3:MediaServiceOCR" minOccurs="0"/>
                <xsd:element ref="ns3:MediaServiceDateTaken" minOccurs="0"/>
                <xsd:element ref="ns3:MediaLengthInSeconds" minOccurs="0"/>
                <xsd:element ref="ns3:MediaServiceObjectDetectorVersions" minOccurs="0"/>
                <xsd:element ref="ns3:MediaServiceLocation" minOccurs="0"/>
                <xsd:element ref="ns3:MediaServiceSearchProperties" minOccurs="0"/>
                <xsd:element ref="ns3:ORDER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11fb24-49a0-463f-ada9-a8217d0aa25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8717fdcf-dbb3-4213-9143-858f321dbc07}" ma:internalName="TaxCatchAll" ma:showField="CatchAllData" ma:web="1011fb24-49a0-463f-ada9-a8217d0aa25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72d8ac4-480f-42af-94c3-1b0dbed1eec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be66e25-6253-4f8b-9755-5684a1ad782e"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ORDER0" ma:index="23" nillable="true" ma:displayName="ORDER" ma:format="Dropdown" ma:internalName="ORDER0"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1011fb24-49a0-463f-ada9-a8217d0aa252" xsi:nil="true"/>
    <lcf76f155ced4ddcb4097134ff3c332f xmlns="a72d8ac4-480f-42af-94c3-1b0dbed1eec5">
      <Terms xmlns="http://schemas.microsoft.com/office/infopath/2007/PartnerControls"/>
    </lcf76f155ced4ddcb4097134ff3c332f>
    <ORDER0 xmlns="a72d8ac4-480f-42af-94c3-1b0dbed1eec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4BF099-6D13-449B-B8E8-FFE6DCD1F664}">
  <ds:schemaRefs>
    <ds:schemaRef ds:uri="1011fb24-49a0-463f-ada9-a8217d0aa252"/>
    <ds:schemaRef ds:uri="a72d8ac4-480f-42af-94c3-1b0dbed1ee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9A19DC1-98D4-4086-BE62-AE28830D5F35}">
  <ds:schemaRefs>
    <ds:schemaRef ds:uri="1011fb24-49a0-463f-ada9-a8217d0aa252"/>
    <ds:schemaRef ds:uri="a72d8ac4-480f-42af-94c3-1b0dbed1ee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65DB69D-1BD4-4EE9-8B4B-A845E5F415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11</Slides>
  <Notes>10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PSI</vt:lpstr>
      <vt:lpstr>PowerPoint Presentation</vt:lpstr>
      <vt:lpstr>Transcription/translation</vt:lpstr>
      <vt:lpstr>Transcription/translation</vt:lpstr>
      <vt:lpstr>Transcription/translation</vt:lpstr>
      <vt:lpstr>Transcription/translation</vt:lpstr>
      <vt:lpstr>Transcription/translation</vt:lpstr>
      <vt:lpstr>Data Management - Overview</vt:lpstr>
      <vt:lpstr>Data Storage and Security</vt:lpstr>
      <vt:lpstr>Data Labeling</vt:lpstr>
      <vt:lpstr>Data Management – Example folder structure</vt:lpstr>
      <vt:lpstr>PowerPoint Presentation</vt:lpstr>
    </vt:vector>
  </TitlesOfParts>
  <Company>Oprekin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In-depth interviews:</dc:title>
  <dc:creator>HP CHROMEBOOK</dc:creator>
  <cp:revision>2</cp:revision>
  <dcterms:created xsi:type="dcterms:W3CDTF">2024-08-25T11:03:10Z</dcterms:created>
  <dcterms:modified xsi:type="dcterms:W3CDTF">2025-08-12T13:03:30Z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0x0101001CA194C411A66A43AF5A340052B5B424</vt:lpwstr>
  </property>
  <property fmtid="{D5CDD505-2E9C-101B-9397-08002B2CF9AE}" pid="3" name="MediaServiceImageTags">
    <vt:lpwstr/>
  </property>
</Properties>
</file>