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1763" r:id="rId5"/>
    <p:sldId id="257" r:id="rId6"/>
    <p:sldId id="258" r:id="rId7"/>
    <p:sldId id="1765" r:id="rId8"/>
    <p:sldId id="1766" r:id="rId9"/>
    <p:sldId id="261" r:id="rId10"/>
    <p:sldId id="262" r:id="rId11"/>
    <p:sldId id="1767" r:id="rId12"/>
    <p:sldId id="1768" r:id="rId13"/>
    <p:sldId id="1769" r:id="rId14"/>
    <p:sldId id="266" r:id="rId15"/>
    <p:sldId id="268" r:id="rId16"/>
    <p:sldId id="269" r:id="rId17"/>
    <p:sldId id="270" r:id="rId18"/>
    <p:sldId id="271" r:id="rId19"/>
    <p:sldId id="272" r:id="rId20"/>
    <p:sldId id="273" r:id="rId21"/>
    <p:sldId id="27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64B9A2-E33C-4802-A86B-CBD5F78BEF9E}" v="1" dt="2025-09-25T18:32:23.6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a Wang" userId="7ae90e5f-ef07-4b36-87bc-7ce736b8208f" providerId="ADAL" clId="{7892BE5C-D6A9-4651-89DB-AF30A8A9DC5C}"/>
    <pc:docChg chg="custSel modSld">
      <pc:chgData name="Erica Wang" userId="7ae90e5f-ef07-4b36-87bc-7ce736b8208f" providerId="ADAL" clId="{7892BE5C-D6A9-4651-89DB-AF30A8A9DC5C}" dt="2024-06-17T19:18:55.436" v="76" actId="20577"/>
      <pc:docMkLst>
        <pc:docMk/>
      </pc:docMkLst>
      <pc:sldChg chg="modSp mod">
        <pc:chgData name="Erica Wang" userId="7ae90e5f-ef07-4b36-87bc-7ce736b8208f" providerId="ADAL" clId="{7892BE5C-D6A9-4651-89DB-AF30A8A9DC5C}" dt="2024-06-17T18:19:33.143" v="2" actId="20577"/>
        <pc:sldMkLst>
          <pc:docMk/>
          <pc:sldMk cId="1497612885" sldId="268"/>
        </pc:sldMkLst>
      </pc:sldChg>
      <pc:sldChg chg="modSp mod">
        <pc:chgData name="Erica Wang" userId="7ae90e5f-ef07-4b36-87bc-7ce736b8208f" providerId="ADAL" clId="{7892BE5C-D6A9-4651-89DB-AF30A8A9DC5C}" dt="2024-06-17T18:22:58.081" v="18" actId="20577"/>
        <pc:sldMkLst>
          <pc:docMk/>
          <pc:sldMk cId="1369175752" sldId="269"/>
        </pc:sldMkLst>
      </pc:sldChg>
      <pc:sldChg chg="modSp mod">
        <pc:chgData name="Erica Wang" userId="7ae90e5f-ef07-4b36-87bc-7ce736b8208f" providerId="ADAL" clId="{7892BE5C-D6A9-4651-89DB-AF30A8A9DC5C}" dt="2024-06-17T18:19:35.510" v="3" actId="20577"/>
        <pc:sldMkLst>
          <pc:docMk/>
          <pc:sldMk cId="3712843748" sldId="270"/>
        </pc:sldMkLst>
      </pc:sldChg>
      <pc:sldChg chg="modSp mod">
        <pc:chgData name="Erica Wang" userId="7ae90e5f-ef07-4b36-87bc-7ce736b8208f" providerId="ADAL" clId="{7892BE5C-D6A9-4651-89DB-AF30A8A9DC5C}" dt="2024-06-17T18:20:34.496" v="10"/>
        <pc:sldMkLst>
          <pc:docMk/>
          <pc:sldMk cId="886725312" sldId="271"/>
        </pc:sldMkLst>
      </pc:sldChg>
      <pc:sldChg chg="modSp mod">
        <pc:chgData name="Erica Wang" userId="7ae90e5f-ef07-4b36-87bc-7ce736b8208f" providerId="ADAL" clId="{7892BE5C-D6A9-4651-89DB-AF30A8A9DC5C}" dt="2024-06-17T18:19:42.232" v="5" actId="20577"/>
        <pc:sldMkLst>
          <pc:docMk/>
          <pc:sldMk cId="3487501255" sldId="272"/>
        </pc:sldMkLst>
      </pc:sldChg>
      <pc:sldChg chg="modSp mod">
        <pc:chgData name="Erica Wang" userId="7ae90e5f-ef07-4b36-87bc-7ce736b8208f" providerId="ADAL" clId="{7892BE5C-D6A9-4651-89DB-AF30A8A9DC5C}" dt="2024-06-17T18:35:48.288" v="70" actId="20577"/>
        <pc:sldMkLst>
          <pc:docMk/>
          <pc:sldMk cId="3375750792" sldId="273"/>
        </pc:sldMkLst>
      </pc:sldChg>
      <pc:sldChg chg="modSp mod">
        <pc:chgData name="Erica Wang" userId="7ae90e5f-ef07-4b36-87bc-7ce736b8208f" providerId="ADAL" clId="{7892BE5C-D6A9-4651-89DB-AF30A8A9DC5C}" dt="2024-06-17T19:17:45.306" v="71" actId="20577"/>
        <pc:sldMkLst>
          <pc:docMk/>
          <pc:sldMk cId="352864477" sldId="274"/>
        </pc:sldMkLst>
      </pc:sldChg>
      <pc:sldChg chg="modSp mod">
        <pc:chgData name="Erica Wang" userId="7ae90e5f-ef07-4b36-87bc-7ce736b8208f" providerId="ADAL" clId="{7892BE5C-D6A9-4651-89DB-AF30A8A9DC5C}" dt="2024-06-17T19:18:55.436" v="76" actId="20577"/>
        <pc:sldMkLst>
          <pc:docMk/>
          <pc:sldMk cId="976038774" sldId="275"/>
        </pc:sldMkLst>
      </pc:sldChg>
    </pc:docChg>
  </pc:docChgLst>
  <pc:docChgLst>
    <pc:chgData name="Jacky Raharinjatovo" userId="S::jackyr@psi.org::b13895ac-ac15-4d78-94bc-42abed9aff10" providerId="AD" clId="Web-{6DCDD47A-7B98-361B-7342-8262BDCBE931}"/>
    <pc:docChg chg="modSld">
      <pc:chgData name="Jacky Raharinjatovo" userId="S::jackyr@psi.org::b13895ac-ac15-4d78-94bc-42abed9aff10" providerId="AD" clId="Web-{6DCDD47A-7B98-361B-7342-8262BDCBE931}" dt="2025-07-31T13:32:19.264" v="11" actId="20577"/>
      <pc:docMkLst>
        <pc:docMk/>
      </pc:docMkLst>
      <pc:sldChg chg="modSp">
        <pc:chgData name="Jacky Raharinjatovo" userId="S::jackyr@psi.org::b13895ac-ac15-4d78-94bc-42abed9aff10" providerId="AD" clId="Web-{6DCDD47A-7B98-361B-7342-8262BDCBE931}" dt="2025-07-31T13:32:19.264" v="11" actId="20577"/>
        <pc:sldMkLst>
          <pc:docMk/>
          <pc:sldMk cId="3756416625" sldId="257"/>
        </pc:sldMkLst>
      </pc:sldChg>
    </pc:docChg>
  </pc:docChgLst>
  <pc:docChgLst>
    <pc:chgData name="Elisabeth Tyler" userId="fc91868f-1ace-4b9c-bbeb-d150c4bb0ca5" providerId="ADAL" clId="{0CCB4ED2-6022-4A54-9796-5B99FD30FE55}"/>
    <pc:docChg chg="undo custSel addSld delSld modSld">
      <pc:chgData name="Elisabeth Tyler" userId="fc91868f-1ace-4b9c-bbeb-d150c4bb0ca5" providerId="ADAL" clId="{0CCB4ED2-6022-4A54-9796-5B99FD30FE55}" dt="2025-08-12T19:24:41.595" v="598" actId="207"/>
      <pc:docMkLst>
        <pc:docMk/>
      </pc:docMkLst>
      <pc:sldChg chg="modSp mod">
        <pc:chgData name="Elisabeth Tyler" userId="fc91868f-1ace-4b9c-bbeb-d150c4bb0ca5" providerId="ADAL" clId="{0CCB4ED2-6022-4A54-9796-5B99FD30FE55}" dt="2025-08-12T18:41:37.478" v="46" actId="1076"/>
        <pc:sldMkLst>
          <pc:docMk/>
          <pc:sldMk cId="3756416625" sldId="257"/>
        </pc:sldMkLst>
      </pc:sldChg>
      <pc:sldChg chg="delSp modSp mod modClrScheme delDesignElem chgLayout">
        <pc:chgData name="Elisabeth Tyler" userId="fc91868f-1ace-4b9c-bbeb-d150c4bb0ca5" providerId="ADAL" clId="{0CCB4ED2-6022-4A54-9796-5B99FD30FE55}" dt="2025-08-12T18:45:24.905" v="85" actId="207"/>
        <pc:sldMkLst>
          <pc:docMk/>
          <pc:sldMk cId="3358029238" sldId="258"/>
        </pc:sldMkLst>
      </pc:sldChg>
      <pc:sldChg chg="modSp del mod">
        <pc:chgData name="Elisabeth Tyler" userId="fc91868f-1ace-4b9c-bbeb-d150c4bb0ca5" providerId="ADAL" clId="{0CCB4ED2-6022-4A54-9796-5B99FD30FE55}" dt="2025-08-12T18:42:33.221" v="55" actId="2696"/>
        <pc:sldMkLst>
          <pc:docMk/>
          <pc:sldMk cId="3265834922" sldId="259"/>
        </pc:sldMkLst>
      </pc:sldChg>
      <pc:sldChg chg="modSp del mod">
        <pc:chgData name="Elisabeth Tyler" userId="fc91868f-1ace-4b9c-bbeb-d150c4bb0ca5" providerId="ADAL" clId="{0CCB4ED2-6022-4A54-9796-5B99FD30FE55}" dt="2025-08-12T18:51:28.540" v="186" actId="2696"/>
        <pc:sldMkLst>
          <pc:docMk/>
          <pc:sldMk cId="2244961785" sldId="260"/>
        </pc:sldMkLst>
      </pc:sldChg>
      <pc:sldChg chg="modSp mod">
        <pc:chgData name="Elisabeth Tyler" userId="fc91868f-1ace-4b9c-bbeb-d150c4bb0ca5" providerId="ADAL" clId="{0CCB4ED2-6022-4A54-9796-5B99FD30FE55}" dt="2025-08-12T18:52:41.522" v="206" actId="207"/>
        <pc:sldMkLst>
          <pc:docMk/>
          <pc:sldMk cId="106231593" sldId="261"/>
        </pc:sldMkLst>
      </pc:sldChg>
      <pc:sldChg chg="delSp modSp mod modClrScheme delDesignElem chgLayout">
        <pc:chgData name="Elisabeth Tyler" userId="fc91868f-1ace-4b9c-bbeb-d150c4bb0ca5" providerId="ADAL" clId="{0CCB4ED2-6022-4A54-9796-5B99FD30FE55}" dt="2025-08-12T18:54:14.233" v="232" actId="1076"/>
        <pc:sldMkLst>
          <pc:docMk/>
          <pc:sldMk cId="64506996" sldId="262"/>
        </pc:sldMkLst>
      </pc:sldChg>
      <pc:sldChg chg="del">
        <pc:chgData name="Elisabeth Tyler" userId="fc91868f-1ace-4b9c-bbeb-d150c4bb0ca5" providerId="ADAL" clId="{0CCB4ED2-6022-4A54-9796-5B99FD30FE55}" dt="2025-08-12T18:55:28.502" v="242" actId="2696"/>
        <pc:sldMkLst>
          <pc:docMk/>
          <pc:sldMk cId="844226334" sldId="263"/>
        </pc:sldMkLst>
      </pc:sldChg>
      <pc:sldChg chg="del">
        <pc:chgData name="Elisabeth Tyler" userId="fc91868f-1ace-4b9c-bbeb-d150c4bb0ca5" providerId="ADAL" clId="{0CCB4ED2-6022-4A54-9796-5B99FD30FE55}" dt="2025-08-12T18:58:25.945" v="279" actId="2696"/>
        <pc:sldMkLst>
          <pc:docMk/>
          <pc:sldMk cId="240098041" sldId="264"/>
        </pc:sldMkLst>
      </pc:sldChg>
      <pc:sldChg chg="del">
        <pc:chgData name="Elisabeth Tyler" userId="fc91868f-1ace-4b9c-bbeb-d150c4bb0ca5" providerId="ADAL" clId="{0CCB4ED2-6022-4A54-9796-5B99FD30FE55}" dt="2025-08-12T19:00:32.142" v="305" actId="2696"/>
        <pc:sldMkLst>
          <pc:docMk/>
          <pc:sldMk cId="1380854904" sldId="265"/>
        </pc:sldMkLst>
      </pc:sldChg>
      <pc:sldChg chg="delSp modSp mod">
        <pc:chgData name="Elisabeth Tyler" userId="fc91868f-1ace-4b9c-bbeb-d150c4bb0ca5" providerId="ADAL" clId="{0CCB4ED2-6022-4A54-9796-5B99FD30FE55}" dt="2025-08-12T19:02:00.907" v="332" actId="14100"/>
        <pc:sldMkLst>
          <pc:docMk/>
          <pc:sldMk cId="1333213685" sldId="266"/>
        </pc:sldMkLst>
      </pc:sldChg>
      <pc:sldChg chg="modSp mod">
        <pc:chgData name="Elisabeth Tyler" userId="fc91868f-1ace-4b9c-bbeb-d150c4bb0ca5" providerId="ADAL" clId="{0CCB4ED2-6022-4A54-9796-5B99FD30FE55}" dt="2025-08-12T19:05:09.886" v="380" actId="1076"/>
        <pc:sldMkLst>
          <pc:docMk/>
          <pc:sldMk cId="1497612885" sldId="268"/>
        </pc:sldMkLst>
      </pc:sldChg>
      <pc:sldChg chg="modSp mod">
        <pc:chgData name="Elisabeth Tyler" userId="fc91868f-1ace-4b9c-bbeb-d150c4bb0ca5" providerId="ADAL" clId="{0CCB4ED2-6022-4A54-9796-5B99FD30FE55}" dt="2025-08-12T19:06:59.717" v="406" actId="1076"/>
        <pc:sldMkLst>
          <pc:docMk/>
          <pc:sldMk cId="1369175752" sldId="269"/>
        </pc:sldMkLst>
      </pc:sldChg>
      <pc:sldChg chg="addSp delSp modSp mod">
        <pc:chgData name="Elisabeth Tyler" userId="fc91868f-1ace-4b9c-bbeb-d150c4bb0ca5" providerId="ADAL" clId="{0CCB4ED2-6022-4A54-9796-5B99FD30FE55}" dt="2025-08-12T19:10:21.674" v="438" actId="1076"/>
        <pc:sldMkLst>
          <pc:docMk/>
          <pc:sldMk cId="3712843748" sldId="270"/>
        </pc:sldMkLst>
      </pc:sldChg>
      <pc:sldChg chg="modSp mod">
        <pc:chgData name="Elisabeth Tyler" userId="fc91868f-1ace-4b9c-bbeb-d150c4bb0ca5" providerId="ADAL" clId="{0CCB4ED2-6022-4A54-9796-5B99FD30FE55}" dt="2025-08-12T19:14:58.582" v="464" actId="1076"/>
        <pc:sldMkLst>
          <pc:docMk/>
          <pc:sldMk cId="886725312" sldId="271"/>
        </pc:sldMkLst>
      </pc:sldChg>
      <pc:sldChg chg="modSp mod">
        <pc:chgData name="Elisabeth Tyler" userId="fc91868f-1ace-4b9c-bbeb-d150c4bb0ca5" providerId="ADAL" clId="{0CCB4ED2-6022-4A54-9796-5B99FD30FE55}" dt="2025-08-12T19:17:07.219" v="493" actId="1076"/>
        <pc:sldMkLst>
          <pc:docMk/>
          <pc:sldMk cId="3487501255" sldId="272"/>
        </pc:sldMkLst>
      </pc:sldChg>
      <pc:sldChg chg="modSp mod">
        <pc:chgData name="Elisabeth Tyler" userId="fc91868f-1ace-4b9c-bbeb-d150c4bb0ca5" providerId="ADAL" clId="{0CCB4ED2-6022-4A54-9796-5B99FD30FE55}" dt="2025-08-12T19:19:23.030" v="530" actId="1076"/>
        <pc:sldMkLst>
          <pc:docMk/>
          <pc:sldMk cId="3375750792" sldId="273"/>
        </pc:sldMkLst>
      </pc:sldChg>
      <pc:sldChg chg="modSp mod">
        <pc:chgData name="Elisabeth Tyler" userId="fc91868f-1ace-4b9c-bbeb-d150c4bb0ca5" providerId="ADAL" clId="{0CCB4ED2-6022-4A54-9796-5B99FD30FE55}" dt="2025-08-12T19:22:51.047" v="569" actId="1076"/>
        <pc:sldMkLst>
          <pc:docMk/>
          <pc:sldMk cId="352864477" sldId="274"/>
        </pc:sldMkLst>
      </pc:sldChg>
      <pc:sldChg chg="modSp mod">
        <pc:chgData name="Elisabeth Tyler" userId="fc91868f-1ace-4b9c-bbeb-d150c4bb0ca5" providerId="ADAL" clId="{0CCB4ED2-6022-4A54-9796-5B99FD30FE55}" dt="2025-08-12T19:24:41.595" v="598" actId="207"/>
        <pc:sldMkLst>
          <pc:docMk/>
          <pc:sldMk cId="976038774" sldId="275"/>
        </pc:sldMkLst>
      </pc:sldChg>
      <pc:sldChg chg="modSp mod">
        <pc:chgData name="Elisabeth Tyler" userId="fc91868f-1ace-4b9c-bbeb-d150c4bb0ca5" providerId="ADAL" clId="{0CCB4ED2-6022-4A54-9796-5B99FD30FE55}" dt="2025-08-12T18:37:44.698" v="11" actId="1076"/>
        <pc:sldMkLst>
          <pc:docMk/>
          <pc:sldMk cId="1352483178" sldId="1763"/>
        </pc:sldMkLst>
      </pc:sldChg>
      <pc:sldChg chg="add del">
        <pc:chgData name="Elisabeth Tyler" userId="fc91868f-1ace-4b9c-bbeb-d150c4bb0ca5" providerId="ADAL" clId="{0CCB4ED2-6022-4A54-9796-5B99FD30FE55}" dt="2025-08-12T18:47:09.572" v="122" actId="2696"/>
        <pc:sldMkLst>
          <pc:docMk/>
          <pc:sldMk cId="3371084771" sldId="1764"/>
        </pc:sldMkLst>
      </pc:sldChg>
      <pc:sldChg chg="addSp modSp new mod">
        <pc:chgData name="Elisabeth Tyler" userId="fc91868f-1ace-4b9c-bbeb-d150c4bb0ca5" providerId="ADAL" clId="{0CCB4ED2-6022-4A54-9796-5B99FD30FE55}" dt="2025-08-12T18:48:49.224" v="144" actId="207"/>
        <pc:sldMkLst>
          <pc:docMk/>
          <pc:sldMk cId="3826909050" sldId="1765"/>
        </pc:sldMkLst>
      </pc:sldChg>
      <pc:sldChg chg="addSp modSp new mod setBg">
        <pc:chgData name="Elisabeth Tyler" userId="fc91868f-1ace-4b9c-bbeb-d150c4bb0ca5" providerId="ADAL" clId="{0CCB4ED2-6022-4A54-9796-5B99FD30FE55}" dt="2025-08-12T18:51:17.440" v="185" actId="207"/>
        <pc:sldMkLst>
          <pc:docMk/>
          <pc:sldMk cId="1601572382" sldId="1766"/>
        </pc:sldMkLst>
      </pc:sldChg>
      <pc:sldChg chg="addSp modSp new mod">
        <pc:chgData name="Elisabeth Tyler" userId="fc91868f-1ace-4b9c-bbeb-d150c4bb0ca5" providerId="ADAL" clId="{0CCB4ED2-6022-4A54-9796-5B99FD30FE55}" dt="2025-08-12T18:56:38.889" v="263" actId="207"/>
        <pc:sldMkLst>
          <pc:docMk/>
          <pc:sldMk cId="1386633878" sldId="1767"/>
        </pc:sldMkLst>
      </pc:sldChg>
      <pc:sldChg chg="addSp modSp new mod">
        <pc:chgData name="Elisabeth Tyler" userId="fc91868f-1ace-4b9c-bbeb-d150c4bb0ca5" providerId="ADAL" clId="{0CCB4ED2-6022-4A54-9796-5B99FD30FE55}" dt="2025-08-12T18:59:25.079" v="296" actId="1076"/>
        <pc:sldMkLst>
          <pc:docMk/>
          <pc:sldMk cId="3043032310" sldId="1768"/>
        </pc:sldMkLst>
      </pc:sldChg>
      <pc:sldChg chg="add del">
        <pc:chgData name="Elisabeth Tyler" userId="fc91868f-1ace-4b9c-bbeb-d150c4bb0ca5" providerId="ADAL" clId="{0CCB4ED2-6022-4A54-9796-5B99FD30FE55}" dt="2025-08-12T18:58:19.097" v="278" actId="2890"/>
        <pc:sldMkLst>
          <pc:docMk/>
          <pc:sldMk cId="1852588558" sldId="1769"/>
        </pc:sldMkLst>
      </pc:sldChg>
      <pc:sldChg chg="addSp modSp new mod">
        <pc:chgData name="Elisabeth Tyler" userId="fc91868f-1ace-4b9c-bbeb-d150c4bb0ca5" providerId="ADAL" clId="{0CCB4ED2-6022-4A54-9796-5B99FD30FE55}" dt="2025-08-12T19:01:47.306" v="329" actId="207"/>
        <pc:sldMkLst>
          <pc:docMk/>
          <pc:sldMk cId="2405099338" sldId="1769"/>
        </pc:sldMkLst>
      </pc:sldChg>
    </pc:docChg>
  </pc:docChgLst>
  <pc:docChgLst>
    <pc:chgData name="Erica Wang" userId="7ae90e5f-ef07-4b36-87bc-7ce736b8208f" providerId="ADAL" clId="{45EB0389-EBB7-4BC1-8DE6-2451EF0568F7}"/>
    <pc:docChg chg="undo custSel addSld delSld modSld">
      <pc:chgData name="Erica Wang" userId="7ae90e5f-ef07-4b36-87bc-7ce736b8208f" providerId="ADAL" clId="{45EB0389-EBB7-4BC1-8DE6-2451EF0568F7}" dt="2025-03-26T16:26:32.250" v="386" actId="1076"/>
      <pc:docMkLst>
        <pc:docMk/>
      </pc:docMkLst>
      <pc:sldChg chg="modSp del mod">
        <pc:chgData name="Erica Wang" userId="7ae90e5f-ef07-4b36-87bc-7ce736b8208f" providerId="ADAL" clId="{45EB0389-EBB7-4BC1-8DE6-2451EF0568F7}" dt="2025-03-21T18:07:06.644" v="31" actId="2696"/>
        <pc:sldMkLst>
          <pc:docMk/>
          <pc:sldMk cId="3225315865" sldId="256"/>
        </pc:sldMkLst>
      </pc:sldChg>
      <pc:sldChg chg="modSp mod">
        <pc:chgData name="Erica Wang" userId="7ae90e5f-ef07-4b36-87bc-7ce736b8208f" providerId="ADAL" clId="{45EB0389-EBB7-4BC1-8DE6-2451EF0568F7}" dt="2025-03-21T18:07:49.520" v="42" actId="20577"/>
        <pc:sldMkLst>
          <pc:docMk/>
          <pc:sldMk cId="3756416625" sldId="257"/>
        </pc:sldMkLst>
      </pc:sldChg>
      <pc:sldChg chg="addSp delSp modSp mod">
        <pc:chgData name="Erica Wang" userId="7ae90e5f-ef07-4b36-87bc-7ce736b8208f" providerId="ADAL" clId="{45EB0389-EBB7-4BC1-8DE6-2451EF0568F7}" dt="2025-03-26T16:15:47.674" v="341" actId="13926"/>
        <pc:sldMkLst>
          <pc:docMk/>
          <pc:sldMk cId="3358029238" sldId="258"/>
        </pc:sldMkLst>
      </pc:sldChg>
      <pc:sldChg chg="addSp modSp mod">
        <pc:chgData name="Erica Wang" userId="7ae90e5f-ef07-4b36-87bc-7ce736b8208f" providerId="ADAL" clId="{45EB0389-EBB7-4BC1-8DE6-2451EF0568F7}" dt="2025-03-26T16:15:53.102" v="342" actId="13926"/>
        <pc:sldMkLst>
          <pc:docMk/>
          <pc:sldMk cId="3265834922" sldId="259"/>
        </pc:sldMkLst>
      </pc:sldChg>
      <pc:sldChg chg="addSp modSp mod">
        <pc:chgData name="Erica Wang" userId="7ae90e5f-ef07-4b36-87bc-7ce736b8208f" providerId="ADAL" clId="{45EB0389-EBB7-4BC1-8DE6-2451EF0568F7}" dt="2025-03-26T16:15:57.031" v="343" actId="13926"/>
        <pc:sldMkLst>
          <pc:docMk/>
          <pc:sldMk cId="2244961785" sldId="260"/>
        </pc:sldMkLst>
      </pc:sldChg>
      <pc:sldChg chg="addSp modSp mod">
        <pc:chgData name="Erica Wang" userId="7ae90e5f-ef07-4b36-87bc-7ce736b8208f" providerId="ADAL" clId="{45EB0389-EBB7-4BC1-8DE6-2451EF0568F7}" dt="2025-03-26T16:14:28.009" v="315" actId="13926"/>
        <pc:sldMkLst>
          <pc:docMk/>
          <pc:sldMk cId="106231593" sldId="261"/>
        </pc:sldMkLst>
      </pc:sldChg>
      <pc:sldChg chg="addSp modSp mod">
        <pc:chgData name="Erica Wang" userId="7ae90e5f-ef07-4b36-87bc-7ce736b8208f" providerId="ADAL" clId="{45EB0389-EBB7-4BC1-8DE6-2451EF0568F7}" dt="2025-03-26T16:16:05.410" v="344" actId="13926"/>
        <pc:sldMkLst>
          <pc:docMk/>
          <pc:sldMk cId="64506996" sldId="262"/>
        </pc:sldMkLst>
      </pc:sldChg>
      <pc:sldChg chg="addSp modSp mod">
        <pc:chgData name="Erica Wang" userId="7ae90e5f-ef07-4b36-87bc-7ce736b8208f" providerId="ADAL" clId="{45EB0389-EBB7-4BC1-8DE6-2451EF0568F7}" dt="2025-03-26T16:16:11.808" v="345" actId="13926"/>
        <pc:sldMkLst>
          <pc:docMk/>
          <pc:sldMk cId="844226334" sldId="263"/>
        </pc:sldMkLst>
      </pc:sldChg>
      <pc:sldChg chg="addSp modSp mod">
        <pc:chgData name="Erica Wang" userId="7ae90e5f-ef07-4b36-87bc-7ce736b8208f" providerId="ADAL" clId="{45EB0389-EBB7-4BC1-8DE6-2451EF0568F7}" dt="2025-03-26T16:16:16.399" v="346" actId="13926"/>
        <pc:sldMkLst>
          <pc:docMk/>
          <pc:sldMk cId="240098041" sldId="264"/>
        </pc:sldMkLst>
      </pc:sldChg>
      <pc:sldChg chg="addSp modSp mod">
        <pc:chgData name="Erica Wang" userId="7ae90e5f-ef07-4b36-87bc-7ce736b8208f" providerId="ADAL" clId="{45EB0389-EBB7-4BC1-8DE6-2451EF0568F7}" dt="2025-03-26T16:16:39.355" v="352"/>
        <pc:sldMkLst>
          <pc:docMk/>
          <pc:sldMk cId="1380854904" sldId="265"/>
        </pc:sldMkLst>
      </pc:sldChg>
      <pc:sldChg chg="addSp modSp mod">
        <pc:chgData name="Erica Wang" userId="7ae90e5f-ef07-4b36-87bc-7ce736b8208f" providerId="ADAL" clId="{45EB0389-EBB7-4BC1-8DE6-2451EF0568F7}" dt="2025-03-26T16:16:59.219" v="355" actId="13926"/>
        <pc:sldMkLst>
          <pc:docMk/>
          <pc:sldMk cId="1497612885" sldId="268"/>
        </pc:sldMkLst>
      </pc:sldChg>
      <pc:sldChg chg="addSp modSp mod">
        <pc:chgData name="Erica Wang" userId="7ae90e5f-ef07-4b36-87bc-7ce736b8208f" providerId="ADAL" clId="{45EB0389-EBB7-4BC1-8DE6-2451EF0568F7}" dt="2025-03-26T16:17:28.978" v="364" actId="13926"/>
        <pc:sldMkLst>
          <pc:docMk/>
          <pc:sldMk cId="1369175752" sldId="269"/>
        </pc:sldMkLst>
      </pc:sldChg>
      <pc:sldChg chg="addSp modSp mod">
        <pc:chgData name="Erica Wang" userId="7ae90e5f-ef07-4b36-87bc-7ce736b8208f" providerId="ADAL" clId="{45EB0389-EBB7-4BC1-8DE6-2451EF0568F7}" dt="2025-03-26T16:17:20.011" v="362" actId="20577"/>
        <pc:sldMkLst>
          <pc:docMk/>
          <pc:sldMk cId="3712843748" sldId="270"/>
        </pc:sldMkLst>
      </pc:sldChg>
      <pc:sldChg chg="addSp modSp mod">
        <pc:chgData name="Erica Wang" userId="7ae90e5f-ef07-4b36-87bc-7ce736b8208f" providerId="ADAL" clId="{45EB0389-EBB7-4BC1-8DE6-2451EF0568F7}" dt="2025-03-26T16:17:35.211" v="365" actId="13926"/>
        <pc:sldMkLst>
          <pc:docMk/>
          <pc:sldMk cId="886725312" sldId="271"/>
        </pc:sldMkLst>
      </pc:sldChg>
      <pc:sldChg chg="addSp modSp mod">
        <pc:chgData name="Erica Wang" userId="7ae90e5f-ef07-4b36-87bc-7ce736b8208f" providerId="ADAL" clId="{45EB0389-EBB7-4BC1-8DE6-2451EF0568F7}" dt="2025-03-26T16:17:41.593" v="366" actId="13926"/>
        <pc:sldMkLst>
          <pc:docMk/>
          <pc:sldMk cId="3487501255" sldId="272"/>
        </pc:sldMkLst>
      </pc:sldChg>
      <pc:sldChg chg="addSp modSp mod">
        <pc:chgData name="Erica Wang" userId="7ae90e5f-ef07-4b36-87bc-7ce736b8208f" providerId="ADAL" clId="{45EB0389-EBB7-4BC1-8DE6-2451EF0568F7}" dt="2025-03-26T16:17:53.087" v="369" actId="13926"/>
        <pc:sldMkLst>
          <pc:docMk/>
          <pc:sldMk cId="3375750792" sldId="273"/>
        </pc:sldMkLst>
      </pc:sldChg>
      <pc:sldChg chg="addSp modSp mod">
        <pc:chgData name="Erica Wang" userId="7ae90e5f-ef07-4b36-87bc-7ce736b8208f" providerId="ADAL" clId="{45EB0389-EBB7-4BC1-8DE6-2451EF0568F7}" dt="2025-03-26T16:18:05.520" v="371" actId="13926"/>
        <pc:sldMkLst>
          <pc:docMk/>
          <pc:sldMk cId="352864477" sldId="274"/>
        </pc:sldMkLst>
      </pc:sldChg>
      <pc:sldChg chg="addSp modSp mod">
        <pc:chgData name="Erica Wang" userId="7ae90e5f-ef07-4b36-87bc-7ce736b8208f" providerId="ADAL" clId="{45EB0389-EBB7-4BC1-8DE6-2451EF0568F7}" dt="2025-03-26T16:15:37.110" v="339" actId="13926"/>
        <pc:sldMkLst>
          <pc:docMk/>
          <pc:sldMk cId="976038774" sldId="275"/>
        </pc:sldMkLst>
      </pc:sldChg>
      <pc:sldChg chg="addSp delSp modSp add mod">
        <pc:chgData name="Erica Wang" userId="7ae90e5f-ef07-4b36-87bc-7ce736b8208f" providerId="ADAL" clId="{45EB0389-EBB7-4BC1-8DE6-2451EF0568F7}" dt="2025-03-26T16:26:32.250" v="386" actId="1076"/>
        <pc:sldMkLst>
          <pc:docMk/>
          <pc:sldMk cId="1352483178" sldId="1763"/>
        </pc:sldMkLst>
      </pc:sldChg>
    </pc:docChg>
  </pc:docChgLst>
  <pc:docChgLst>
    <pc:chgData name="Katelyn Woolheater" userId="6fb597a7-f115-4610-b283-fcc168807233" providerId="ADAL" clId="{6C8D5D28-D2E5-418D-8CA2-16B23BDA8944}"/>
    <pc:docChg chg="undo redo custSel addSld delSld modSld">
      <pc:chgData name="Katelyn Woolheater" userId="6fb597a7-f115-4610-b283-fcc168807233" providerId="ADAL" clId="{6C8D5D28-D2E5-418D-8CA2-16B23BDA8944}" dt="2024-06-17T18:32:00.174" v="2640" actId="1076"/>
      <pc:docMkLst>
        <pc:docMk/>
      </pc:docMkLst>
      <pc:sldChg chg="modSp">
        <pc:chgData name="Katelyn Woolheater" userId="6fb597a7-f115-4610-b283-fcc168807233" providerId="ADAL" clId="{6C8D5D28-D2E5-418D-8CA2-16B23BDA8944}" dt="2024-06-17T18:07:06.734" v="2138" actId="14100"/>
        <pc:sldMkLst>
          <pc:docMk/>
          <pc:sldMk cId="3265834922" sldId="259"/>
        </pc:sldMkLst>
      </pc:sldChg>
      <pc:sldChg chg="modSp">
        <pc:chgData name="Katelyn Woolheater" userId="6fb597a7-f115-4610-b283-fcc168807233" providerId="ADAL" clId="{6C8D5D28-D2E5-418D-8CA2-16B23BDA8944}" dt="2024-06-17T17:58:21.685" v="1552" actId="14100"/>
        <pc:sldMkLst>
          <pc:docMk/>
          <pc:sldMk cId="2244961785" sldId="260"/>
        </pc:sldMkLst>
      </pc:sldChg>
      <pc:sldChg chg="modSp">
        <pc:chgData name="Katelyn Woolheater" userId="6fb597a7-f115-4610-b283-fcc168807233" providerId="ADAL" clId="{6C8D5D28-D2E5-418D-8CA2-16B23BDA8944}" dt="2024-06-17T17:49:49.467" v="1170" actId="14100"/>
        <pc:sldMkLst>
          <pc:docMk/>
          <pc:sldMk cId="106231593" sldId="261"/>
        </pc:sldMkLst>
      </pc:sldChg>
      <pc:sldChg chg="modSp">
        <pc:chgData name="Katelyn Woolheater" userId="6fb597a7-f115-4610-b283-fcc168807233" providerId="ADAL" clId="{6C8D5D28-D2E5-418D-8CA2-16B23BDA8944}" dt="2024-06-17T18:07:39.140" v="2152" actId="14100"/>
        <pc:sldMkLst>
          <pc:docMk/>
          <pc:sldMk cId="64506996" sldId="262"/>
        </pc:sldMkLst>
      </pc:sldChg>
      <pc:sldChg chg="modSp add mod">
        <pc:chgData name="Katelyn Woolheater" userId="6fb597a7-f115-4610-b283-fcc168807233" providerId="ADAL" clId="{6C8D5D28-D2E5-418D-8CA2-16B23BDA8944}" dt="2024-06-17T14:38:49.717" v="19" actId="20577"/>
        <pc:sldMkLst>
          <pc:docMk/>
          <pc:sldMk cId="1333213685" sldId="266"/>
        </pc:sldMkLst>
      </pc:sldChg>
      <pc:sldChg chg="add del">
        <pc:chgData name="Katelyn Woolheater" userId="6fb597a7-f115-4610-b283-fcc168807233" providerId="ADAL" clId="{6C8D5D28-D2E5-418D-8CA2-16B23BDA8944}" dt="2024-06-17T14:38:51.377" v="20" actId="47"/>
        <pc:sldMkLst>
          <pc:docMk/>
          <pc:sldMk cId="3510359770" sldId="267"/>
        </pc:sldMkLst>
      </pc:sldChg>
      <pc:sldChg chg="addSp delSp modSp add mod setBg delDesignElem">
        <pc:chgData name="Katelyn Woolheater" userId="6fb597a7-f115-4610-b283-fcc168807233" providerId="ADAL" clId="{6C8D5D28-D2E5-418D-8CA2-16B23BDA8944}" dt="2024-06-17T18:06:24.697" v="2132" actId="20577"/>
        <pc:sldMkLst>
          <pc:docMk/>
          <pc:sldMk cId="1497612885" sldId="268"/>
        </pc:sldMkLst>
      </pc:sldChg>
      <pc:sldChg chg="addSp delSp modSp add mod setBg delDesignElem">
        <pc:chgData name="Katelyn Woolheater" userId="6fb597a7-f115-4610-b283-fcc168807233" providerId="ADAL" clId="{6C8D5D28-D2E5-418D-8CA2-16B23BDA8944}" dt="2024-06-17T18:07:17.743" v="2150" actId="20577"/>
        <pc:sldMkLst>
          <pc:docMk/>
          <pc:sldMk cId="1369175752" sldId="269"/>
        </pc:sldMkLst>
      </pc:sldChg>
      <pc:sldChg chg="addSp delSp modSp add mod setBg delDesignElem">
        <pc:chgData name="Katelyn Woolheater" userId="6fb597a7-f115-4610-b283-fcc168807233" providerId="ADAL" clId="{6C8D5D28-D2E5-418D-8CA2-16B23BDA8944}" dt="2024-06-17T17:59:11.669" v="1578" actId="20577"/>
        <pc:sldMkLst>
          <pc:docMk/>
          <pc:sldMk cId="3712843748" sldId="270"/>
        </pc:sldMkLst>
      </pc:sldChg>
      <pc:sldChg chg="addSp delSp modSp add mod setBg delDesignElem">
        <pc:chgData name="Katelyn Woolheater" userId="6fb597a7-f115-4610-b283-fcc168807233" providerId="ADAL" clId="{6C8D5D28-D2E5-418D-8CA2-16B23BDA8944}" dt="2024-06-17T17:57:17.627" v="1504" actId="20577"/>
        <pc:sldMkLst>
          <pc:docMk/>
          <pc:sldMk cId="886725312" sldId="271"/>
        </pc:sldMkLst>
      </pc:sldChg>
      <pc:sldChg chg="addSp delSp modSp add mod setBg delDesignElem">
        <pc:chgData name="Katelyn Woolheater" userId="6fb597a7-f115-4610-b283-fcc168807233" providerId="ADAL" clId="{6C8D5D28-D2E5-418D-8CA2-16B23BDA8944}" dt="2024-06-17T18:07:58.653" v="2176" actId="20577"/>
        <pc:sldMkLst>
          <pc:docMk/>
          <pc:sldMk cId="3487501255" sldId="272"/>
        </pc:sldMkLst>
      </pc:sldChg>
      <pc:sldChg chg="addSp delSp modSp add mod setBg delDesignElem">
        <pc:chgData name="Katelyn Woolheater" userId="6fb597a7-f115-4610-b283-fcc168807233" providerId="ADAL" clId="{6C8D5D28-D2E5-418D-8CA2-16B23BDA8944}" dt="2024-06-17T18:04:47.792" v="2116" actId="20577"/>
        <pc:sldMkLst>
          <pc:docMk/>
          <pc:sldMk cId="3375750792" sldId="273"/>
        </pc:sldMkLst>
      </pc:sldChg>
      <pc:sldChg chg="addSp delSp modSp add mod setBg delDesignElem">
        <pc:chgData name="Katelyn Woolheater" userId="6fb597a7-f115-4610-b283-fcc168807233" providerId="ADAL" clId="{6C8D5D28-D2E5-418D-8CA2-16B23BDA8944}" dt="2024-06-17T18:29:13.769" v="2413" actId="478"/>
        <pc:sldMkLst>
          <pc:docMk/>
          <pc:sldMk cId="352864477" sldId="274"/>
        </pc:sldMkLst>
      </pc:sldChg>
      <pc:sldChg chg="addSp delSp modSp add mod setBg delDesignElem">
        <pc:chgData name="Katelyn Woolheater" userId="6fb597a7-f115-4610-b283-fcc168807233" providerId="ADAL" clId="{6C8D5D28-D2E5-418D-8CA2-16B23BDA8944}" dt="2024-06-17T18:32:00.174" v="2640" actId="1076"/>
        <pc:sldMkLst>
          <pc:docMk/>
          <pc:sldMk cId="976038774" sldId="275"/>
        </pc:sldMkLst>
      </pc:sldChg>
    </pc:docChg>
  </pc:docChgLst>
  <pc:docChgLst>
    <pc:chgData name="Erica Wang" userId="7ae90e5f-ef07-4b36-87bc-7ce736b8208f" providerId="ADAL" clId="{34008609-5B1A-46DB-A020-F9E8BD82B7C0}"/>
    <pc:docChg chg="custSel modSld">
      <pc:chgData name="Erica Wang" userId="7ae90e5f-ef07-4b36-87bc-7ce736b8208f" providerId="ADAL" clId="{34008609-5B1A-46DB-A020-F9E8BD82B7C0}" dt="2025-06-02T20:26:02.587" v="0" actId="478"/>
      <pc:docMkLst>
        <pc:docMk/>
      </pc:docMkLst>
      <pc:sldChg chg="delSp mod">
        <pc:chgData name="Erica Wang" userId="7ae90e5f-ef07-4b36-87bc-7ce736b8208f" providerId="ADAL" clId="{34008609-5B1A-46DB-A020-F9E8BD82B7C0}" dt="2025-06-02T20:26:02.587" v="0" actId="478"/>
        <pc:sldMkLst>
          <pc:docMk/>
          <pc:sldMk cId="1352483178" sldId="176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8E876-35BF-0EE3-F219-1042B610293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C2C81C3-6E2B-D637-5B4D-89544099C9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78FFD20-5E2C-72E6-0A2E-DFD2858D4F33}"/>
              </a:ext>
            </a:extLst>
          </p:cNvPr>
          <p:cNvSpPr>
            <a:spLocks noGrp="1"/>
          </p:cNvSpPr>
          <p:nvPr>
            <p:ph type="dt" sz="half" idx="10"/>
          </p:nvPr>
        </p:nvSpPr>
        <p:spPr/>
        <p:txBody>
          <a:bodyPr/>
          <a:lstStyle/>
          <a:p>
            <a:fld id="{DE8F8A17-6B46-0345-8DF4-0FA81B38FAB9}" type="datetimeFigureOut">
              <a:rPr lang="en-US" smtClean="0"/>
              <a:t>9/25/2025</a:t>
            </a:fld>
            <a:endParaRPr lang="en-US"/>
          </a:p>
        </p:txBody>
      </p:sp>
      <p:sp>
        <p:nvSpPr>
          <p:cNvPr id="5" name="Footer Placeholder 4">
            <a:extLst>
              <a:ext uri="{FF2B5EF4-FFF2-40B4-BE49-F238E27FC236}">
                <a16:creationId xmlns:a16="http://schemas.microsoft.com/office/drawing/2014/main" id="{965E30AB-AB5E-1291-D6B6-EEAADEE7A7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A4439D-0613-3753-276D-5AFF2050B515}"/>
              </a:ext>
            </a:extLst>
          </p:cNvPr>
          <p:cNvSpPr>
            <a:spLocks noGrp="1"/>
          </p:cNvSpPr>
          <p:nvPr>
            <p:ph type="sldNum" sz="quarter" idx="12"/>
          </p:nvPr>
        </p:nvSpPr>
        <p:spPr/>
        <p:txBody>
          <a:bodyPr/>
          <a:lstStyle/>
          <a:p>
            <a:fld id="{FACF61B3-C7BD-DF49-9333-EE4447732174}" type="slidenum">
              <a:rPr lang="en-US" smtClean="0"/>
              <a:t>‹#›</a:t>
            </a:fld>
            <a:endParaRPr lang="en-US"/>
          </a:p>
        </p:txBody>
      </p:sp>
    </p:spTree>
    <p:extLst>
      <p:ext uri="{BB962C8B-B14F-4D97-AF65-F5344CB8AC3E}">
        <p14:creationId xmlns:p14="http://schemas.microsoft.com/office/powerpoint/2010/main" val="3457144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B657F-FFC5-7E9E-EEED-B4A3775AB55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746086D-0D66-08E4-2533-4DF1A35C049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CCB16FA-1A85-3517-F823-7292DB8D2296}"/>
              </a:ext>
            </a:extLst>
          </p:cNvPr>
          <p:cNvSpPr>
            <a:spLocks noGrp="1"/>
          </p:cNvSpPr>
          <p:nvPr>
            <p:ph type="dt" sz="half" idx="10"/>
          </p:nvPr>
        </p:nvSpPr>
        <p:spPr/>
        <p:txBody>
          <a:bodyPr/>
          <a:lstStyle/>
          <a:p>
            <a:fld id="{DE8F8A17-6B46-0345-8DF4-0FA81B38FAB9}" type="datetimeFigureOut">
              <a:rPr lang="en-US" smtClean="0"/>
              <a:t>9/25/2025</a:t>
            </a:fld>
            <a:endParaRPr lang="en-US"/>
          </a:p>
        </p:txBody>
      </p:sp>
      <p:sp>
        <p:nvSpPr>
          <p:cNvPr id="5" name="Footer Placeholder 4">
            <a:extLst>
              <a:ext uri="{FF2B5EF4-FFF2-40B4-BE49-F238E27FC236}">
                <a16:creationId xmlns:a16="http://schemas.microsoft.com/office/drawing/2014/main" id="{CF04C0F7-98C9-145A-BD62-5C6A2CF72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0A29A2-C7B2-CD7D-61E0-7748E38B0610}"/>
              </a:ext>
            </a:extLst>
          </p:cNvPr>
          <p:cNvSpPr>
            <a:spLocks noGrp="1"/>
          </p:cNvSpPr>
          <p:nvPr>
            <p:ph type="sldNum" sz="quarter" idx="12"/>
          </p:nvPr>
        </p:nvSpPr>
        <p:spPr/>
        <p:txBody>
          <a:bodyPr/>
          <a:lstStyle/>
          <a:p>
            <a:fld id="{FACF61B3-C7BD-DF49-9333-EE4447732174}" type="slidenum">
              <a:rPr lang="en-US" smtClean="0"/>
              <a:t>‹#›</a:t>
            </a:fld>
            <a:endParaRPr lang="en-US"/>
          </a:p>
        </p:txBody>
      </p:sp>
    </p:spTree>
    <p:extLst>
      <p:ext uri="{BB962C8B-B14F-4D97-AF65-F5344CB8AC3E}">
        <p14:creationId xmlns:p14="http://schemas.microsoft.com/office/powerpoint/2010/main" val="1032770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4B824A-8971-99FC-AFB9-E51B7D2F71D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3DDA977-9E48-C0E1-F09E-DA41BCB4BF8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A208225-F213-C9EB-D496-6BC9546CCA68}"/>
              </a:ext>
            </a:extLst>
          </p:cNvPr>
          <p:cNvSpPr>
            <a:spLocks noGrp="1"/>
          </p:cNvSpPr>
          <p:nvPr>
            <p:ph type="dt" sz="half" idx="10"/>
          </p:nvPr>
        </p:nvSpPr>
        <p:spPr/>
        <p:txBody>
          <a:bodyPr/>
          <a:lstStyle/>
          <a:p>
            <a:fld id="{DE8F8A17-6B46-0345-8DF4-0FA81B38FAB9}" type="datetimeFigureOut">
              <a:rPr lang="en-US" smtClean="0"/>
              <a:t>9/25/2025</a:t>
            </a:fld>
            <a:endParaRPr lang="en-US"/>
          </a:p>
        </p:txBody>
      </p:sp>
      <p:sp>
        <p:nvSpPr>
          <p:cNvPr id="5" name="Footer Placeholder 4">
            <a:extLst>
              <a:ext uri="{FF2B5EF4-FFF2-40B4-BE49-F238E27FC236}">
                <a16:creationId xmlns:a16="http://schemas.microsoft.com/office/drawing/2014/main" id="{EB62C23F-DFA0-19EB-C013-5A3EC05A46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848A2-BAAC-81ED-FB88-4F5033FE5C31}"/>
              </a:ext>
            </a:extLst>
          </p:cNvPr>
          <p:cNvSpPr>
            <a:spLocks noGrp="1"/>
          </p:cNvSpPr>
          <p:nvPr>
            <p:ph type="sldNum" sz="quarter" idx="12"/>
          </p:nvPr>
        </p:nvSpPr>
        <p:spPr/>
        <p:txBody>
          <a:bodyPr/>
          <a:lstStyle/>
          <a:p>
            <a:fld id="{FACF61B3-C7BD-DF49-9333-EE4447732174}" type="slidenum">
              <a:rPr lang="en-US" smtClean="0"/>
              <a:t>‹#›</a:t>
            </a:fld>
            <a:endParaRPr lang="en-US"/>
          </a:p>
        </p:txBody>
      </p:sp>
    </p:spTree>
    <p:extLst>
      <p:ext uri="{BB962C8B-B14F-4D97-AF65-F5344CB8AC3E}">
        <p14:creationId xmlns:p14="http://schemas.microsoft.com/office/powerpoint/2010/main" val="2083901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with Light Headin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83FE3BE-DEB6-FE4E-936D-E13D5676D55D}"/>
              </a:ext>
            </a:extLst>
          </p:cNvPr>
          <p:cNvSpPr>
            <a:spLocks noGrp="1"/>
          </p:cNvSpPr>
          <p:nvPr>
            <p:ph type="title"/>
          </p:nvPr>
        </p:nvSpPr>
        <p:spPr>
          <a:xfrm>
            <a:off x="1028700" y="1428564"/>
            <a:ext cx="9563100" cy="511679"/>
          </a:xfrm>
        </p:spPr>
        <p:txBody>
          <a:bodyPr wrap="square">
            <a:spAutoFit/>
          </a:bodyPr>
          <a:lstStyle>
            <a:lvl1pPr>
              <a:defRPr sz="3000" b="0" i="0" baseline="0">
                <a:latin typeface="Poppins Light" pitchFamily="2" charset="77"/>
                <a:cs typeface="Poppins Light" pitchFamily="2" charset="77"/>
              </a:defRPr>
            </a:lvl1pPr>
          </a:lstStyle>
          <a:p>
            <a:r>
              <a:rPr lang="en-US"/>
              <a:t>Click to edit Master title style</a:t>
            </a:r>
          </a:p>
        </p:txBody>
      </p:sp>
    </p:spTree>
    <p:extLst>
      <p:ext uri="{BB962C8B-B14F-4D97-AF65-F5344CB8AC3E}">
        <p14:creationId xmlns:p14="http://schemas.microsoft.com/office/powerpoint/2010/main" val="1830640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81FED-62AE-E772-1AE5-D84C453A8DA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E197E60-1184-88B3-315B-72EB68E46C4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40C6044-C14F-D3B2-6598-C702146B3852}"/>
              </a:ext>
            </a:extLst>
          </p:cNvPr>
          <p:cNvSpPr>
            <a:spLocks noGrp="1"/>
          </p:cNvSpPr>
          <p:nvPr>
            <p:ph type="dt" sz="half" idx="10"/>
          </p:nvPr>
        </p:nvSpPr>
        <p:spPr/>
        <p:txBody>
          <a:bodyPr/>
          <a:lstStyle/>
          <a:p>
            <a:fld id="{DE8F8A17-6B46-0345-8DF4-0FA81B38FAB9}" type="datetimeFigureOut">
              <a:rPr lang="en-US" smtClean="0"/>
              <a:t>9/25/2025</a:t>
            </a:fld>
            <a:endParaRPr lang="en-US"/>
          </a:p>
        </p:txBody>
      </p:sp>
      <p:sp>
        <p:nvSpPr>
          <p:cNvPr id="5" name="Footer Placeholder 4">
            <a:extLst>
              <a:ext uri="{FF2B5EF4-FFF2-40B4-BE49-F238E27FC236}">
                <a16:creationId xmlns:a16="http://schemas.microsoft.com/office/drawing/2014/main" id="{E5F3B0B8-AD75-B562-A34D-4D19575E2F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3C98F6-39E4-7CA5-AE5E-256C4ECB9DD3}"/>
              </a:ext>
            </a:extLst>
          </p:cNvPr>
          <p:cNvSpPr>
            <a:spLocks noGrp="1"/>
          </p:cNvSpPr>
          <p:nvPr>
            <p:ph type="sldNum" sz="quarter" idx="12"/>
          </p:nvPr>
        </p:nvSpPr>
        <p:spPr/>
        <p:txBody>
          <a:bodyPr/>
          <a:lstStyle/>
          <a:p>
            <a:fld id="{FACF61B3-C7BD-DF49-9333-EE4447732174}" type="slidenum">
              <a:rPr lang="en-US" smtClean="0"/>
              <a:t>‹#›</a:t>
            </a:fld>
            <a:endParaRPr lang="en-US"/>
          </a:p>
        </p:txBody>
      </p:sp>
    </p:spTree>
    <p:extLst>
      <p:ext uri="{BB962C8B-B14F-4D97-AF65-F5344CB8AC3E}">
        <p14:creationId xmlns:p14="http://schemas.microsoft.com/office/powerpoint/2010/main" val="488986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A68FB-D009-F400-3CFC-225AD47FDB5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E4E3D4A-6AA1-8BC6-6802-762B64153E2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4B102B7-C050-737E-915D-144450137E3C}"/>
              </a:ext>
            </a:extLst>
          </p:cNvPr>
          <p:cNvSpPr>
            <a:spLocks noGrp="1"/>
          </p:cNvSpPr>
          <p:nvPr>
            <p:ph type="dt" sz="half" idx="10"/>
          </p:nvPr>
        </p:nvSpPr>
        <p:spPr/>
        <p:txBody>
          <a:bodyPr/>
          <a:lstStyle/>
          <a:p>
            <a:fld id="{DE8F8A17-6B46-0345-8DF4-0FA81B38FAB9}" type="datetimeFigureOut">
              <a:rPr lang="en-US" smtClean="0"/>
              <a:t>9/25/2025</a:t>
            </a:fld>
            <a:endParaRPr lang="en-US"/>
          </a:p>
        </p:txBody>
      </p:sp>
      <p:sp>
        <p:nvSpPr>
          <p:cNvPr id="5" name="Footer Placeholder 4">
            <a:extLst>
              <a:ext uri="{FF2B5EF4-FFF2-40B4-BE49-F238E27FC236}">
                <a16:creationId xmlns:a16="http://schemas.microsoft.com/office/drawing/2014/main" id="{580B1D10-6AB8-F35C-D47D-4B7A28BA07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3908F6-2041-9272-2D19-9ADABFB42C74}"/>
              </a:ext>
            </a:extLst>
          </p:cNvPr>
          <p:cNvSpPr>
            <a:spLocks noGrp="1"/>
          </p:cNvSpPr>
          <p:nvPr>
            <p:ph type="sldNum" sz="quarter" idx="12"/>
          </p:nvPr>
        </p:nvSpPr>
        <p:spPr/>
        <p:txBody>
          <a:bodyPr/>
          <a:lstStyle/>
          <a:p>
            <a:fld id="{FACF61B3-C7BD-DF49-9333-EE4447732174}" type="slidenum">
              <a:rPr lang="en-US" smtClean="0"/>
              <a:t>‹#›</a:t>
            </a:fld>
            <a:endParaRPr lang="en-US"/>
          </a:p>
        </p:txBody>
      </p:sp>
    </p:spTree>
    <p:extLst>
      <p:ext uri="{BB962C8B-B14F-4D97-AF65-F5344CB8AC3E}">
        <p14:creationId xmlns:p14="http://schemas.microsoft.com/office/powerpoint/2010/main" val="3984914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85DD4-77E0-3048-286E-ABA2AB3D5AD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14328D0-A6B9-84D0-4137-664FFAD6E9B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1108347-8E7C-783C-8764-97FFDD90A77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7805BA5-F3E0-17E3-5FCF-1290A4D1819C}"/>
              </a:ext>
            </a:extLst>
          </p:cNvPr>
          <p:cNvSpPr>
            <a:spLocks noGrp="1"/>
          </p:cNvSpPr>
          <p:nvPr>
            <p:ph type="dt" sz="half" idx="10"/>
          </p:nvPr>
        </p:nvSpPr>
        <p:spPr/>
        <p:txBody>
          <a:bodyPr/>
          <a:lstStyle/>
          <a:p>
            <a:fld id="{DE8F8A17-6B46-0345-8DF4-0FA81B38FAB9}" type="datetimeFigureOut">
              <a:rPr lang="en-US" smtClean="0"/>
              <a:t>9/25/2025</a:t>
            </a:fld>
            <a:endParaRPr lang="en-US"/>
          </a:p>
        </p:txBody>
      </p:sp>
      <p:sp>
        <p:nvSpPr>
          <p:cNvPr id="6" name="Footer Placeholder 5">
            <a:extLst>
              <a:ext uri="{FF2B5EF4-FFF2-40B4-BE49-F238E27FC236}">
                <a16:creationId xmlns:a16="http://schemas.microsoft.com/office/drawing/2014/main" id="{EEB56B5D-22AA-E8CF-C163-477B1EEDBC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B33422-D160-7E76-3797-761464D094FB}"/>
              </a:ext>
            </a:extLst>
          </p:cNvPr>
          <p:cNvSpPr>
            <a:spLocks noGrp="1"/>
          </p:cNvSpPr>
          <p:nvPr>
            <p:ph type="sldNum" sz="quarter" idx="12"/>
          </p:nvPr>
        </p:nvSpPr>
        <p:spPr/>
        <p:txBody>
          <a:bodyPr/>
          <a:lstStyle/>
          <a:p>
            <a:fld id="{FACF61B3-C7BD-DF49-9333-EE4447732174}" type="slidenum">
              <a:rPr lang="en-US" smtClean="0"/>
              <a:t>‹#›</a:t>
            </a:fld>
            <a:endParaRPr lang="en-US"/>
          </a:p>
        </p:txBody>
      </p:sp>
    </p:spTree>
    <p:extLst>
      <p:ext uri="{BB962C8B-B14F-4D97-AF65-F5344CB8AC3E}">
        <p14:creationId xmlns:p14="http://schemas.microsoft.com/office/powerpoint/2010/main" val="3187990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ED1C3-309B-626E-B1C2-67F5F1A10F7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C8AE3AE-E0A8-3FAD-0899-1BB7A8FB5A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318496E-BC1F-42C7-72BE-D0154E2A8A1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A0FA066-B6DA-BD71-BB6A-B8150DE8CF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BD29A77-979D-F536-8C5B-DFAADE13E4D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BD660DF-3F5A-46D3-B8B1-E8F435A51201}"/>
              </a:ext>
            </a:extLst>
          </p:cNvPr>
          <p:cNvSpPr>
            <a:spLocks noGrp="1"/>
          </p:cNvSpPr>
          <p:nvPr>
            <p:ph type="dt" sz="half" idx="10"/>
          </p:nvPr>
        </p:nvSpPr>
        <p:spPr/>
        <p:txBody>
          <a:bodyPr/>
          <a:lstStyle/>
          <a:p>
            <a:fld id="{DE8F8A17-6B46-0345-8DF4-0FA81B38FAB9}" type="datetimeFigureOut">
              <a:rPr lang="en-US" smtClean="0"/>
              <a:t>9/25/2025</a:t>
            </a:fld>
            <a:endParaRPr lang="en-US"/>
          </a:p>
        </p:txBody>
      </p:sp>
      <p:sp>
        <p:nvSpPr>
          <p:cNvPr id="8" name="Footer Placeholder 7">
            <a:extLst>
              <a:ext uri="{FF2B5EF4-FFF2-40B4-BE49-F238E27FC236}">
                <a16:creationId xmlns:a16="http://schemas.microsoft.com/office/drawing/2014/main" id="{57C82900-3205-465A-BB03-E80622521A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D44D40-D0BA-95BC-606D-27020FE6E868}"/>
              </a:ext>
            </a:extLst>
          </p:cNvPr>
          <p:cNvSpPr>
            <a:spLocks noGrp="1"/>
          </p:cNvSpPr>
          <p:nvPr>
            <p:ph type="sldNum" sz="quarter" idx="12"/>
          </p:nvPr>
        </p:nvSpPr>
        <p:spPr/>
        <p:txBody>
          <a:bodyPr/>
          <a:lstStyle/>
          <a:p>
            <a:fld id="{FACF61B3-C7BD-DF49-9333-EE4447732174}" type="slidenum">
              <a:rPr lang="en-US" smtClean="0"/>
              <a:t>‹#›</a:t>
            </a:fld>
            <a:endParaRPr lang="en-US"/>
          </a:p>
        </p:txBody>
      </p:sp>
    </p:spTree>
    <p:extLst>
      <p:ext uri="{BB962C8B-B14F-4D97-AF65-F5344CB8AC3E}">
        <p14:creationId xmlns:p14="http://schemas.microsoft.com/office/powerpoint/2010/main" val="2664442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8DC8-9F85-F6BE-BF76-7C700F9CD19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DDBDE8A-0C53-3A22-D2D9-10A185E891B4}"/>
              </a:ext>
            </a:extLst>
          </p:cNvPr>
          <p:cNvSpPr>
            <a:spLocks noGrp="1"/>
          </p:cNvSpPr>
          <p:nvPr>
            <p:ph type="dt" sz="half" idx="10"/>
          </p:nvPr>
        </p:nvSpPr>
        <p:spPr/>
        <p:txBody>
          <a:bodyPr/>
          <a:lstStyle/>
          <a:p>
            <a:fld id="{DE8F8A17-6B46-0345-8DF4-0FA81B38FAB9}" type="datetimeFigureOut">
              <a:rPr lang="en-US" smtClean="0"/>
              <a:t>9/25/2025</a:t>
            </a:fld>
            <a:endParaRPr lang="en-US"/>
          </a:p>
        </p:txBody>
      </p:sp>
      <p:sp>
        <p:nvSpPr>
          <p:cNvPr id="4" name="Footer Placeholder 3">
            <a:extLst>
              <a:ext uri="{FF2B5EF4-FFF2-40B4-BE49-F238E27FC236}">
                <a16:creationId xmlns:a16="http://schemas.microsoft.com/office/drawing/2014/main" id="{AC1707F0-3636-6BD9-0613-44951854FC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639ECA-9A31-1F7A-5BC4-8590E691A3C5}"/>
              </a:ext>
            </a:extLst>
          </p:cNvPr>
          <p:cNvSpPr>
            <a:spLocks noGrp="1"/>
          </p:cNvSpPr>
          <p:nvPr>
            <p:ph type="sldNum" sz="quarter" idx="12"/>
          </p:nvPr>
        </p:nvSpPr>
        <p:spPr/>
        <p:txBody>
          <a:bodyPr/>
          <a:lstStyle/>
          <a:p>
            <a:fld id="{FACF61B3-C7BD-DF49-9333-EE4447732174}" type="slidenum">
              <a:rPr lang="en-US" smtClean="0"/>
              <a:t>‹#›</a:t>
            </a:fld>
            <a:endParaRPr lang="en-US"/>
          </a:p>
        </p:txBody>
      </p:sp>
    </p:spTree>
    <p:extLst>
      <p:ext uri="{BB962C8B-B14F-4D97-AF65-F5344CB8AC3E}">
        <p14:creationId xmlns:p14="http://schemas.microsoft.com/office/powerpoint/2010/main" val="4068750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3AB266-F060-D35F-2B3D-577A8770ED48}"/>
              </a:ext>
            </a:extLst>
          </p:cNvPr>
          <p:cNvSpPr>
            <a:spLocks noGrp="1"/>
          </p:cNvSpPr>
          <p:nvPr>
            <p:ph type="dt" sz="half" idx="10"/>
          </p:nvPr>
        </p:nvSpPr>
        <p:spPr/>
        <p:txBody>
          <a:bodyPr/>
          <a:lstStyle/>
          <a:p>
            <a:fld id="{DE8F8A17-6B46-0345-8DF4-0FA81B38FAB9}" type="datetimeFigureOut">
              <a:rPr lang="en-US" smtClean="0"/>
              <a:t>9/25/2025</a:t>
            </a:fld>
            <a:endParaRPr lang="en-US"/>
          </a:p>
        </p:txBody>
      </p:sp>
      <p:sp>
        <p:nvSpPr>
          <p:cNvPr id="3" name="Footer Placeholder 2">
            <a:extLst>
              <a:ext uri="{FF2B5EF4-FFF2-40B4-BE49-F238E27FC236}">
                <a16:creationId xmlns:a16="http://schemas.microsoft.com/office/drawing/2014/main" id="{573FFDF2-8C5B-2D72-E078-5151BC3ECB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E9E411-0620-B3D8-8CC0-DA544160B8A8}"/>
              </a:ext>
            </a:extLst>
          </p:cNvPr>
          <p:cNvSpPr>
            <a:spLocks noGrp="1"/>
          </p:cNvSpPr>
          <p:nvPr>
            <p:ph type="sldNum" sz="quarter" idx="12"/>
          </p:nvPr>
        </p:nvSpPr>
        <p:spPr/>
        <p:txBody>
          <a:bodyPr/>
          <a:lstStyle/>
          <a:p>
            <a:fld id="{FACF61B3-C7BD-DF49-9333-EE4447732174}" type="slidenum">
              <a:rPr lang="en-US" smtClean="0"/>
              <a:t>‹#›</a:t>
            </a:fld>
            <a:endParaRPr lang="en-US"/>
          </a:p>
        </p:txBody>
      </p:sp>
    </p:spTree>
    <p:extLst>
      <p:ext uri="{BB962C8B-B14F-4D97-AF65-F5344CB8AC3E}">
        <p14:creationId xmlns:p14="http://schemas.microsoft.com/office/powerpoint/2010/main" val="775735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00DB-4A12-3BC6-8701-374B9B42306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04CE6EC-1880-CC90-3E99-7AFA7FE8D8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2489565-61AA-9BF1-A64F-6CD0281AB6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C148418-8DBB-DA6F-79C5-3DCD1B75FC8C}"/>
              </a:ext>
            </a:extLst>
          </p:cNvPr>
          <p:cNvSpPr>
            <a:spLocks noGrp="1"/>
          </p:cNvSpPr>
          <p:nvPr>
            <p:ph type="dt" sz="half" idx="10"/>
          </p:nvPr>
        </p:nvSpPr>
        <p:spPr/>
        <p:txBody>
          <a:bodyPr/>
          <a:lstStyle/>
          <a:p>
            <a:fld id="{DE8F8A17-6B46-0345-8DF4-0FA81B38FAB9}" type="datetimeFigureOut">
              <a:rPr lang="en-US" smtClean="0"/>
              <a:t>9/25/2025</a:t>
            </a:fld>
            <a:endParaRPr lang="en-US"/>
          </a:p>
        </p:txBody>
      </p:sp>
      <p:sp>
        <p:nvSpPr>
          <p:cNvPr id="6" name="Footer Placeholder 5">
            <a:extLst>
              <a:ext uri="{FF2B5EF4-FFF2-40B4-BE49-F238E27FC236}">
                <a16:creationId xmlns:a16="http://schemas.microsoft.com/office/drawing/2014/main" id="{19BEF158-32DE-3EDC-3CD8-F27935A787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075671-EA4C-F7F3-0086-BED8BD8C79D0}"/>
              </a:ext>
            </a:extLst>
          </p:cNvPr>
          <p:cNvSpPr>
            <a:spLocks noGrp="1"/>
          </p:cNvSpPr>
          <p:nvPr>
            <p:ph type="sldNum" sz="quarter" idx="12"/>
          </p:nvPr>
        </p:nvSpPr>
        <p:spPr/>
        <p:txBody>
          <a:bodyPr/>
          <a:lstStyle/>
          <a:p>
            <a:fld id="{FACF61B3-C7BD-DF49-9333-EE4447732174}" type="slidenum">
              <a:rPr lang="en-US" smtClean="0"/>
              <a:t>‹#›</a:t>
            </a:fld>
            <a:endParaRPr lang="en-US"/>
          </a:p>
        </p:txBody>
      </p:sp>
    </p:spTree>
    <p:extLst>
      <p:ext uri="{BB962C8B-B14F-4D97-AF65-F5344CB8AC3E}">
        <p14:creationId xmlns:p14="http://schemas.microsoft.com/office/powerpoint/2010/main" val="1201565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AF7D5-5F91-C883-0723-7AB42E5F7F3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FC42D0D-CB42-C3D2-05EE-7C52C4E198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167484-96DD-6477-DC98-7BE52E482D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6193F1C-077B-1C7E-D149-5988CEF4EAB0}"/>
              </a:ext>
            </a:extLst>
          </p:cNvPr>
          <p:cNvSpPr>
            <a:spLocks noGrp="1"/>
          </p:cNvSpPr>
          <p:nvPr>
            <p:ph type="dt" sz="half" idx="10"/>
          </p:nvPr>
        </p:nvSpPr>
        <p:spPr/>
        <p:txBody>
          <a:bodyPr/>
          <a:lstStyle/>
          <a:p>
            <a:fld id="{DE8F8A17-6B46-0345-8DF4-0FA81B38FAB9}" type="datetimeFigureOut">
              <a:rPr lang="en-US" smtClean="0"/>
              <a:t>9/25/2025</a:t>
            </a:fld>
            <a:endParaRPr lang="en-US"/>
          </a:p>
        </p:txBody>
      </p:sp>
      <p:sp>
        <p:nvSpPr>
          <p:cNvPr id="6" name="Footer Placeholder 5">
            <a:extLst>
              <a:ext uri="{FF2B5EF4-FFF2-40B4-BE49-F238E27FC236}">
                <a16:creationId xmlns:a16="http://schemas.microsoft.com/office/drawing/2014/main" id="{32FA604B-4FA6-6232-28D1-7EE1CB8CF2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2E53EA-2ED6-C6B3-F12A-5FACF5E41709}"/>
              </a:ext>
            </a:extLst>
          </p:cNvPr>
          <p:cNvSpPr>
            <a:spLocks noGrp="1"/>
          </p:cNvSpPr>
          <p:nvPr>
            <p:ph type="sldNum" sz="quarter" idx="12"/>
          </p:nvPr>
        </p:nvSpPr>
        <p:spPr/>
        <p:txBody>
          <a:bodyPr/>
          <a:lstStyle/>
          <a:p>
            <a:fld id="{FACF61B3-C7BD-DF49-9333-EE4447732174}" type="slidenum">
              <a:rPr lang="en-US" smtClean="0"/>
              <a:t>‹#›</a:t>
            </a:fld>
            <a:endParaRPr lang="en-US"/>
          </a:p>
        </p:txBody>
      </p:sp>
    </p:spTree>
    <p:extLst>
      <p:ext uri="{BB962C8B-B14F-4D97-AF65-F5344CB8AC3E}">
        <p14:creationId xmlns:p14="http://schemas.microsoft.com/office/powerpoint/2010/main" val="2642747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91B96D-4E7E-AB25-5EDE-53ABDF92C9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687DC04-A083-810C-F4A2-D94D64A124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CD4C4DF-F9AC-E395-6332-48C33BBA18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E8F8A17-6B46-0345-8DF4-0FA81B38FAB9}" type="datetimeFigureOut">
              <a:rPr lang="en-US" smtClean="0"/>
              <a:t>9/25/2025</a:t>
            </a:fld>
            <a:endParaRPr lang="en-US"/>
          </a:p>
        </p:txBody>
      </p:sp>
      <p:sp>
        <p:nvSpPr>
          <p:cNvPr id="5" name="Footer Placeholder 4">
            <a:extLst>
              <a:ext uri="{FF2B5EF4-FFF2-40B4-BE49-F238E27FC236}">
                <a16:creationId xmlns:a16="http://schemas.microsoft.com/office/drawing/2014/main" id="{E68143E1-82D0-EBD4-EB43-E28DEA41E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DF19B40-9586-FF38-7A0D-F1C0F4F953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ACF61B3-C7BD-DF49-9333-EE4447732174}" type="slidenum">
              <a:rPr lang="en-US" smtClean="0"/>
              <a:t>‹#›</a:t>
            </a:fld>
            <a:endParaRPr lang="en-US"/>
          </a:p>
        </p:txBody>
      </p:sp>
    </p:spTree>
    <p:extLst>
      <p:ext uri="{BB962C8B-B14F-4D97-AF65-F5344CB8AC3E}">
        <p14:creationId xmlns:p14="http://schemas.microsoft.com/office/powerpoint/2010/main" val="2769348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766DD6AE-89A9-6024-5B10-FCE462A0BED0}"/>
              </a:ext>
            </a:extLst>
          </p:cNvPr>
          <p:cNvSpPr/>
          <p:nvPr/>
        </p:nvSpPr>
        <p:spPr>
          <a:xfrm>
            <a:off x="638292" y="4994389"/>
            <a:ext cx="6953351" cy="584775"/>
          </a:xfrm>
          <a:prstGeom prst="rect">
            <a:avLst/>
          </a:prstGeom>
        </p:spPr>
        <p:txBody>
          <a:bodyPr wrap="square">
            <a:spAutoFit/>
          </a:bodyPr>
          <a:lstStyle/>
          <a:p>
            <a:r>
              <a:rPr lang="en-US" sz="3200">
                <a:latin typeface="Roboto Light" panose="02000000000000000000" pitchFamily="2" charset="0"/>
                <a:ea typeface="Roboto Light" panose="02000000000000000000" pitchFamily="2" charset="0"/>
                <a:cs typeface="Roboto Light" panose="02000000000000000000" pitchFamily="2" charset="0"/>
              </a:rPr>
              <a:t>Antimalarial Audit Test</a:t>
            </a:r>
          </a:p>
        </p:txBody>
      </p:sp>
      <p:pic>
        <p:nvPicPr>
          <p:cNvPr id="26" name="Picture 25">
            <a:extLst>
              <a:ext uri="{FF2B5EF4-FFF2-40B4-BE49-F238E27FC236}">
                <a16:creationId xmlns:a16="http://schemas.microsoft.com/office/drawing/2014/main" id="{FF0E6D7E-C795-905B-5E6D-233C6839A3A4}"/>
              </a:ext>
            </a:extLst>
          </p:cNvPr>
          <p:cNvPicPr>
            <a:picLocks/>
          </p:cNvPicPr>
          <p:nvPr/>
        </p:nvPicPr>
        <p:blipFill>
          <a:blip r:embed="rId2" cstate="email">
            <a:extLst>
              <a:ext uri="{28A0092B-C50C-407E-A947-70E740481C1C}">
                <a14:useLocalDpi xmlns:a14="http://schemas.microsoft.com/office/drawing/2010/main"/>
              </a:ext>
            </a:extLst>
          </a:blip>
          <a:srcRect/>
          <a:stretch/>
        </p:blipFill>
        <p:spPr>
          <a:xfrm>
            <a:off x="6703070" y="11613"/>
            <a:ext cx="4114649" cy="2743099"/>
          </a:xfrm>
          <a:prstGeom prst="rect">
            <a:avLst/>
          </a:prstGeom>
        </p:spPr>
      </p:pic>
      <p:pic>
        <p:nvPicPr>
          <p:cNvPr id="27" name="Picture 26">
            <a:extLst>
              <a:ext uri="{FF2B5EF4-FFF2-40B4-BE49-F238E27FC236}">
                <a16:creationId xmlns:a16="http://schemas.microsoft.com/office/drawing/2014/main" id="{6F67D481-D644-2194-607A-9B84D4609868}"/>
              </a:ext>
            </a:extLst>
          </p:cNvPr>
          <p:cNvPicPr>
            <a:picLocks noChangeAspect="1"/>
          </p:cNvPicPr>
          <p:nvPr/>
        </p:nvPicPr>
        <p:blipFill>
          <a:blip r:embed="rId3"/>
          <a:stretch>
            <a:fillRect/>
          </a:stretch>
        </p:blipFill>
        <p:spPr>
          <a:xfrm>
            <a:off x="6713278" y="5481472"/>
            <a:ext cx="1372132" cy="1372132"/>
          </a:xfrm>
          <a:prstGeom prst="rect">
            <a:avLst/>
          </a:prstGeom>
        </p:spPr>
      </p:pic>
      <p:pic>
        <p:nvPicPr>
          <p:cNvPr id="28" name="Picture 27">
            <a:extLst>
              <a:ext uri="{FF2B5EF4-FFF2-40B4-BE49-F238E27FC236}">
                <a16:creationId xmlns:a16="http://schemas.microsoft.com/office/drawing/2014/main" id="{F2CF497C-739F-C646-DABA-C6CCBD67C6F5}"/>
              </a:ext>
            </a:extLst>
          </p:cNvPr>
          <p:cNvPicPr>
            <a:picLocks noChangeAspect="1"/>
          </p:cNvPicPr>
          <p:nvPr/>
        </p:nvPicPr>
        <p:blipFill>
          <a:blip r:embed="rId4"/>
          <a:stretch>
            <a:fillRect/>
          </a:stretch>
        </p:blipFill>
        <p:spPr>
          <a:xfrm rot="10800000">
            <a:off x="6686546" y="2728130"/>
            <a:ext cx="1372132" cy="1372132"/>
          </a:xfrm>
          <a:prstGeom prst="rect">
            <a:avLst/>
          </a:prstGeom>
        </p:spPr>
      </p:pic>
      <p:pic>
        <p:nvPicPr>
          <p:cNvPr id="30" name="Picture 29">
            <a:extLst>
              <a:ext uri="{FF2B5EF4-FFF2-40B4-BE49-F238E27FC236}">
                <a16:creationId xmlns:a16="http://schemas.microsoft.com/office/drawing/2014/main" id="{0CF72C7D-F20E-E7E1-616D-87C4063B3E49}"/>
              </a:ext>
            </a:extLst>
          </p:cNvPr>
          <p:cNvPicPr>
            <a:picLocks noChangeAspect="1"/>
          </p:cNvPicPr>
          <p:nvPr/>
        </p:nvPicPr>
        <p:blipFill>
          <a:blip r:embed="rId5"/>
          <a:stretch>
            <a:fillRect/>
          </a:stretch>
        </p:blipFill>
        <p:spPr>
          <a:xfrm>
            <a:off x="9452639" y="4139297"/>
            <a:ext cx="1372132" cy="1372132"/>
          </a:xfrm>
          <a:prstGeom prst="rect">
            <a:avLst/>
          </a:prstGeom>
        </p:spPr>
      </p:pic>
      <p:pic>
        <p:nvPicPr>
          <p:cNvPr id="31" name="Picture 30">
            <a:extLst>
              <a:ext uri="{FF2B5EF4-FFF2-40B4-BE49-F238E27FC236}">
                <a16:creationId xmlns:a16="http://schemas.microsoft.com/office/drawing/2014/main" id="{E154A98B-133C-B342-F87B-F6A7DB0C2B83}"/>
              </a:ext>
            </a:extLst>
          </p:cNvPr>
          <p:cNvPicPr>
            <a:picLocks noChangeAspect="1"/>
          </p:cNvPicPr>
          <p:nvPr/>
        </p:nvPicPr>
        <p:blipFill>
          <a:blip r:embed="rId6"/>
          <a:stretch>
            <a:fillRect/>
          </a:stretch>
        </p:blipFill>
        <p:spPr>
          <a:xfrm>
            <a:off x="10819868" y="4138572"/>
            <a:ext cx="1372132" cy="1372132"/>
          </a:xfrm>
          <a:prstGeom prst="rect">
            <a:avLst/>
          </a:prstGeom>
        </p:spPr>
      </p:pic>
      <p:pic>
        <p:nvPicPr>
          <p:cNvPr id="32" name="Picture 31">
            <a:extLst>
              <a:ext uri="{FF2B5EF4-FFF2-40B4-BE49-F238E27FC236}">
                <a16:creationId xmlns:a16="http://schemas.microsoft.com/office/drawing/2014/main" id="{95FB0377-B3EC-B510-98FC-E973582FFA85}"/>
              </a:ext>
            </a:extLst>
          </p:cNvPr>
          <p:cNvPicPr>
            <a:picLocks/>
          </p:cNvPicPr>
          <p:nvPr/>
        </p:nvPicPr>
        <p:blipFill>
          <a:blip r:embed="rId7"/>
          <a:stretch>
            <a:fillRect/>
          </a:stretch>
        </p:blipFill>
        <p:spPr>
          <a:xfrm>
            <a:off x="8077033" y="4125929"/>
            <a:ext cx="1372132" cy="1372132"/>
          </a:xfrm>
          <a:prstGeom prst="rect">
            <a:avLst/>
          </a:prstGeom>
        </p:spPr>
      </p:pic>
      <p:pic>
        <p:nvPicPr>
          <p:cNvPr id="33" name="Picture 32">
            <a:extLst>
              <a:ext uri="{FF2B5EF4-FFF2-40B4-BE49-F238E27FC236}">
                <a16:creationId xmlns:a16="http://schemas.microsoft.com/office/drawing/2014/main" id="{82E3B8F6-3360-56C6-5BA1-23FDE497C049}"/>
              </a:ext>
            </a:extLst>
          </p:cNvPr>
          <p:cNvPicPr>
            <a:picLocks noChangeAspect="1"/>
          </p:cNvPicPr>
          <p:nvPr/>
        </p:nvPicPr>
        <p:blipFill>
          <a:blip r:embed="rId8"/>
          <a:stretch>
            <a:fillRect/>
          </a:stretch>
        </p:blipFill>
        <p:spPr>
          <a:xfrm>
            <a:off x="6711801" y="4103288"/>
            <a:ext cx="1372132" cy="1372132"/>
          </a:xfrm>
          <a:prstGeom prst="rect">
            <a:avLst/>
          </a:prstGeom>
        </p:spPr>
      </p:pic>
      <p:sp>
        <p:nvSpPr>
          <p:cNvPr id="3" name="Rectangle 12">
            <a:extLst>
              <a:ext uri="{FF2B5EF4-FFF2-40B4-BE49-F238E27FC236}">
                <a16:creationId xmlns:a16="http://schemas.microsoft.com/office/drawing/2014/main" id="{4C534C9C-19B7-CD64-0597-138CF177A576}"/>
              </a:ext>
            </a:extLst>
          </p:cNvPr>
          <p:cNvSpPr>
            <a:spLocks noChangeAspect="1"/>
          </p:cNvSpPr>
          <p:nvPr/>
        </p:nvSpPr>
        <p:spPr>
          <a:xfrm flipV="1">
            <a:off x="8083933" y="11412"/>
            <a:ext cx="4114800" cy="4114800"/>
          </a:xfrm>
          <a:custGeom>
            <a:avLst/>
            <a:gdLst>
              <a:gd name="connsiteX0" fmla="*/ 0 w 12212728"/>
              <a:gd name="connsiteY0" fmla="*/ 0 h 10471338"/>
              <a:gd name="connsiteX1" fmla="*/ 12212728 w 12212728"/>
              <a:gd name="connsiteY1" fmla="*/ 0 h 10471338"/>
              <a:gd name="connsiteX2" fmla="*/ 12212728 w 12212728"/>
              <a:gd name="connsiteY2" fmla="*/ 10471338 h 10471338"/>
              <a:gd name="connsiteX3" fmla="*/ 0 w 12212728"/>
              <a:gd name="connsiteY3" fmla="*/ 10471338 h 10471338"/>
              <a:gd name="connsiteX4" fmla="*/ 0 w 12212728"/>
              <a:gd name="connsiteY4" fmla="*/ 0 h 10471338"/>
              <a:gd name="connsiteX0" fmla="*/ 0 w 12212728"/>
              <a:gd name="connsiteY0" fmla="*/ 0 h 10471338"/>
              <a:gd name="connsiteX1" fmla="*/ 12212728 w 12212728"/>
              <a:gd name="connsiteY1" fmla="*/ 0 h 10471338"/>
              <a:gd name="connsiteX2" fmla="*/ 12212728 w 12212728"/>
              <a:gd name="connsiteY2" fmla="*/ 10471338 h 10471338"/>
              <a:gd name="connsiteX3" fmla="*/ 5569527 w 12212728"/>
              <a:gd name="connsiteY3" fmla="*/ 4777120 h 10471338"/>
              <a:gd name="connsiteX4" fmla="*/ 0 w 12212728"/>
              <a:gd name="connsiteY4" fmla="*/ 0 h 10471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2728" h="10471338">
                <a:moveTo>
                  <a:pt x="0" y="0"/>
                </a:moveTo>
                <a:lnTo>
                  <a:pt x="12212728" y="0"/>
                </a:lnTo>
                <a:lnTo>
                  <a:pt x="12212728" y="10471338"/>
                </a:lnTo>
                <a:lnTo>
                  <a:pt x="5569527" y="4777120"/>
                </a:lnTo>
                <a:lnTo>
                  <a:pt x="0" y="0"/>
                </a:lnTo>
                <a:close/>
              </a:path>
            </a:pathLst>
          </a:custGeom>
          <a:solidFill>
            <a:schemeClr val="accent5">
              <a:alpha val="60000"/>
            </a:schemeClr>
          </a:solidFill>
          <a:ln>
            <a:noFill/>
          </a:ln>
          <a:effectLst>
            <a:outerShdw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i="1">
                <a:solidFill>
                  <a:schemeClr val="accent4"/>
                </a:solidFill>
                <a:latin typeface="Poppins Black" pitchFamily="2" charset="77"/>
              </a:rPr>
              <a:t> </a:t>
            </a:r>
            <a:endParaRPr lang="ru-RU" sz="900">
              <a:solidFill>
                <a:schemeClr val="accent4"/>
              </a:solidFill>
              <a:latin typeface="Roboto Light" panose="02000000000000000000" pitchFamily="2" charset="0"/>
            </a:endParaRPr>
          </a:p>
        </p:txBody>
      </p:sp>
      <p:pic>
        <p:nvPicPr>
          <p:cNvPr id="2" name="Picture 1" descr="A group of pink and blue logos&#10;&#10;Description automatically generated">
            <a:extLst>
              <a:ext uri="{FF2B5EF4-FFF2-40B4-BE49-F238E27FC236}">
                <a16:creationId xmlns:a16="http://schemas.microsoft.com/office/drawing/2014/main" id="{6C000BA3-A7E6-E095-CCD0-726244FCEFBA}"/>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38292" y="933281"/>
            <a:ext cx="4346830" cy="1372132"/>
          </a:xfrm>
          <a:prstGeom prst="rect">
            <a:avLst/>
          </a:prstGeom>
        </p:spPr>
      </p:pic>
      <p:sp>
        <p:nvSpPr>
          <p:cNvPr id="5" name="TextBox 4">
            <a:extLst>
              <a:ext uri="{FF2B5EF4-FFF2-40B4-BE49-F238E27FC236}">
                <a16:creationId xmlns:a16="http://schemas.microsoft.com/office/drawing/2014/main" id="{FBD84475-FCC5-4DD1-4116-466EFE52F8F2}"/>
              </a:ext>
            </a:extLst>
          </p:cNvPr>
          <p:cNvSpPr txBox="1"/>
          <p:nvPr/>
        </p:nvSpPr>
        <p:spPr>
          <a:xfrm>
            <a:off x="539671" y="2752476"/>
            <a:ext cx="4022602" cy="1323439"/>
          </a:xfrm>
          <a:prstGeom prst="rect">
            <a:avLst/>
          </a:prstGeom>
          <a:noFill/>
        </p:spPr>
        <p:txBody>
          <a:bodyPr wrap="square">
            <a:spAutoFit/>
          </a:bodyPr>
          <a:lstStyle/>
          <a:p>
            <a:r>
              <a:rPr lang="en-US" sz="4000" b="1">
                <a:solidFill>
                  <a:srgbClr val="C00000"/>
                </a:solidFill>
                <a:highlight>
                  <a:srgbClr val="FFFF00"/>
                </a:highlight>
                <a:latin typeface="Poppins Bold" panose="00000800000000000000" pitchFamily="2" charset="0"/>
                <a:ea typeface="Roboto Light" charset="0"/>
                <a:cs typeface="Poppins Bold" panose="00000800000000000000" pitchFamily="2" charset="0"/>
              </a:rPr>
              <a:t>[Country, Year]</a:t>
            </a:r>
          </a:p>
        </p:txBody>
      </p:sp>
    </p:spTree>
    <p:extLst>
      <p:ext uri="{BB962C8B-B14F-4D97-AF65-F5344CB8AC3E}">
        <p14:creationId xmlns:p14="http://schemas.microsoft.com/office/powerpoint/2010/main" val="135248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BA66D14E-6A5E-E71D-EEE6-2E7B968A367C}"/>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rot="5400000">
            <a:off x="1410705" y="1541981"/>
            <a:ext cx="3658959" cy="624283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a:extLst>
              <a:ext uri="{FF2B5EF4-FFF2-40B4-BE49-F238E27FC236}">
                <a16:creationId xmlns:a16="http://schemas.microsoft.com/office/drawing/2014/main" id="{67727DFD-AA49-CDF0-B656-432533001BE5}"/>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rot="16200000">
            <a:off x="7640801" y="1732036"/>
            <a:ext cx="3330550" cy="55343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a:extLst>
              <a:ext uri="{FF2B5EF4-FFF2-40B4-BE49-F238E27FC236}">
                <a16:creationId xmlns:a16="http://schemas.microsoft.com/office/drawing/2014/main" id="{A30E0D81-353A-25A6-BEA4-097939740A79}"/>
              </a:ext>
            </a:extLst>
          </p:cNvPr>
          <p:cNvSpPr txBox="1">
            <a:spLocks/>
          </p:cNvSpPr>
          <p:nvPr/>
        </p:nvSpPr>
        <p:spPr>
          <a:xfrm>
            <a:off x="0" y="1187997"/>
            <a:ext cx="3657600" cy="164592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a:latin typeface="Roboto Light" panose="02000000000000000000" pitchFamily="2" charset="0"/>
                <a:ea typeface="Roboto Light" panose="02000000000000000000" pitchFamily="2" charset="0"/>
                <a:cs typeface="Roboto Light" panose="02000000000000000000" pitchFamily="2" charset="0"/>
              </a:rPr>
              <a:t>RDT</a:t>
            </a:r>
          </a:p>
          <a:p>
            <a:pPr algn="ctr"/>
            <a:r>
              <a:rPr lang="en-US" sz="3200">
                <a:latin typeface="Roboto Light" panose="02000000000000000000" pitchFamily="2" charset="0"/>
                <a:ea typeface="Roboto Light" panose="02000000000000000000" pitchFamily="2" charset="0"/>
                <a:cs typeface="Roboto Light" panose="02000000000000000000" pitchFamily="2" charset="0"/>
              </a:rPr>
              <a:t>Product H</a:t>
            </a:r>
          </a:p>
        </p:txBody>
      </p:sp>
      <p:sp>
        <p:nvSpPr>
          <p:cNvPr id="5" name="TextBox 4">
            <a:extLst>
              <a:ext uri="{FF2B5EF4-FFF2-40B4-BE49-F238E27FC236}">
                <a16:creationId xmlns:a16="http://schemas.microsoft.com/office/drawing/2014/main" id="{1E228718-A55A-0F6C-4925-63A4CAFC3B31}"/>
              </a:ext>
            </a:extLst>
          </p:cNvPr>
          <p:cNvSpPr txBox="1"/>
          <p:nvPr/>
        </p:nvSpPr>
        <p:spPr>
          <a:xfrm>
            <a:off x="118768" y="153280"/>
            <a:ext cx="7945462" cy="461665"/>
          </a:xfrm>
          <a:prstGeom prst="rect">
            <a:avLst/>
          </a:prstGeom>
          <a:noFill/>
        </p:spPr>
        <p:txBody>
          <a:bodyPr wrap="square" rtlCol="0">
            <a:spAutoFit/>
          </a:bodyPr>
          <a:lstStyle/>
          <a:p>
            <a:r>
              <a:rPr lang="en-US" sz="2400" b="1">
                <a:solidFill>
                  <a:srgbClr val="C00000"/>
                </a:solidFill>
                <a:highlight>
                  <a:srgbClr val="FFFF00"/>
                </a:highlight>
                <a:latin typeface="Roboto Light" panose="02000000000000000000" pitchFamily="2" charset="0"/>
                <a:ea typeface="Roboto Light" panose="02000000000000000000" pitchFamily="2" charset="0"/>
                <a:cs typeface="Roboto Light" panose="02000000000000000000" pitchFamily="2" charset="0"/>
              </a:rPr>
              <a:t>Note: update with project country currency and pricing.</a:t>
            </a:r>
          </a:p>
        </p:txBody>
      </p:sp>
      <p:sp>
        <p:nvSpPr>
          <p:cNvPr id="6" name="Content Placeholder 2">
            <a:extLst>
              <a:ext uri="{FF2B5EF4-FFF2-40B4-BE49-F238E27FC236}">
                <a16:creationId xmlns:a16="http://schemas.microsoft.com/office/drawing/2014/main" id="{40EDD671-AD57-C5C0-382A-EE8E232BFF10}"/>
              </a:ext>
            </a:extLst>
          </p:cNvPr>
          <p:cNvSpPr txBox="1">
            <a:spLocks/>
          </p:cNvSpPr>
          <p:nvPr/>
        </p:nvSpPr>
        <p:spPr>
          <a:xfrm>
            <a:off x="3426506" y="901471"/>
            <a:ext cx="8765494" cy="1645920"/>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00"/>
              </a:spcBef>
              <a:spcAft>
                <a:spcPts val="500"/>
              </a:spcAft>
              <a:buNone/>
            </a:pPr>
            <a:r>
              <a:rPr lang="en-US" sz="2400" kern="100">
                <a:latin typeface="Roboto Light" panose="02000000000000000000" pitchFamily="2" charset="0"/>
                <a:ea typeface="Roboto Light" panose="02000000000000000000" pitchFamily="2" charset="0"/>
                <a:cs typeface="Roboto Light" panose="02000000000000000000" pitchFamily="2" charset="0"/>
              </a:rPr>
              <a:t>The provider does not sell these for take away testing. In house, they charge </a:t>
            </a:r>
            <a:r>
              <a:rPr lang="en-US" sz="2400" kern="100">
                <a:solidFill>
                  <a:srgbClr val="C00000"/>
                </a:solidFill>
                <a:highlight>
                  <a:srgbClr val="FFFF00"/>
                </a:highlight>
                <a:latin typeface="Roboto Light" panose="02000000000000000000" pitchFamily="2" charset="0"/>
                <a:ea typeface="Roboto Light" panose="02000000000000000000" pitchFamily="2" charset="0"/>
                <a:cs typeface="Roboto Light" panose="02000000000000000000" pitchFamily="2" charset="0"/>
              </a:rPr>
              <a:t>XX</a:t>
            </a:r>
            <a:r>
              <a:rPr lang="en-US" sz="2400" kern="100">
                <a:latin typeface="Roboto Light" panose="02000000000000000000" pitchFamily="2" charset="0"/>
                <a:ea typeface="Roboto Light" panose="02000000000000000000" pitchFamily="2" charset="0"/>
                <a:cs typeface="Roboto Light" panose="02000000000000000000" pitchFamily="2" charset="0"/>
              </a:rPr>
              <a:t> for the test and </a:t>
            </a:r>
            <a:r>
              <a:rPr lang="en-US" sz="2400" kern="100">
                <a:solidFill>
                  <a:srgbClr val="C00000"/>
                </a:solidFill>
                <a:highlight>
                  <a:srgbClr val="FFFF00"/>
                </a:highlight>
                <a:latin typeface="Roboto Light" panose="02000000000000000000" pitchFamily="2" charset="0"/>
                <a:ea typeface="Roboto Light" panose="02000000000000000000" pitchFamily="2" charset="0"/>
                <a:cs typeface="Roboto Light" panose="02000000000000000000" pitchFamily="2" charset="0"/>
              </a:rPr>
              <a:t>XX</a:t>
            </a:r>
            <a:r>
              <a:rPr lang="en-US" sz="2400" kern="100">
                <a:latin typeface="Roboto Light" panose="02000000000000000000" pitchFamily="2" charset="0"/>
                <a:ea typeface="Roboto Light" panose="02000000000000000000" pitchFamily="2" charset="0"/>
                <a:cs typeface="Roboto Light" panose="02000000000000000000" pitchFamily="2" charset="0"/>
              </a:rPr>
              <a:t> for the service for adults, but only </a:t>
            </a:r>
            <a:r>
              <a:rPr lang="en-US" sz="2400" kern="100">
                <a:solidFill>
                  <a:srgbClr val="C00000"/>
                </a:solidFill>
                <a:highlight>
                  <a:srgbClr val="FFFF00"/>
                </a:highlight>
                <a:latin typeface="Roboto Light" panose="02000000000000000000" pitchFamily="2" charset="0"/>
                <a:ea typeface="Roboto Light" panose="02000000000000000000" pitchFamily="2" charset="0"/>
                <a:cs typeface="Roboto Light" panose="02000000000000000000" pitchFamily="2" charset="0"/>
              </a:rPr>
              <a:t>XX</a:t>
            </a:r>
            <a:r>
              <a:rPr lang="en-US" sz="2400" kern="100">
                <a:latin typeface="Roboto Light" panose="02000000000000000000" pitchFamily="2" charset="0"/>
                <a:ea typeface="Roboto Light" panose="02000000000000000000" pitchFamily="2" charset="0"/>
                <a:cs typeface="Roboto Light" panose="02000000000000000000" pitchFamily="2" charset="0"/>
              </a:rPr>
              <a:t> total (including test) for children. They are reluctant to tell you about their wholesale practices, except that last time they received 100 of these tests for free from an NGO. </a:t>
            </a:r>
            <a:endParaRPr lang="en-GB" sz="2400" kern="100">
              <a:latin typeface="Roboto Light" panose="02000000000000000000" pitchFamily="2" charset="0"/>
              <a:ea typeface="Roboto Light" panose="02000000000000000000" pitchFamily="2" charset="0"/>
              <a:cs typeface="Roboto Light" panose="02000000000000000000" pitchFamily="2" charset="0"/>
            </a:endParaRPr>
          </a:p>
        </p:txBody>
      </p:sp>
    </p:spTree>
    <p:extLst>
      <p:ext uri="{BB962C8B-B14F-4D97-AF65-F5344CB8AC3E}">
        <p14:creationId xmlns:p14="http://schemas.microsoft.com/office/powerpoint/2010/main" val="2405099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25A2B-18F4-34D1-788E-D3B035B144F2}"/>
              </a:ext>
            </a:extLst>
          </p:cNvPr>
          <p:cNvSpPr>
            <a:spLocks noGrp="1"/>
          </p:cNvSpPr>
          <p:nvPr>
            <p:ph type="ctrTitle"/>
          </p:nvPr>
        </p:nvSpPr>
        <p:spPr>
          <a:xfrm>
            <a:off x="1524000" y="2704289"/>
            <a:ext cx="9144000" cy="805674"/>
          </a:xfrm>
        </p:spPr>
        <p:txBody>
          <a:bodyPr>
            <a:normAutofit/>
          </a:bodyPr>
          <a:lstStyle/>
          <a:p>
            <a:r>
              <a:rPr lang="en-US" sz="4000" b="1">
                <a:latin typeface="Poppins" panose="00000500000000000000" pitchFamily="2" charset="0"/>
                <a:cs typeface="Poppins" panose="00000500000000000000" pitchFamily="2" charset="0"/>
              </a:rPr>
              <a:t>ANSWERS</a:t>
            </a:r>
          </a:p>
        </p:txBody>
      </p:sp>
    </p:spTree>
    <p:extLst>
      <p:ext uri="{BB962C8B-B14F-4D97-AF65-F5344CB8AC3E}">
        <p14:creationId xmlns:p14="http://schemas.microsoft.com/office/powerpoint/2010/main" val="1333213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8F916-E5D4-CE0C-D0DD-C46A8331BEB8}"/>
              </a:ext>
            </a:extLst>
          </p:cNvPr>
          <p:cNvSpPr>
            <a:spLocks noGrp="1"/>
          </p:cNvSpPr>
          <p:nvPr>
            <p:ph type="title"/>
          </p:nvPr>
        </p:nvSpPr>
        <p:spPr>
          <a:xfrm>
            <a:off x="2316906" y="200139"/>
            <a:ext cx="7433674" cy="615830"/>
          </a:xfrm>
        </p:spPr>
        <p:txBody>
          <a:bodyPr anchor="b">
            <a:normAutofit/>
          </a:bodyPr>
          <a:lstStyle/>
          <a:p>
            <a:r>
              <a:rPr lang="en-US" sz="3200">
                <a:latin typeface="Roboto Light" panose="02000000000000000000" pitchFamily="2" charset="0"/>
                <a:ea typeface="Roboto Light" panose="02000000000000000000" pitchFamily="2" charset="0"/>
                <a:cs typeface="Roboto Light" panose="02000000000000000000" pitchFamily="2" charset="0"/>
              </a:rPr>
              <a:t>Product A</a:t>
            </a:r>
          </a:p>
        </p:txBody>
      </p:sp>
      <p:pic>
        <p:nvPicPr>
          <p:cNvPr id="1028" name="Picture 4" descr="A hand holding a carton of liquid&#10;&#10;Description automatically generated">
            <a:extLst>
              <a:ext uri="{FF2B5EF4-FFF2-40B4-BE49-F238E27FC236}">
                <a16:creationId xmlns:a16="http://schemas.microsoft.com/office/drawing/2014/main" id="{72D98DCA-2BA4-2908-A58B-80322BA31FF8}"/>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364047" y="312972"/>
            <a:ext cx="1654747" cy="353344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57531D60-48DD-77C1-7467-BD97F2D6B766}"/>
              </a:ext>
            </a:extLst>
          </p:cNvPr>
          <p:cNvSpPr>
            <a:spLocks noGrp="1"/>
          </p:cNvSpPr>
          <p:nvPr>
            <p:ph idx="1"/>
          </p:nvPr>
        </p:nvSpPr>
        <p:spPr>
          <a:xfrm>
            <a:off x="2316906" y="909958"/>
            <a:ext cx="9624613" cy="1502874"/>
          </a:xfrm>
        </p:spPr>
        <p:txBody>
          <a:bodyPr anchor="t">
            <a:noAutofit/>
          </a:bodyPr>
          <a:lstStyle/>
          <a:p>
            <a:pPr marL="0">
              <a:spcBef>
                <a:spcPts val="100"/>
              </a:spcBef>
              <a:spcAft>
                <a:spcPts val="500"/>
              </a:spcAft>
            </a:pPr>
            <a:r>
              <a:rPr lang="en-US" sz="2000" kern="100">
                <a:effectLst/>
                <a:latin typeface="Roboto Light" panose="02000000000000000000" pitchFamily="2" charset="0"/>
                <a:ea typeface="Roboto Light" panose="02000000000000000000" pitchFamily="2" charset="0"/>
                <a:cs typeface="Roboto Light" panose="02000000000000000000" pitchFamily="2" charset="0"/>
              </a:rPr>
              <a:t>This product never goes out of stock. </a:t>
            </a:r>
            <a:endParaRPr lang="en-GB" sz="2000" kern="100">
              <a:effectLst/>
              <a:latin typeface="Roboto Light" panose="02000000000000000000" pitchFamily="2" charset="0"/>
              <a:ea typeface="Roboto Light" panose="02000000000000000000" pitchFamily="2" charset="0"/>
              <a:cs typeface="Roboto Light" panose="02000000000000000000" pitchFamily="2" charset="0"/>
            </a:endParaRPr>
          </a:p>
          <a:p>
            <a:pPr marL="0">
              <a:spcBef>
                <a:spcPts val="100"/>
              </a:spcBef>
              <a:spcAft>
                <a:spcPts val="500"/>
              </a:spcAft>
            </a:pPr>
            <a:r>
              <a:rPr lang="en-US" sz="2000" kern="100">
                <a:effectLst/>
                <a:latin typeface="Roboto Light" panose="02000000000000000000" pitchFamily="2" charset="0"/>
                <a:ea typeface="Roboto Light" panose="02000000000000000000" pitchFamily="2" charset="0"/>
                <a:cs typeface="Roboto Light" panose="02000000000000000000" pitchFamily="2" charset="0"/>
              </a:rPr>
              <a:t>They have sold 4 of this product in the past week to retail customers. Each one is sold for </a:t>
            </a:r>
            <a:r>
              <a:rPr lang="en-US" sz="2000" kern="100">
                <a:solidFill>
                  <a:srgbClr val="C00000"/>
                </a:solidFill>
                <a:effectLst/>
                <a:highlight>
                  <a:srgbClr val="FFFF00"/>
                </a:highlight>
                <a:latin typeface="Roboto Light" panose="02000000000000000000" pitchFamily="2" charset="0"/>
                <a:ea typeface="Roboto Light" panose="02000000000000000000" pitchFamily="2" charset="0"/>
                <a:cs typeface="Roboto Light" panose="02000000000000000000" pitchFamily="2" charset="0"/>
              </a:rPr>
              <a:t>XX</a:t>
            </a:r>
            <a:r>
              <a:rPr lang="en-US" sz="2000" kern="100">
                <a:effectLst/>
                <a:latin typeface="Roboto Light" panose="02000000000000000000" pitchFamily="2" charset="0"/>
                <a:ea typeface="Roboto Light" panose="02000000000000000000" pitchFamily="2" charset="0"/>
                <a:cs typeface="Roboto Light" panose="02000000000000000000" pitchFamily="2" charset="0"/>
              </a:rPr>
              <a:t>. The last time they bought this from their wholesaler, they bought 100 packs. This cost </a:t>
            </a:r>
            <a:r>
              <a:rPr lang="en-US" sz="2000" kern="100">
                <a:solidFill>
                  <a:srgbClr val="C00000"/>
                </a:solidFill>
                <a:effectLst/>
                <a:highlight>
                  <a:srgbClr val="FFFF00"/>
                </a:highlight>
                <a:latin typeface="Roboto Light" panose="02000000000000000000" pitchFamily="2" charset="0"/>
                <a:ea typeface="Roboto Light" panose="02000000000000000000" pitchFamily="2" charset="0"/>
                <a:cs typeface="Roboto Light" panose="02000000000000000000" pitchFamily="2" charset="0"/>
              </a:rPr>
              <a:t>XX</a:t>
            </a:r>
            <a:r>
              <a:rPr lang="en-US" sz="2000" kern="100">
                <a:effectLst/>
                <a:latin typeface="Roboto Light" panose="02000000000000000000" pitchFamily="2" charset="0"/>
                <a:ea typeface="Roboto Light" panose="02000000000000000000" pitchFamily="2" charset="0"/>
                <a:cs typeface="Roboto Light" panose="02000000000000000000" pitchFamily="2" charset="0"/>
              </a:rPr>
              <a:t>. They do not sell to other providers or outlets.</a:t>
            </a:r>
            <a:endParaRPr lang="en-GB" sz="2000" kern="100">
              <a:effectLst/>
              <a:latin typeface="Roboto Light" panose="02000000000000000000" pitchFamily="2" charset="0"/>
              <a:ea typeface="Roboto Light" panose="02000000000000000000" pitchFamily="2" charset="0"/>
              <a:cs typeface="Roboto Light" panose="02000000000000000000" pitchFamily="2" charset="0"/>
            </a:endParaRPr>
          </a:p>
          <a:p>
            <a:pPr marL="0" indent="0">
              <a:spcBef>
                <a:spcPts val="100"/>
              </a:spcBef>
              <a:spcAft>
                <a:spcPts val="500"/>
              </a:spcAft>
              <a:buNone/>
            </a:pPr>
            <a:endParaRPr lang="en-US" sz="2000"/>
          </a:p>
        </p:txBody>
      </p:sp>
      <p:sp>
        <p:nvSpPr>
          <p:cNvPr id="4" name="Content Placeholder 2">
            <a:extLst>
              <a:ext uri="{FF2B5EF4-FFF2-40B4-BE49-F238E27FC236}">
                <a16:creationId xmlns:a16="http://schemas.microsoft.com/office/drawing/2014/main" id="{774991A9-A29A-0FE9-F48B-4186E8948AFC}"/>
              </a:ext>
            </a:extLst>
          </p:cNvPr>
          <p:cNvSpPr txBox="1">
            <a:spLocks/>
          </p:cNvSpPr>
          <p:nvPr/>
        </p:nvSpPr>
        <p:spPr>
          <a:xfrm>
            <a:off x="2316906" y="2411848"/>
            <a:ext cx="5173392" cy="457200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Brand:  MOKO LIQUID QUININE</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Generic/ active ingredients: QUININE</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Manufacturer + country: NEW HEALTHWAY + NIGERIA</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Strength(s): 100MG / 5ML</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Dose form: SUSPENSION</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FDC?: N/A</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Salt:  YES - HYDROCHLORIDE </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Pack type: BOTTLE</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Pack Size: 200ML</a:t>
            </a:r>
          </a:p>
        </p:txBody>
      </p:sp>
      <p:sp>
        <p:nvSpPr>
          <p:cNvPr id="6" name="TextBox 5">
            <a:extLst>
              <a:ext uri="{FF2B5EF4-FFF2-40B4-BE49-F238E27FC236}">
                <a16:creationId xmlns:a16="http://schemas.microsoft.com/office/drawing/2014/main" id="{FC5DF9B4-B519-212B-00E4-E159AE591A23}"/>
              </a:ext>
            </a:extLst>
          </p:cNvPr>
          <p:cNvSpPr txBox="1"/>
          <p:nvPr/>
        </p:nvSpPr>
        <p:spPr>
          <a:xfrm>
            <a:off x="7667631" y="2348487"/>
            <a:ext cx="4572000" cy="2349361"/>
          </a:xfrm>
          <a:prstGeom prst="rect">
            <a:avLst/>
          </a:prstGeom>
          <a:noFill/>
        </p:spPr>
        <p:txBody>
          <a:bodyPr wrap="square">
            <a:spAutoFit/>
          </a:bodyPr>
          <a:lstStyle/>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Quantity sold: 4 BOTTLES</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Stockout?: NO</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Price for retail: </a:t>
            </a:r>
            <a:r>
              <a:rPr lang="en-US" sz="2000">
                <a:solidFill>
                  <a:srgbClr val="C00000"/>
                </a:solidFill>
                <a:highlight>
                  <a:srgbClr val="FFFF00"/>
                </a:highlight>
                <a:latin typeface="Roboto Light" panose="02000000000000000000" pitchFamily="2" charset="0"/>
                <a:ea typeface="Roboto Light" panose="02000000000000000000" pitchFamily="2" charset="0"/>
                <a:cs typeface="Roboto Light" panose="02000000000000000000" pitchFamily="2" charset="0"/>
              </a:rPr>
              <a:t>XX</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Price for wholesale: N/A</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Price paid to supplier: </a:t>
            </a:r>
            <a:r>
              <a:rPr lang="en-US" sz="2000">
                <a:solidFill>
                  <a:srgbClr val="C00000"/>
                </a:solidFill>
                <a:highlight>
                  <a:srgbClr val="FFFF00"/>
                </a:highlight>
                <a:latin typeface="Roboto Light" panose="02000000000000000000" pitchFamily="2" charset="0"/>
                <a:ea typeface="Roboto Light" panose="02000000000000000000" pitchFamily="2" charset="0"/>
                <a:cs typeface="Roboto Light" panose="02000000000000000000" pitchFamily="2" charset="0"/>
              </a:rPr>
              <a:t>XX</a:t>
            </a: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 FOR 100</a:t>
            </a:r>
          </a:p>
        </p:txBody>
      </p:sp>
      <p:sp>
        <p:nvSpPr>
          <p:cNvPr id="5" name="TextBox 4">
            <a:extLst>
              <a:ext uri="{FF2B5EF4-FFF2-40B4-BE49-F238E27FC236}">
                <a16:creationId xmlns:a16="http://schemas.microsoft.com/office/drawing/2014/main" id="{F6C87F48-B663-B1EF-F5A0-2DF187048473}"/>
              </a:ext>
            </a:extLst>
          </p:cNvPr>
          <p:cNvSpPr txBox="1"/>
          <p:nvPr/>
        </p:nvSpPr>
        <p:spPr>
          <a:xfrm>
            <a:off x="4420681" y="294128"/>
            <a:ext cx="7520838" cy="461665"/>
          </a:xfrm>
          <a:prstGeom prst="rect">
            <a:avLst/>
          </a:prstGeom>
          <a:noFill/>
        </p:spPr>
        <p:txBody>
          <a:bodyPr wrap="square" rtlCol="0">
            <a:spAutoFit/>
          </a:bodyPr>
          <a:lstStyle/>
          <a:p>
            <a:r>
              <a:rPr lang="en-US" sz="2400" b="1">
                <a:solidFill>
                  <a:srgbClr val="C00000"/>
                </a:solidFill>
                <a:highlight>
                  <a:srgbClr val="FFFF00"/>
                </a:highlight>
                <a:latin typeface="Roboto Light" panose="02000000000000000000" pitchFamily="2" charset="0"/>
                <a:ea typeface="Roboto Light" panose="02000000000000000000" pitchFamily="2" charset="0"/>
                <a:cs typeface="Roboto Light" panose="02000000000000000000" pitchFamily="2" charset="0"/>
              </a:rPr>
              <a:t>Note: update with project country currency and pricing.</a:t>
            </a:r>
          </a:p>
        </p:txBody>
      </p:sp>
    </p:spTree>
    <p:extLst>
      <p:ext uri="{BB962C8B-B14F-4D97-AF65-F5344CB8AC3E}">
        <p14:creationId xmlns:p14="http://schemas.microsoft.com/office/powerpoint/2010/main" val="1497612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8F916-E5D4-CE0C-D0DD-C46A8331BEB8}"/>
              </a:ext>
            </a:extLst>
          </p:cNvPr>
          <p:cNvSpPr>
            <a:spLocks noGrp="1"/>
          </p:cNvSpPr>
          <p:nvPr>
            <p:ph type="title"/>
          </p:nvPr>
        </p:nvSpPr>
        <p:spPr>
          <a:xfrm>
            <a:off x="2450887" y="66378"/>
            <a:ext cx="3093720" cy="662049"/>
          </a:xfrm>
        </p:spPr>
        <p:txBody>
          <a:bodyPr>
            <a:normAutofit/>
          </a:bodyPr>
          <a:lstStyle/>
          <a:p>
            <a:r>
              <a:rPr lang="en-US" sz="3200">
                <a:latin typeface="Roboto Light" panose="02000000000000000000" pitchFamily="2" charset="0"/>
                <a:ea typeface="Roboto Light" panose="02000000000000000000" pitchFamily="2" charset="0"/>
                <a:cs typeface="Roboto Light" panose="02000000000000000000" pitchFamily="2" charset="0"/>
              </a:rPr>
              <a:t>Product B</a:t>
            </a:r>
          </a:p>
        </p:txBody>
      </p:sp>
      <p:pic>
        <p:nvPicPr>
          <p:cNvPr id="2050" name="Picture 2">
            <a:extLst>
              <a:ext uri="{FF2B5EF4-FFF2-40B4-BE49-F238E27FC236}">
                <a16:creationId xmlns:a16="http://schemas.microsoft.com/office/drawing/2014/main" id="{C45764B9-D977-A32B-E6F9-1DC8B087DB16}"/>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r="-3"/>
          <a:stretch/>
        </p:blipFill>
        <p:spPr bwMode="auto">
          <a:xfrm>
            <a:off x="199860" y="276869"/>
            <a:ext cx="1990935" cy="20279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57531D60-48DD-77C1-7467-BD97F2D6B766}"/>
              </a:ext>
            </a:extLst>
          </p:cNvPr>
          <p:cNvSpPr>
            <a:spLocks noGrp="1"/>
          </p:cNvSpPr>
          <p:nvPr>
            <p:ph idx="1"/>
          </p:nvPr>
        </p:nvSpPr>
        <p:spPr>
          <a:xfrm>
            <a:off x="1546698" y="797931"/>
            <a:ext cx="10445442" cy="1645920"/>
          </a:xfrm>
        </p:spPr>
        <p:txBody>
          <a:bodyPr anchor="ctr">
            <a:noAutofit/>
          </a:bodyPr>
          <a:lstStyle/>
          <a:p>
            <a:pPr marL="914400">
              <a:spcBef>
                <a:spcPts val="100"/>
              </a:spcBef>
              <a:spcAft>
                <a:spcPts val="500"/>
              </a:spcAft>
            </a:pPr>
            <a:r>
              <a:rPr lang="en-US" sz="2000" kern="100">
                <a:effectLst/>
                <a:latin typeface="Roboto Light" panose="02000000000000000000" pitchFamily="2" charset="0"/>
                <a:ea typeface="Roboto Light" panose="02000000000000000000" pitchFamily="2" charset="0"/>
                <a:cs typeface="Roboto Light" panose="02000000000000000000" pitchFamily="2" charset="0"/>
              </a:rPr>
              <a:t>This product was out of stock for a week in May, but otherwise is always in stock.</a:t>
            </a:r>
            <a:endParaRPr lang="en-GB" sz="2000" kern="100">
              <a:effectLst/>
              <a:latin typeface="Roboto Light" panose="02000000000000000000" pitchFamily="2" charset="0"/>
              <a:ea typeface="Roboto Light" panose="02000000000000000000" pitchFamily="2" charset="0"/>
              <a:cs typeface="Roboto Light" panose="02000000000000000000" pitchFamily="2" charset="0"/>
            </a:endParaRPr>
          </a:p>
          <a:p>
            <a:pPr marL="914400">
              <a:spcBef>
                <a:spcPts val="100"/>
              </a:spcBef>
              <a:spcAft>
                <a:spcPts val="500"/>
              </a:spcAft>
            </a:pPr>
            <a:r>
              <a:rPr lang="en-US" sz="2000" kern="100">
                <a:effectLst/>
                <a:latin typeface="Roboto Light" panose="02000000000000000000" pitchFamily="2" charset="0"/>
                <a:ea typeface="Roboto Light" panose="02000000000000000000" pitchFamily="2" charset="0"/>
                <a:cs typeface="Roboto Light" panose="02000000000000000000" pitchFamily="2" charset="0"/>
              </a:rPr>
              <a:t>Malaria season is warming up, and they have sold 12 of this product in the past week to retail customers. Each one is sold for </a:t>
            </a:r>
            <a:r>
              <a:rPr lang="en-US" sz="2000" kern="100">
                <a:effectLst/>
                <a:highlight>
                  <a:srgbClr val="FFFF00"/>
                </a:highlight>
                <a:latin typeface="Roboto Light" panose="02000000000000000000" pitchFamily="2" charset="0"/>
                <a:ea typeface="Roboto Light" panose="02000000000000000000" pitchFamily="2" charset="0"/>
                <a:cs typeface="Roboto Light" panose="02000000000000000000" pitchFamily="2" charset="0"/>
              </a:rPr>
              <a:t>XX</a:t>
            </a:r>
            <a:r>
              <a:rPr lang="en-US" sz="2000" kern="100">
                <a:effectLst/>
                <a:latin typeface="Roboto Light" panose="02000000000000000000" pitchFamily="2" charset="0"/>
                <a:ea typeface="Roboto Light" panose="02000000000000000000" pitchFamily="2" charset="0"/>
                <a:cs typeface="Roboto Light" panose="02000000000000000000" pitchFamily="2" charset="0"/>
              </a:rPr>
              <a:t>. The last time they bought this from their wholesaler, they bought 25 packs which cost </a:t>
            </a:r>
            <a:r>
              <a:rPr lang="en-US" sz="2000" kern="100">
                <a:effectLst/>
                <a:highlight>
                  <a:srgbClr val="FFFF00"/>
                </a:highlight>
                <a:latin typeface="Roboto Light" panose="02000000000000000000" pitchFamily="2" charset="0"/>
                <a:ea typeface="Roboto Light" panose="02000000000000000000" pitchFamily="2" charset="0"/>
                <a:cs typeface="Roboto Light" panose="02000000000000000000" pitchFamily="2" charset="0"/>
              </a:rPr>
              <a:t>XX</a:t>
            </a:r>
            <a:r>
              <a:rPr lang="en-US" sz="2000" kern="100">
                <a:effectLst/>
                <a:latin typeface="Roboto Light" panose="02000000000000000000" pitchFamily="2" charset="0"/>
                <a:ea typeface="Roboto Light" panose="02000000000000000000" pitchFamily="2" charset="0"/>
                <a:cs typeface="Roboto Light" panose="02000000000000000000" pitchFamily="2" charset="0"/>
              </a:rPr>
              <a:t>. The minimum order size if they sell to other outlets is 10 packs, for </a:t>
            </a:r>
            <a:r>
              <a:rPr lang="en-US" sz="2000" kern="100">
                <a:effectLst/>
                <a:highlight>
                  <a:srgbClr val="FFFF00"/>
                </a:highlight>
                <a:latin typeface="Roboto Light" panose="02000000000000000000" pitchFamily="2" charset="0"/>
                <a:ea typeface="Roboto Light" panose="02000000000000000000" pitchFamily="2" charset="0"/>
                <a:cs typeface="Roboto Light" panose="02000000000000000000" pitchFamily="2" charset="0"/>
              </a:rPr>
              <a:t>XX</a:t>
            </a:r>
            <a:r>
              <a:rPr lang="en-US" sz="2000" kern="100">
                <a:effectLst/>
                <a:latin typeface="Roboto Light" panose="02000000000000000000" pitchFamily="2" charset="0"/>
                <a:ea typeface="Roboto Light" panose="02000000000000000000" pitchFamily="2" charset="0"/>
                <a:cs typeface="Roboto Light" panose="02000000000000000000" pitchFamily="2" charset="0"/>
              </a:rPr>
              <a:t> per pack.</a:t>
            </a:r>
            <a:endParaRPr lang="en-GB" sz="2000" kern="100">
              <a:effectLst/>
              <a:latin typeface="Roboto Light" panose="02000000000000000000" pitchFamily="2" charset="0"/>
              <a:ea typeface="Roboto Light" panose="02000000000000000000" pitchFamily="2" charset="0"/>
              <a:cs typeface="Roboto Light" panose="02000000000000000000" pitchFamily="2" charset="0"/>
            </a:endParaRPr>
          </a:p>
          <a:p>
            <a:pPr marL="914400">
              <a:spcBef>
                <a:spcPts val="100"/>
              </a:spcBef>
              <a:spcAft>
                <a:spcPts val="500"/>
              </a:spcAft>
            </a:pPr>
            <a:endParaRPr lang="en-US" sz="2000">
              <a:latin typeface="Roboto Light" panose="02000000000000000000" pitchFamily="2" charset="0"/>
              <a:ea typeface="Roboto Light" panose="02000000000000000000" pitchFamily="2" charset="0"/>
              <a:cs typeface="Roboto Light" panose="02000000000000000000" pitchFamily="2" charset="0"/>
            </a:endParaRPr>
          </a:p>
        </p:txBody>
      </p:sp>
      <p:sp>
        <p:nvSpPr>
          <p:cNvPr id="4" name="Content Placeholder 2">
            <a:extLst>
              <a:ext uri="{FF2B5EF4-FFF2-40B4-BE49-F238E27FC236}">
                <a16:creationId xmlns:a16="http://schemas.microsoft.com/office/drawing/2014/main" id="{D6BC37A2-4E87-705A-F2A3-FBC13CE64FDB}"/>
              </a:ext>
            </a:extLst>
          </p:cNvPr>
          <p:cNvSpPr txBox="1">
            <a:spLocks/>
          </p:cNvSpPr>
          <p:nvPr/>
        </p:nvSpPr>
        <p:spPr>
          <a:xfrm>
            <a:off x="199860" y="2443851"/>
            <a:ext cx="6733990" cy="4218611"/>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Brand: CAMOSUNATE PEDIATRIC</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Generic/ active ingredients: AMODIAQUINE ARTESUNATE </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Manufacturer + country: FRONT PHARMACEUTICAL + CHINA</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Strength(s):  75MG / 25MG</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Dose form: GRANULES</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FDC?: N/A</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Salt: NO</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Pack type: INDIVIDUAL PACKAGE OR SACHET</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Pack Size: 6 OR 1</a:t>
            </a:r>
          </a:p>
        </p:txBody>
      </p:sp>
      <p:sp>
        <p:nvSpPr>
          <p:cNvPr id="5" name="TextBox 4">
            <a:extLst>
              <a:ext uri="{FF2B5EF4-FFF2-40B4-BE49-F238E27FC236}">
                <a16:creationId xmlns:a16="http://schemas.microsoft.com/office/drawing/2014/main" id="{47870602-5132-07C3-B8FB-1B431C2EC358}"/>
              </a:ext>
            </a:extLst>
          </p:cNvPr>
          <p:cNvSpPr txBox="1"/>
          <p:nvPr/>
        </p:nvSpPr>
        <p:spPr>
          <a:xfrm>
            <a:off x="7074129" y="2304844"/>
            <a:ext cx="4572000" cy="2657138"/>
          </a:xfrm>
          <a:prstGeom prst="rect">
            <a:avLst/>
          </a:prstGeom>
          <a:noFill/>
        </p:spPr>
        <p:txBody>
          <a:bodyPr wrap="square">
            <a:spAutoFit/>
          </a:bodyPr>
          <a:lstStyle/>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Quantity sold: 12 PACKS</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Stockout?:  YES</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Price for retail: </a:t>
            </a:r>
            <a:r>
              <a:rPr lang="en-US" sz="2000">
                <a:solidFill>
                  <a:schemeClr val="accent6"/>
                </a:solidFill>
                <a:highlight>
                  <a:srgbClr val="FFFF00"/>
                </a:highlight>
                <a:latin typeface="Roboto Light" panose="02000000000000000000" pitchFamily="2" charset="0"/>
                <a:ea typeface="Roboto Light" panose="02000000000000000000" pitchFamily="2" charset="0"/>
                <a:cs typeface="Roboto Light" panose="02000000000000000000" pitchFamily="2" charset="0"/>
              </a:rPr>
              <a:t>XX</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Price for wholesale: </a:t>
            </a:r>
            <a:r>
              <a:rPr lang="en-US" sz="2000">
                <a:solidFill>
                  <a:schemeClr val="accent6"/>
                </a:solidFill>
                <a:highlight>
                  <a:srgbClr val="FFFF00"/>
                </a:highlight>
                <a:latin typeface="Roboto Light" panose="02000000000000000000" pitchFamily="2" charset="0"/>
                <a:ea typeface="Roboto Light" panose="02000000000000000000" pitchFamily="2" charset="0"/>
                <a:cs typeface="Roboto Light" panose="02000000000000000000" pitchFamily="2" charset="0"/>
              </a:rPr>
              <a:t>XX</a:t>
            </a: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 FOR 10 PACKS</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Price paid to supplier:  </a:t>
            </a:r>
            <a:r>
              <a:rPr lang="en-US" sz="2000">
                <a:solidFill>
                  <a:schemeClr val="accent6"/>
                </a:solidFill>
                <a:highlight>
                  <a:srgbClr val="FFFF00"/>
                </a:highlight>
                <a:latin typeface="Roboto Light" panose="02000000000000000000" pitchFamily="2" charset="0"/>
                <a:ea typeface="Roboto Light" panose="02000000000000000000" pitchFamily="2" charset="0"/>
                <a:cs typeface="Roboto Light" panose="02000000000000000000" pitchFamily="2" charset="0"/>
              </a:rPr>
              <a:t>XX</a:t>
            </a: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 FOR 25 PACKS</a:t>
            </a:r>
          </a:p>
        </p:txBody>
      </p:sp>
      <p:sp>
        <p:nvSpPr>
          <p:cNvPr id="6" name="TextBox 5">
            <a:extLst>
              <a:ext uri="{FF2B5EF4-FFF2-40B4-BE49-F238E27FC236}">
                <a16:creationId xmlns:a16="http://schemas.microsoft.com/office/drawing/2014/main" id="{D82CF6D2-7653-0564-19C4-74AD3D24E418}"/>
              </a:ext>
            </a:extLst>
          </p:cNvPr>
          <p:cNvSpPr txBox="1"/>
          <p:nvPr/>
        </p:nvSpPr>
        <p:spPr>
          <a:xfrm>
            <a:off x="4464997" y="100191"/>
            <a:ext cx="7423618" cy="461665"/>
          </a:xfrm>
          <a:prstGeom prst="rect">
            <a:avLst/>
          </a:prstGeom>
          <a:noFill/>
        </p:spPr>
        <p:txBody>
          <a:bodyPr wrap="square" rtlCol="0">
            <a:spAutoFit/>
          </a:bodyPr>
          <a:lstStyle/>
          <a:p>
            <a:r>
              <a:rPr lang="en-US" sz="2400" b="1">
                <a:solidFill>
                  <a:srgbClr val="C00000"/>
                </a:solidFill>
                <a:highlight>
                  <a:srgbClr val="FFFF00"/>
                </a:highlight>
                <a:latin typeface="Roboto Light" panose="02000000000000000000" pitchFamily="2" charset="0"/>
                <a:ea typeface="Roboto Light" panose="02000000000000000000" pitchFamily="2" charset="0"/>
                <a:cs typeface="Roboto Light" panose="02000000000000000000" pitchFamily="2" charset="0"/>
              </a:rPr>
              <a:t>Note: update with project country currency and pricing.</a:t>
            </a:r>
          </a:p>
        </p:txBody>
      </p:sp>
    </p:spTree>
    <p:extLst>
      <p:ext uri="{BB962C8B-B14F-4D97-AF65-F5344CB8AC3E}">
        <p14:creationId xmlns:p14="http://schemas.microsoft.com/office/powerpoint/2010/main" val="1369175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8F916-E5D4-CE0C-D0DD-C46A8331BEB8}"/>
              </a:ext>
            </a:extLst>
          </p:cNvPr>
          <p:cNvSpPr>
            <a:spLocks noGrp="1"/>
          </p:cNvSpPr>
          <p:nvPr>
            <p:ph type="title"/>
          </p:nvPr>
        </p:nvSpPr>
        <p:spPr>
          <a:xfrm>
            <a:off x="1919896" y="406675"/>
            <a:ext cx="2804504" cy="506993"/>
          </a:xfrm>
        </p:spPr>
        <p:txBody>
          <a:bodyPr anchor="ctr">
            <a:noAutofit/>
          </a:bodyPr>
          <a:lstStyle/>
          <a:p>
            <a:r>
              <a:rPr lang="en-US" sz="3200">
                <a:latin typeface="Roboto Light" panose="02000000000000000000" pitchFamily="2" charset="0"/>
                <a:ea typeface="Roboto Light" panose="02000000000000000000" pitchFamily="2" charset="0"/>
                <a:cs typeface="Roboto Light" panose="02000000000000000000" pitchFamily="2" charset="0"/>
              </a:rPr>
              <a:t>Product C</a:t>
            </a:r>
          </a:p>
        </p:txBody>
      </p:sp>
      <p:sp>
        <p:nvSpPr>
          <p:cNvPr id="3" name="Content Placeholder 2">
            <a:extLst>
              <a:ext uri="{FF2B5EF4-FFF2-40B4-BE49-F238E27FC236}">
                <a16:creationId xmlns:a16="http://schemas.microsoft.com/office/drawing/2014/main" id="{57531D60-48DD-77C1-7467-BD97F2D6B766}"/>
              </a:ext>
            </a:extLst>
          </p:cNvPr>
          <p:cNvSpPr>
            <a:spLocks noGrp="1"/>
          </p:cNvSpPr>
          <p:nvPr>
            <p:ph idx="1"/>
          </p:nvPr>
        </p:nvSpPr>
        <p:spPr>
          <a:xfrm>
            <a:off x="1938299" y="976138"/>
            <a:ext cx="10253701" cy="657312"/>
          </a:xfrm>
        </p:spPr>
        <p:txBody>
          <a:bodyPr>
            <a:normAutofit/>
          </a:bodyPr>
          <a:lstStyle/>
          <a:p>
            <a:pPr marL="0" indent="0">
              <a:spcBef>
                <a:spcPts val="100"/>
              </a:spcBef>
              <a:spcAft>
                <a:spcPts val="500"/>
              </a:spcAft>
              <a:buNone/>
            </a:pPr>
            <a:r>
              <a:rPr lang="en-US" sz="2000" kern="100">
                <a:effectLst/>
                <a:latin typeface="Roboto Light" panose="02000000000000000000" pitchFamily="2" charset="0"/>
                <a:ea typeface="Roboto Light" panose="02000000000000000000" pitchFamily="2" charset="0"/>
                <a:cs typeface="Roboto Light" panose="02000000000000000000" pitchFamily="2" charset="0"/>
              </a:rPr>
              <a:t>The outlet did not have this in stock before last week. They have since sold 2 packs for </a:t>
            </a:r>
            <a:r>
              <a:rPr lang="en-US" sz="2000" kern="100">
                <a:solidFill>
                  <a:srgbClr val="C00000"/>
                </a:solidFill>
                <a:effectLst/>
                <a:highlight>
                  <a:srgbClr val="FFFF00"/>
                </a:highlight>
                <a:latin typeface="Roboto Light" panose="02000000000000000000" pitchFamily="2" charset="0"/>
                <a:ea typeface="Roboto Light" panose="02000000000000000000" pitchFamily="2" charset="0"/>
                <a:cs typeface="Roboto Light" panose="02000000000000000000" pitchFamily="2" charset="0"/>
              </a:rPr>
              <a:t>XX</a:t>
            </a:r>
            <a:r>
              <a:rPr lang="en-US" sz="2000" kern="100">
                <a:effectLst/>
                <a:latin typeface="Roboto Light" panose="02000000000000000000" pitchFamily="2" charset="0"/>
                <a:ea typeface="Roboto Light" panose="02000000000000000000" pitchFamily="2" charset="0"/>
                <a:cs typeface="Roboto Light" panose="02000000000000000000" pitchFamily="2" charset="0"/>
              </a:rPr>
              <a:t> each. They refuse to tell you about their wholesale practices, either buying or selling.</a:t>
            </a:r>
            <a:endParaRPr lang="en-GB" sz="2000" kern="100">
              <a:effectLst/>
              <a:latin typeface="Roboto Light" panose="02000000000000000000" pitchFamily="2" charset="0"/>
              <a:ea typeface="Roboto Light" panose="02000000000000000000" pitchFamily="2" charset="0"/>
              <a:cs typeface="Roboto Light" panose="02000000000000000000" pitchFamily="2" charset="0"/>
            </a:endParaRPr>
          </a:p>
        </p:txBody>
      </p:sp>
      <p:sp>
        <p:nvSpPr>
          <p:cNvPr id="8" name="Content Placeholder 2">
            <a:extLst>
              <a:ext uri="{FF2B5EF4-FFF2-40B4-BE49-F238E27FC236}">
                <a16:creationId xmlns:a16="http://schemas.microsoft.com/office/drawing/2014/main" id="{4D6ABCE0-A862-B510-2CDA-84551A0CDB36}"/>
              </a:ext>
            </a:extLst>
          </p:cNvPr>
          <p:cNvSpPr txBox="1">
            <a:spLocks/>
          </p:cNvSpPr>
          <p:nvPr/>
        </p:nvSpPr>
        <p:spPr>
          <a:xfrm>
            <a:off x="1938299" y="1879325"/>
            <a:ext cx="5613813" cy="4572000"/>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Brand: P-ALAXIN</a:t>
            </a:r>
          </a:p>
          <a:p>
            <a:pPr marL="0" indent="0">
              <a:spcBef>
                <a:spcPts val="1400"/>
              </a:spcBef>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Generic/ active ingredients: DIHYDROARTEMISININ PIPERAQUINE</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Manufacturer + country: BLISS GVS + INDIA</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Strength(s): 80MG/80ML  &amp;  640MG/80ML</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Dose form: SUSPENSION</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FDC?: N/A</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Salt: YES- PHOSPHATE</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Pack type: BOTTLE</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Pack Size: 80ML</a:t>
            </a:r>
          </a:p>
        </p:txBody>
      </p:sp>
      <p:sp>
        <p:nvSpPr>
          <p:cNvPr id="9" name="TextBox 8">
            <a:extLst>
              <a:ext uri="{FF2B5EF4-FFF2-40B4-BE49-F238E27FC236}">
                <a16:creationId xmlns:a16="http://schemas.microsoft.com/office/drawing/2014/main" id="{5BCF9795-7A88-BF74-B0EC-C6C191B96C9D}"/>
              </a:ext>
            </a:extLst>
          </p:cNvPr>
          <p:cNvSpPr txBox="1"/>
          <p:nvPr/>
        </p:nvSpPr>
        <p:spPr>
          <a:xfrm>
            <a:off x="8291208" y="1879325"/>
            <a:ext cx="4572000" cy="2349361"/>
          </a:xfrm>
          <a:prstGeom prst="rect">
            <a:avLst/>
          </a:prstGeom>
          <a:noFill/>
        </p:spPr>
        <p:txBody>
          <a:bodyPr wrap="square">
            <a:spAutoFit/>
          </a:bodyPr>
          <a:lstStyle/>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Quantity sold: 2</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Stockout?: YES</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Price for retail: </a:t>
            </a:r>
            <a:r>
              <a:rPr lang="en-US" sz="2000">
                <a:solidFill>
                  <a:srgbClr val="C00000"/>
                </a:solidFill>
                <a:highlight>
                  <a:srgbClr val="FFFF00"/>
                </a:highlight>
                <a:latin typeface="Roboto Light" panose="02000000000000000000" pitchFamily="2" charset="0"/>
                <a:ea typeface="Roboto Light" panose="02000000000000000000" pitchFamily="2" charset="0"/>
                <a:cs typeface="Roboto Light" panose="02000000000000000000" pitchFamily="2" charset="0"/>
              </a:rPr>
              <a:t>XX</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Price for wholesale:  REFUSED</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Price paid to supplier: REFUSED</a:t>
            </a:r>
          </a:p>
        </p:txBody>
      </p:sp>
      <p:sp>
        <p:nvSpPr>
          <p:cNvPr id="4" name="TextBox 3">
            <a:extLst>
              <a:ext uri="{FF2B5EF4-FFF2-40B4-BE49-F238E27FC236}">
                <a16:creationId xmlns:a16="http://schemas.microsoft.com/office/drawing/2014/main" id="{E8AE4C10-939C-D5A5-8194-7B978FE69A55}"/>
              </a:ext>
            </a:extLst>
          </p:cNvPr>
          <p:cNvSpPr txBox="1"/>
          <p:nvPr/>
        </p:nvSpPr>
        <p:spPr>
          <a:xfrm>
            <a:off x="4095344" y="344108"/>
            <a:ext cx="7784161" cy="461665"/>
          </a:xfrm>
          <a:prstGeom prst="rect">
            <a:avLst/>
          </a:prstGeom>
          <a:noFill/>
        </p:spPr>
        <p:txBody>
          <a:bodyPr wrap="square" rtlCol="0">
            <a:spAutoFit/>
          </a:bodyPr>
          <a:lstStyle/>
          <a:p>
            <a:r>
              <a:rPr lang="en-US" sz="2400" b="1">
                <a:solidFill>
                  <a:srgbClr val="C00000"/>
                </a:solidFill>
                <a:highlight>
                  <a:srgbClr val="FFFF00"/>
                </a:highlight>
                <a:latin typeface="Roboto Light" panose="02000000000000000000" pitchFamily="2" charset="0"/>
                <a:ea typeface="Roboto Light" panose="02000000000000000000" pitchFamily="2" charset="0"/>
                <a:cs typeface="Roboto Light" panose="02000000000000000000" pitchFamily="2" charset="0"/>
              </a:rPr>
              <a:t>Note: update with project country currency and pricing.</a:t>
            </a:r>
          </a:p>
        </p:txBody>
      </p:sp>
      <p:pic>
        <p:nvPicPr>
          <p:cNvPr id="5" name="Picture 2" descr="A box of antibiotic powder&#10;&#10;AI-generated content may be incorrect.">
            <a:extLst>
              <a:ext uri="{FF2B5EF4-FFF2-40B4-BE49-F238E27FC236}">
                <a16:creationId xmlns:a16="http://schemas.microsoft.com/office/drawing/2014/main" id="{CF1C24D0-D233-8C4D-3953-A24B5B9DA3A9}"/>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126771" y="161266"/>
            <a:ext cx="1702030" cy="294436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2843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8F916-E5D4-CE0C-D0DD-C46A8331BEB8}"/>
              </a:ext>
            </a:extLst>
          </p:cNvPr>
          <p:cNvSpPr>
            <a:spLocks noGrp="1"/>
          </p:cNvSpPr>
          <p:nvPr>
            <p:ph type="title"/>
          </p:nvPr>
        </p:nvSpPr>
        <p:spPr>
          <a:xfrm>
            <a:off x="1815519" y="239496"/>
            <a:ext cx="5232345" cy="685433"/>
          </a:xfrm>
        </p:spPr>
        <p:txBody>
          <a:bodyPr>
            <a:normAutofit/>
          </a:bodyPr>
          <a:lstStyle/>
          <a:p>
            <a:r>
              <a:rPr lang="en-US" sz="3200">
                <a:latin typeface="Roboto Light" panose="02000000000000000000" pitchFamily="2" charset="0"/>
                <a:ea typeface="Roboto Light" panose="02000000000000000000" pitchFamily="2" charset="0"/>
                <a:cs typeface="Roboto Light" panose="02000000000000000000" pitchFamily="2" charset="0"/>
              </a:rPr>
              <a:t>Product D</a:t>
            </a:r>
          </a:p>
        </p:txBody>
      </p:sp>
      <p:pic>
        <p:nvPicPr>
          <p:cNvPr id="4098" name="Picture 2">
            <a:extLst>
              <a:ext uri="{FF2B5EF4-FFF2-40B4-BE49-F238E27FC236}">
                <a16:creationId xmlns:a16="http://schemas.microsoft.com/office/drawing/2014/main" id="{C7A168F4-BD0C-2460-5E67-3B09B69DCECE}"/>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r="-3"/>
          <a:stretch/>
        </p:blipFill>
        <p:spPr bwMode="auto">
          <a:xfrm>
            <a:off x="259757" y="304827"/>
            <a:ext cx="1348702" cy="150586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57531D60-48DD-77C1-7467-BD97F2D6B766}"/>
              </a:ext>
            </a:extLst>
          </p:cNvPr>
          <p:cNvSpPr>
            <a:spLocks noGrp="1"/>
          </p:cNvSpPr>
          <p:nvPr>
            <p:ph idx="1"/>
          </p:nvPr>
        </p:nvSpPr>
        <p:spPr>
          <a:xfrm>
            <a:off x="1815519" y="911328"/>
            <a:ext cx="10345574" cy="981405"/>
          </a:xfrm>
        </p:spPr>
        <p:txBody>
          <a:bodyPr>
            <a:noAutofit/>
          </a:bodyPr>
          <a:lstStyle/>
          <a:p>
            <a:pPr marL="0" indent="0">
              <a:spcBef>
                <a:spcPts val="100"/>
              </a:spcBef>
              <a:spcAft>
                <a:spcPts val="500"/>
              </a:spcAft>
              <a:buNone/>
            </a:pPr>
            <a:r>
              <a:rPr lang="en-US" sz="2000" kern="100">
                <a:effectLst/>
                <a:latin typeface="Roboto Light" panose="02000000000000000000" pitchFamily="2" charset="0"/>
                <a:ea typeface="Roboto Light" panose="02000000000000000000" pitchFamily="2" charset="0"/>
                <a:cs typeface="Roboto Light" panose="02000000000000000000" pitchFamily="2" charset="0"/>
              </a:rPr>
              <a:t>This product has not been out of stock since December 2023. They sell on average 4 packs per month, but can’t remember what happened last week. They sell them for </a:t>
            </a:r>
            <a:r>
              <a:rPr lang="en-US" sz="2000" kern="100">
                <a:solidFill>
                  <a:srgbClr val="C00000"/>
                </a:solidFill>
                <a:effectLst/>
                <a:highlight>
                  <a:srgbClr val="FFFF00"/>
                </a:highlight>
                <a:latin typeface="Roboto Light" panose="02000000000000000000" pitchFamily="2" charset="0"/>
                <a:ea typeface="Roboto Light" panose="02000000000000000000" pitchFamily="2" charset="0"/>
                <a:cs typeface="Roboto Light" panose="02000000000000000000" pitchFamily="2" charset="0"/>
              </a:rPr>
              <a:t>XX</a:t>
            </a:r>
            <a:r>
              <a:rPr lang="en-US" sz="2000" kern="100">
                <a:effectLst/>
                <a:latin typeface="Roboto Light" panose="02000000000000000000" pitchFamily="2" charset="0"/>
                <a:ea typeface="Roboto Light" panose="02000000000000000000" pitchFamily="2" charset="0"/>
                <a:cs typeface="Roboto Light" panose="02000000000000000000" pitchFamily="2" charset="0"/>
              </a:rPr>
              <a:t> to retail customers and to wholesale customers. There is no minimum order size. When they buy them wholesale, they cost </a:t>
            </a:r>
            <a:r>
              <a:rPr lang="en-US" sz="2000" kern="100">
                <a:solidFill>
                  <a:srgbClr val="C00000"/>
                </a:solidFill>
                <a:effectLst/>
                <a:highlight>
                  <a:srgbClr val="FFFF00"/>
                </a:highlight>
                <a:latin typeface="Roboto Light" panose="02000000000000000000" pitchFamily="2" charset="0"/>
                <a:ea typeface="Roboto Light" panose="02000000000000000000" pitchFamily="2" charset="0"/>
                <a:cs typeface="Roboto Light" panose="02000000000000000000" pitchFamily="2" charset="0"/>
              </a:rPr>
              <a:t>XX</a:t>
            </a:r>
            <a:r>
              <a:rPr lang="en-US" sz="2000" kern="100">
                <a:effectLst/>
                <a:highlight>
                  <a:srgbClr val="FFFF00"/>
                </a:highlight>
                <a:latin typeface="Roboto Light" panose="02000000000000000000" pitchFamily="2" charset="0"/>
                <a:ea typeface="Roboto Light" panose="02000000000000000000" pitchFamily="2" charset="0"/>
                <a:cs typeface="Roboto Light" panose="02000000000000000000" pitchFamily="2" charset="0"/>
              </a:rPr>
              <a:t> </a:t>
            </a:r>
            <a:r>
              <a:rPr lang="en-US" sz="2000" kern="100">
                <a:effectLst/>
                <a:latin typeface="Roboto Light" panose="02000000000000000000" pitchFamily="2" charset="0"/>
                <a:ea typeface="Roboto Light" panose="02000000000000000000" pitchFamily="2" charset="0"/>
                <a:cs typeface="Roboto Light" panose="02000000000000000000" pitchFamily="2" charset="0"/>
              </a:rPr>
              <a:t>each. Last time they bought 10. </a:t>
            </a:r>
            <a:endParaRPr lang="en-GB" sz="2000" kern="100">
              <a:effectLst/>
              <a:latin typeface="Roboto Light" panose="02000000000000000000" pitchFamily="2" charset="0"/>
              <a:ea typeface="Roboto Light" panose="02000000000000000000" pitchFamily="2" charset="0"/>
              <a:cs typeface="Roboto Light" panose="02000000000000000000" pitchFamily="2" charset="0"/>
            </a:endParaRPr>
          </a:p>
          <a:p>
            <a:pPr>
              <a:spcBef>
                <a:spcPts val="100"/>
              </a:spcBef>
              <a:spcAft>
                <a:spcPts val="500"/>
              </a:spcAft>
            </a:pPr>
            <a:endParaRPr lang="en-US" sz="2000">
              <a:latin typeface="Roboto Light" panose="02000000000000000000" pitchFamily="2" charset="0"/>
              <a:ea typeface="Roboto Light" panose="02000000000000000000" pitchFamily="2" charset="0"/>
              <a:cs typeface="Roboto Light" panose="02000000000000000000" pitchFamily="2" charset="0"/>
            </a:endParaRPr>
          </a:p>
        </p:txBody>
      </p:sp>
      <p:sp>
        <p:nvSpPr>
          <p:cNvPr id="6" name="Content Placeholder 2">
            <a:extLst>
              <a:ext uri="{FF2B5EF4-FFF2-40B4-BE49-F238E27FC236}">
                <a16:creationId xmlns:a16="http://schemas.microsoft.com/office/drawing/2014/main" id="{71F32CEB-191E-B14C-D467-3FA30EF1D950}"/>
              </a:ext>
            </a:extLst>
          </p:cNvPr>
          <p:cNvSpPr txBox="1">
            <a:spLocks/>
          </p:cNvSpPr>
          <p:nvPr/>
        </p:nvSpPr>
        <p:spPr>
          <a:xfrm>
            <a:off x="259757" y="2214317"/>
            <a:ext cx="6629149" cy="457200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Brand: P-ALAXIN</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Generic/ active ingredients: DIHYDROARTEMISININ PIPERAQUINE</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Manufacturer + country: BLISS GVS + INDIA</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Strength(s): 20MG / 960 MG</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Dose form: TABLET</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FDC?: YES</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Salt: YES- PHOSPHATE</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Pack type: INDIVIDUAL PACKET</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Pack Size: 6</a:t>
            </a:r>
          </a:p>
        </p:txBody>
      </p:sp>
      <p:sp>
        <p:nvSpPr>
          <p:cNvPr id="7" name="TextBox 6">
            <a:extLst>
              <a:ext uri="{FF2B5EF4-FFF2-40B4-BE49-F238E27FC236}">
                <a16:creationId xmlns:a16="http://schemas.microsoft.com/office/drawing/2014/main" id="{DA32919B-4E5E-958A-AED3-0B9459DD1FCC}"/>
              </a:ext>
            </a:extLst>
          </p:cNvPr>
          <p:cNvSpPr txBox="1"/>
          <p:nvPr/>
        </p:nvSpPr>
        <p:spPr>
          <a:xfrm>
            <a:off x="7258353" y="2162089"/>
            <a:ext cx="4572000" cy="2349361"/>
          </a:xfrm>
          <a:prstGeom prst="rect">
            <a:avLst/>
          </a:prstGeom>
          <a:noFill/>
        </p:spPr>
        <p:txBody>
          <a:bodyPr wrap="square">
            <a:spAutoFit/>
          </a:bodyPr>
          <a:lstStyle/>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Quantity sold: DON’T KNOW  (1 IS OK)</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Stockout?: NO</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Price for retail: </a:t>
            </a:r>
            <a:r>
              <a:rPr lang="en-US" sz="2000">
                <a:solidFill>
                  <a:schemeClr val="accent6"/>
                </a:solidFill>
                <a:highlight>
                  <a:srgbClr val="FFFF00"/>
                </a:highlight>
                <a:latin typeface="Roboto Light" panose="02000000000000000000" pitchFamily="2" charset="0"/>
                <a:ea typeface="Roboto Light" panose="02000000000000000000" pitchFamily="2" charset="0"/>
                <a:cs typeface="Roboto Light" panose="02000000000000000000" pitchFamily="2" charset="0"/>
              </a:rPr>
              <a:t>XX</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Price for wholesale: </a:t>
            </a:r>
            <a:r>
              <a:rPr lang="en-US" sz="2000">
                <a:solidFill>
                  <a:schemeClr val="accent6"/>
                </a:solidFill>
                <a:highlight>
                  <a:srgbClr val="FFFF00"/>
                </a:highlight>
                <a:latin typeface="Roboto Light" panose="02000000000000000000" pitchFamily="2" charset="0"/>
                <a:ea typeface="Roboto Light" panose="02000000000000000000" pitchFamily="2" charset="0"/>
                <a:cs typeface="Roboto Light" panose="02000000000000000000" pitchFamily="2" charset="0"/>
              </a:rPr>
              <a:t>XX</a:t>
            </a: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 FOR 1</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Price paid to supplier: </a:t>
            </a:r>
            <a:r>
              <a:rPr lang="en-US" sz="2000">
                <a:solidFill>
                  <a:schemeClr val="accent6"/>
                </a:solidFill>
                <a:highlight>
                  <a:srgbClr val="FFFF00"/>
                </a:highlight>
                <a:latin typeface="Roboto Light" panose="02000000000000000000" pitchFamily="2" charset="0"/>
                <a:ea typeface="Roboto Light" panose="02000000000000000000" pitchFamily="2" charset="0"/>
                <a:cs typeface="Roboto Light" panose="02000000000000000000" pitchFamily="2" charset="0"/>
              </a:rPr>
              <a:t>XX</a:t>
            </a: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 FOR 1</a:t>
            </a:r>
          </a:p>
        </p:txBody>
      </p:sp>
      <p:sp>
        <p:nvSpPr>
          <p:cNvPr id="4" name="TextBox 3">
            <a:extLst>
              <a:ext uri="{FF2B5EF4-FFF2-40B4-BE49-F238E27FC236}">
                <a16:creationId xmlns:a16="http://schemas.microsoft.com/office/drawing/2014/main" id="{F75F0937-B65E-E62F-81BF-0D13C8B4D319}"/>
              </a:ext>
            </a:extLst>
          </p:cNvPr>
          <p:cNvSpPr txBox="1"/>
          <p:nvPr/>
        </p:nvSpPr>
        <p:spPr>
          <a:xfrm>
            <a:off x="4017524" y="303560"/>
            <a:ext cx="7441763" cy="461665"/>
          </a:xfrm>
          <a:prstGeom prst="rect">
            <a:avLst/>
          </a:prstGeom>
          <a:noFill/>
        </p:spPr>
        <p:txBody>
          <a:bodyPr wrap="square" rtlCol="0">
            <a:spAutoFit/>
          </a:bodyPr>
          <a:lstStyle/>
          <a:p>
            <a:r>
              <a:rPr lang="en-US" sz="2400" b="1">
                <a:solidFill>
                  <a:srgbClr val="C00000"/>
                </a:solidFill>
                <a:highlight>
                  <a:srgbClr val="FFFF00"/>
                </a:highlight>
                <a:latin typeface="Roboto Light" panose="02000000000000000000" pitchFamily="2" charset="0"/>
                <a:ea typeface="Roboto Light" panose="02000000000000000000" pitchFamily="2" charset="0"/>
                <a:cs typeface="Roboto Light" panose="02000000000000000000" pitchFamily="2" charset="0"/>
              </a:rPr>
              <a:t>Note: update with project country currency and pricing.</a:t>
            </a:r>
          </a:p>
        </p:txBody>
      </p:sp>
    </p:spTree>
    <p:extLst>
      <p:ext uri="{BB962C8B-B14F-4D97-AF65-F5344CB8AC3E}">
        <p14:creationId xmlns:p14="http://schemas.microsoft.com/office/powerpoint/2010/main" val="886725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8F916-E5D4-CE0C-D0DD-C46A8331BEB8}"/>
              </a:ext>
            </a:extLst>
          </p:cNvPr>
          <p:cNvSpPr>
            <a:spLocks noGrp="1"/>
          </p:cNvSpPr>
          <p:nvPr>
            <p:ph type="title"/>
          </p:nvPr>
        </p:nvSpPr>
        <p:spPr>
          <a:xfrm>
            <a:off x="2684188" y="218929"/>
            <a:ext cx="3331525" cy="518316"/>
          </a:xfrm>
        </p:spPr>
        <p:txBody>
          <a:bodyPr anchor="b">
            <a:noAutofit/>
          </a:bodyPr>
          <a:lstStyle/>
          <a:p>
            <a:r>
              <a:rPr lang="en-US" sz="3200">
                <a:latin typeface="Roboto Light" panose="02000000000000000000" pitchFamily="2" charset="0"/>
                <a:ea typeface="Roboto Light" panose="02000000000000000000" pitchFamily="2" charset="0"/>
                <a:cs typeface="Roboto Light" panose="02000000000000000000" pitchFamily="2" charset="0"/>
              </a:rPr>
              <a:t>Product E</a:t>
            </a:r>
          </a:p>
        </p:txBody>
      </p:sp>
      <p:sp>
        <p:nvSpPr>
          <p:cNvPr id="3" name="Content Placeholder 2">
            <a:extLst>
              <a:ext uri="{FF2B5EF4-FFF2-40B4-BE49-F238E27FC236}">
                <a16:creationId xmlns:a16="http://schemas.microsoft.com/office/drawing/2014/main" id="{57531D60-48DD-77C1-7467-BD97F2D6B766}"/>
              </a:ext>
            </a:extLst>
          </p:cNvPr>
          <p:cNvSpPr>
            <a:spLocks noGrp="1"/>
          </p:cNvSpPr>
          <p:nvPr>
            <p:ph idx="1"/>
          </p:nvPr>
        </p:nvSpPr>
        <p:spPr>
          <a:xfrm>
            <a:off x="2684188" y="904333"/>
            <a:ext cx="9358438" cy="791328"/>
          </a:xfrm>
        </p:spPr>
        <p:txBody>
          <a:bodyPr anchor="t">
            <a:noAutofit/>
          </a:bodyPr>
          <a:lstStyle/>
          <a:p>
            <a:pPr marL="0" indent="0">
              <a:spcBef>
                <a:spcPts val="100"/>
              </a:spcBef>
              <a:spcAft>
                <a:spcPts val="500"/>
              </a:spcAft>
              <a:buNone/>
            </a:pPr>
            <a:r>
              <a:rPr lang="en-US" sz="2000" kern="100">
                <a:effectLst/>
                <a:latin typeface="Roboto Light" panose="02000000000000000000" pitchFamily="2" charset="0"/>
                <a:ea typeface="Roboto Light" panose="02000000000000000000" pitchFamily="2" charset="0"/>
                <a:cs typeface="Roboto Light" panose="02000000000000000000" pitchFamily="2" charset="0"/>
              </a:rPr>
              <a:t>This is their best-selling product! They sold all their stock 2 weeks ago and it took a week to get more. They sell for </a:t>
            </a:r>
            <a:r>
              <a:rPr lang="en-US" sz="2000" kern="100">
                <a:solidFill>
                  <a:srgbClr val="C00000"/>
                </a:solidFill>
                <a:effectLst/>
                <a:highlight>
                  <a:srgbClr val="FFFF00"/>
                </a:highlight>
                <a:latin typeface="Roboto Light" panose="02000000000000000000" pitchFamily="2" charset="0"/>
                <a:ea typeface="Roboto Light" panose="02000000000000000000" pitchFamily="2" charset="0"/>
                <a:cs typeface="Roboto Light" panose="02000000000000000000" pitchFamily="2" charset="0"/>
              </a:rPr>
              <a:t>XX</a:t>
            </a:r>
            <a:r>
              <a:rPr lang="en-US" sz="2000" kern="100">
                <a:effectLst/>
                <a:latin typeface="Roboto Light" panose="02000000000000000000" pitchFamily="2" charset="0"/>
                <a:ea typeface="Roboto Light" panose="02000000000000000000" pitchFamily="2" charset="0"/>
                <a:cs typeface="Roboto Light" panose="02000000000000000000" pitchFamily="2" charset="0"/>
              </a:rPr>
              <a:t> per pack. They refuse to tell you about their wholesale practices.</a:t>
            </a:r>
            <a:endParaRPr lang="en-GB" sz="2000" kern="100">
              <a:effectLst/>
              <a:latin typeface="Roboto Light" panose="02000000000000000000" pitchFamily="2" charset="0"/>
              <a:ea typeface="Roboto Light" panose="02000000000000000000" pitchFamily="2" charset="0"/>
              <a:cs typeface="Roboto Light" panose="02000000000000000000" pitchFamily="2" charset="0"/>
            </a:endParaRPr>
          </a:p>
          <a:p>
            <a:pPr>
              <a:spcBef>
                <a:spcPts val="100"/>
              </a:spcBef>
              <a:spcAft>
                <a:spcPts val="500"/>
              </a:spcAft>
            </a:pPr>
            <a:endParaRPr lang="en-US" sz="2000"/>
          </a:p>
        </p:txBody>
      </p:sp>
      <p:pic>
        <p:nvPicPr>
          <p:cNvPr id="5122" name="Picture 2">
            <a:extLst>
              <a:ext uri="{FF2B5EF4-FFF2-40B4-BE49-F238E27FC236}">
                <a16:creationId xmlns:a16="http://schemas.microsoft.com/office/drawing/2014/main" id="{766C5CE3-A24F-BCAD-D6E2-E03C406E8635}"/>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rot="16200000">
            <a:off x="574669" y="-149891"/>
            <a:ext cx="1478788" cy="221643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2">
            <a:extLst>
              <a:ext uri="{FF2B5EF4-FFF2-40B4-BE49-F238E27FC236}">
                <a16:creationId xmlns:a16="http://schemas.microsoft.com/office/drawing/2014/main" id="{FF99D58C-5941-0F3E-0C4A-0E3902F06BAE}"/>
              </a:ext>
            </a:extLst>
          </p:cNvPr>
          <p:cNvSpPr txBox="1">
            <a:spLocks/>
          </p:cNvSpPr>
          <p:nvPr/>
        </p:nvSpPr>
        <p:spPr>
          <a:xfrm>
            <a:off x="205847" y="2216034"/>
            <a:ext cx="6710519" cy="457200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Brand: AMATEM FORTE SOFTGEL </a:t>
            </a:r>
          </a:p>
          <a:p>
            <a:pPr marL="0" indent="0">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Generic/ active ingredients: ARTEMETHER LUMEFANTRINE </a:t>
            </a:r>
          </a:p>
          <a:p>
            <a:pPr marL="0" indent="0">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Manufacturer + country: OLIVE HEALTHCARE + INDIA</a:t>
            </a:r>
          </a:p>
          <a:p>
            <a:pPr marL="0" indent="0">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Strength(s): 80 MG/ 480 MG</a:t>
            </a:r>
          </a:p>
          <a:p>
            <a:pPr marL="0" indent="0">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Dose form: TABLET</a:t>
            </a:r>
          </a:p>
          <a:p>
            <a:pPr marL="0" indent="0">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FDC?: YES</a:t>
            </a:r>
          </a:p>
          <a:p>
            <a:pPr marL="0" indent="0">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Salt: NO</a:t>
            </a:r>
          </a:p>
          <a:p>
            <a:pPr marL="0" indent="0">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Pack type: INDIVIDUAL PACKAGE</a:t>
            </a:r>
          </a:p>
          <a:p>
            <a:pPr marL="0" indent="0">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Pack Size: 6</a:t>
            </a:r>
          </a:p>
        </p:txBody>
      </p:sp>
      <p:sp>
        <p:nvSpPr>
          <p:cNvPr id="5" name="TextBox 4">
            <a:extLst>
              <a:ext uri="{FF2B5EF4-FFF2-40B4-BE49-F238E27FC236}">
                <a16:creationId xmlns:a16="http://schemas.microsoft.com/office/drawing/2014/main" id="{414CD7F2-AE5D-A111-3493-7DB0B3A87F52}"/>
              </a:ext>
            </a:extLst>
          </p:cNvPr>
          <p:cNvSpPr txBox="1"/>
          <p:nvPr/>
        </p:nvSpPr>
        <p:spPr>
          <a:xfrm>
            <a:off x="6676074" y="2216034"/>
            <a:ext cx="5310079" cy="1990288"/>
          </a:xfrm>
          <a:prstGeom prst="rect">
            <a:avLst/>
          </a:prstGeom>
          <a:noFill/>
        </p:spPr>
        <p:txBody>
          <a:bodyPr wrap="square">
            <a:spAutoFit/>
          </a:bodyPr>
          <a:lstStyle/>
          <a:p>
            <a:pPr>
              <a:lnSpc>
                <a:spcPct val="90000"/>
              </a:lnSpc>
              <a:spcBef>
                <a:spcPts val="1000"/>
              </a:spcBef>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Quantity sold: NOT INDICATED, DON’T KNOW</a:t>
            </a:r>
          </a:p>
          <a:p>
            <a:pPr>
              <a:lnSpc>
                <a:spcPct val="90000"/>
              </a:lnSpc>
              <a:spcBef>
                <a:spcPts val="1000"/>
              </a:spcBef>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Stockout?: YES</a:t>
            </a:r>
          </a:p>
          <a:p>
            <a:pPr>
              <a:lnSpc>
                <a:spcPct val="90000"/>
              </a:lnSpc>
              <a:spcBef>
                <a:spcPts val="1000"/>
              </a:spcBef>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Price for retail: XX</a:t>
            </a:r>
          </a:p>
          <a:p>
            <a:pPr>
              <a:lnSpc>
                <a:spcPct val="90000"/>
              </a:lnSpc>
              <a:spcBef>
                <a:spcPts val="1000"/>
              </a:spcBef>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Price for wholesale:  REFUSED</a:t>
            </a:r>
          </a:p>
          <a:p>
            <a:pPr>
              <a:lnSpc>
                <a:spcPct val="90000"/>
              </a:lnSpc>
              <a:spcBef>
                <a:spcPts val="1000"/>
              </a:spcBef>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Price paid to supplier: REFUSED</a:t>
            </a:r>
          </a:p>
        </p:txBody>
      </p:sp>
      <p:sp>
        <p:nvSpPr>
          <p:cNvPr id="6" name="TextBox 5">
            <a:extLst>
              <a:ext uri="{FF2B5EF4-FFF2-40B4-BE49-F238E27FC236}">
                <a16:creationId xmlns:a16="http://schemas.microsoft.com/office/drawing/2014/main" id="{673B0E06-22F9-A134-248E-C34C49216FC2}"/>
              </a:ext>
            </a:extLst>
          </p:cNvPr>
          <p:cNvSpPr txBox="1"/>
          <p:nvPr/>
        </p:nvSpPr>
        <p:spPr>
          <a:xfrm>
            <a:off x="4698460" y="201607"/>
            <a:ext cx="7921332" cy="461665"/>
          </a:xfrm>
          <a:prstGeom prst="rect">
            <a:avLst/>
          </a:prstGeom>
          <a:noFill/>
        </p:spPr>
        <p:txBody>
          <a:bodyPr wrap="square" rtlCol="0">
            <a:spAutoFit/>
          </a:bodyPr>
          <a:lstStyle/>
          <a:p>
            <a:r>
              <a:rPr lang="en-US" sz="2400" b="1">
                <a:solidFill>
                  <a:srgbClr val="C00000"/>
                </a:solidFill>
                <a:highlight>
                  <a:srgbClr val="FFFF00"/>
                </a:highlight>
                <a:latin typeface="Roboto Light" panose="02000000000000000000" pitchFamily="2" charset="0"/>
                <a:ea typeface="Roboto Light" panose="02000000000000000000" pitchFamily="2" charset="0"/>
                <a:cs typeface="Roboto Light" panose="02000000000000000000" pitchFamily="2" charset="0"/>
              </a:rPr>
              <a:t>Note: update with project country currency and pricing.</a:t>
            </a:r>
          </a:p>
        </p:txBody>
      </p:sp>
    </p:spTree>
    <p:extLst>
      <p:ext uri="{BB962C8B-B14F-4D97-AF65-F5344CB8AC3E}">
        <p14:creationId xmlns:p14="http://schemas.microsoft.com/office/powerpoint/2010/main" val="3487501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8F916-E5D4-CE0C-D0DD-C46A8331BEB8}"/>
              </a:ext>
            </a:extLst>
          </p:cNvPr>
          <p:cNvSpPr>
            <a:spLocks noGrp="1"/>
          </p:cNvSpPr>
          <p:nvPr>
            <p:ph type="title"/>
          </p:nvPr>
        </p:nvSpPr>
        <p:spPr>
          <a:xfrm>
            <a:off x="2881110" y="206447"/>
            <a:ext cx="3657600" cy="508647"/>
          </a:xfrm>
        </p:spPr>
        <p:txBody>
          <a:bodyPr>
            <a:noAutofit/>
          </a:bodyPr>
          <a:lstStyle/>
          <a:p>
            <a:r>
              <a:rPr lang="en-US" sz="3200">
                <a:latin typeface="Roboto Light" panose="02000000000000000000" pitchFamily="2" charset="0"/>
                <a:ea typeface="Roboto Light" panose="02000000000000000000" pitchFamily="2" charset="0"/>
                <a:cs typeface="Roboto Light" panose="02000000000000000000" pitchFamily="2" charset="0"/>
              </a:rPr>
              <a:t>Product F</a:t>
            </a:r>
          </a:p>
        </p:txBody>
      </p:sp>
      <p:sp>
        <p:nvSpPr>
          <p:cNvPr id="3" name="Content Placeholder 2">
            <a:extLst>
              <a:ext uri="{FF2B5EF4-FFF2-40B4-BE49-F238E27FC236}">
                <a16:creationId xmlns:a16="http://schemas.microsoft.com/office/drawing/2014/main" id="{57531D60-48DD-77C1-7467-BD97F2D6B766}"/>
              </a:ext>
            </a:extLst>
          </p:cNvPr>
          <p:cNvSpPr>
            <a:spLocks noGrp="1"/>
          </p:cNvSpPr>
          <p:nvPr>
            <p:ph idx="1"/>
          </p:nvPr>
        </p:nvSpPr>
        <p:spPr>
          <a:xfrm>
            <a:off x="2881110" y="1062833"/>
            <a:ext cx="9242325" cy="959667"/>
          </a:xfrm>
        </p:spPr>
        <p:txBody>
          <a:bodyPr anchor="ctr">
            <a:noAutofit/>
          </a:bodyPr>
          <a:lstStyle/>
          <a:p>
            <a:pPr marL="0" indent="0">
              <a:spcBef>
                <a:spcPts val="100"/>
              </a:spcBef>
              <a:spcAft>
                <a:spcPts val="500"/>
              </a:spcAft>
              <a:buNone/>
            </a:pPr>
            <a:r>
              <a:rPr lang="en-US" sz="2000" kern="100">
                <a:effectLst/>
                <a:latin typeface="Roboto Light" panose="02000000000000000000" pitchFamily="2" charset="0"/>
                <a:ea typeface="Roboto Light" panose="02000000000000000000" pitchFamily="2" charset="0"/>
                <a:cs typeface="Roboto Light" panose="02000000000000000000" pitchFamily="2" charset="0"/>
              </a:rPr>
              <a:t>This product rarely goes out of stock, but the provider can’t remember if it has in the past 3 months. It sells for</a:t>
            </a:r>
            <a:r>
              <a:rPr lang="en-US" sz="2000" kern="100">
                <a:effectLst/>
                <a:highlight>
                  <a:srgbClr val="FFFF00"/>
                </a:highlight>
                <a:latin typeface="Roboto Light" panose="02000000000000000000" pitchFamily="2" charset="0"/>
                <a:ea typeface="Roboto Light" panose="02000000000000000000" pitchFamily="2" charset="0"/>
                <a:cs typeface="Roboto Light" panose="02000000000000000000" pitchFamily="2" charset="0"/>
              </a:rPr>
              <a:t> </a:t>
            </a:r>
            <a:r>
              <a:rPr lang="en-US" sz="2000" kern="100">
                <a:solidFill>
                  <a:srgbClr val="C00000"/>
                </a:solidFill>
                <a:effectLst/>
                <a:highlight>
                  <a:srgbClr val="FFFF00"/>
                </a:highlight>
                <a:latin typeface="Roboto Light" panose="02000000000000000000" pitchFamily="2" charset="0"/>
                <a:ea typeface="Roboto Light" panose="02000000000000000000" pitchFamily="2" charset="0"/>
                <a:cs typeface="Roboto Light" panose="02000000000000000000" pitchFamily="2" charset="0"/>
              </a:rPr>
              <a:t>XX</a:t>
            </a:r>
            <a:r>
              <a:rPr lang="en-US" sz="2000" kern="100">
                <a:effectLst/>
                <a:highlight>
                  <a:srgbClr val="FFFF00"/>
                </a:highlight>
                <a:latin typeface="Roboto Light" panose="02000000000000000000" pitchFamily="2" charset="0"/>
                <a:ea typeface="Roboto Light" panose="02000000000000000000" pitchFamily="2" charset="0"/>
                <a:cs typeface="Roboto Light" panose="02000000000000000000" pitchFamily="2" charset="0"/>
              </a:rPr>
              <a:t> </a:t>
            </a:r>
            <a:r>
              <a:rPr lang="en-US" sz="2000" kern="100">
                <a:effectLst/>
                <a:latin typeface="Roboto Light" panose="02000000000000000000" pitchFamily="2" charset="0"/>
                <a:ea typeface="Roboto Light" panose="02000000000000000000" pitchFamily="2" charset="0"/>
                <a:cs typeface="Roboto Light" panose="02000000000000000000" pitchFamily="2" charset="0"/>
              </a:rPr>
              <a:t>to any customer type. They have sold 2 in the past week. 1 to retail and 1 to another outlet type. They buy them in lots of 5 from their wholesaler for </a:t>
            </a:r>
            <a:r>
              <a:rPr lang="en-US" sz="2000" kern="100">
                <a:solidFill>
                  <a:srgbClr val="C00000"/>
                </a:solidFill>
                <a:effectLst/>
                <a:highlight>
                  <a:srgbClr val="FFFF00"/>
                </a:highlight>
                <a:latin typeface="Roboto Light" panose="02000000000000000000" pitchFamily="2" charset="0"/>
                <a:ea typeface="Roboto Light" panose="02000000000000000000" pitchFamily="2" charset="0"/>
                <a:cs typeface="Roboto Light" panose="02000000000000000000" pitchFamily="2" charset="0"/>
              </a:rPr>
              <a:t>XX</a:t>
            </a:r>
            <a:r>
              <a:rPr lang="en-US" sz="2000" kern="100">
                <a:effectLst/>
                <a:latin typeface="Roboto Light" panose="02000000000000000000" pitchFamily="2" charset="0"/>
                <a:ea typeface="Roboto Light" panose="02000000000000000000" pitchFamily="2" charset="0"/>
                <a:cs typeface="Roboto Light" panose="02000000000000000000" pitchFamily="2" charset="0"/>
              </a:rPr>
              <a:t> each. </a:t>
            </a:r>
            <a:endParaRPr lang="en-GB" sz="2000" kern="100">
              <a:effectLst/>
              <a:latin typeface="Roboto Light" panose="02000000000000000000" pitchFamily="2" charset="0"/>
              <a:ea typeface="Roboto Light" panose="02000000000000000000" pitchFamily="2" charset="0"/>
              <a:cs typeface="Roboto Light" panose="02000000000000000000" pitchFamily="2" charset="0"/>
            </a:endParaRPr>
          </a:p>
          <a:p>
            <a:pPr>
              <a:spcBef>
                <a:spcPts val="100"/>
              </a:spcBef>
              <a:spcAft>
                <a:spcPts val="500"/>
              </a:spcAft>
            </a:pPr>
            <a:endParaRPr lang="en-US" sz="2000">
              <a:latin typeface="Roboto Light" panose="02000000000000000000" pitchFamily="2" charset="0"/>
              <a:ea typeface="Roboto Light" panose="02000000000000000000" pitchFamily="2" charset="0"/>
              <a:cs typeface="Roboto Light" panose="02000000000000000000" pitchFamily="2" charset="0"/>
            </a:endParaRPr>
          </a:p>
        </p:txBody>
      </p:sp>
      <p:pic>
        <p:nvPicPr>
          <p:cNvPr id="6146" name="Picture 2">
            <a:extLst>
              <a:ext uri="{FF2B5EF4-FFF2-40B4-BE49-F238E27FC236}">
                <a16:creationId xmlns:a16="http://schemas.microsoft.com/office/drawing/2014/main" id="{6D4F0CC7-0EAE-8EB0-1174-D50B9FF3946A}"/>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rot="16200000">
            <a:off x="629805" y="-245472"/>
            <a:ext cx="1680991" cy="250646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2">
            <a:extLst>
              <a:ext uri="{FF2B5EF4-FFF2-40B4-BE49-F238E27FC236}">
                <a16:creationId xmlns:a16="http://schemas.microsoft.com/office/drawing/2014/main" id="{8FC383AE-F22D-BB00-D210-0E03C2A42B00}"/>
              </a:ext>
            </a:extLst>
          </p:cNvPr>
          <p:cNvSpPr txBox="1">
            <a:spLocks/>
          </p:cNvSpPr>
          <p:nvPr/>
        </p:nvSpPr>
        <p:spPr>
          <a:xfrm>
            <a:off x="217068" y="2190184"/>
            <a:ext cx="6689569" cy="457200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Brand: LYNSUNATE</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Generic/ active ingredients: Artemether</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Manufacturer + country: LYN-EDGE PHARMACEUTICALS + NIGERIA</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Strength(s): 80 MG / 1 ML</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Dose form: LIQUID INJECTION</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FDC?: N/A</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Salt: NO</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Pack type: INDIVIDUAL PACK OR AMPOULE</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Pack Size: 1 OR 6</a:t>
            </a:r>
          </a:p>
        </p:txBody>
      </p:sp>
      <p:sp>
        <p:nvSpPr>
          <p:cNvPr id="5" name="TextBox 4">
            <a:extLst>
              <a:ext uri="{FF2B5EF4-FFF2-40B4-BE49-F238E27FC236}">
                <a16:creationId xmlns:a16="http://schemas.microsoft.com/office/drawing/2014/main" id="{2F2DCB34-74E6-A9F2-4BA1-FC47C82CFD25}"/>
              </a:ext>
            </a:extLst>
          </p:cNvPr>
          <p:cNvSpPr txBox="1"/>
          <p:nvPr/>
        </p:nvSpPr>
        <p:spPr>
          <a:xfrm>
            <a:off x="7190259" y="2190184"/>
            <a:ext cx="4572000" cy="4555093"/>
          </a:xfrm>
          <a:prstGeom prst="rect">
            <a:avLst/>
          </a:prstGeom>
          <a:noFill/>
        </p:spPr>
        <p:txBody>
          <a:bodyPr wrap="square">
            <a:spAutoFit/>
          </a:bodyPr>
          <a:lstStyle/>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Quantity sold: 2 PACKS***</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Stockout?: NO (OR DON’T KNOW)</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Price for retail: </a:t>
            </a:r>
            <a:r>
              <a:rPr lang="en-US" sz="2000">
                <a:solidFill>
                  <a:srgbClr val="C00000"/>
                </a:solidFill>
                <a:highlight>
                  <a:srgbClr val="FFFF00"/>
                </a:highlight>
                <a:latin typeface="Roboto Light" panose="02000000000000000000" pitchFamily="2" charset="0"/>
                <a:ea typeface="Roboto Light" panose="02000000000000000000" pitchFamily="2" charset="0"/>
                <a:cs typeface="Roboto Light" panose="02000000000000000000" pitchFamily="2" charset="0"/>
              </a:rPr>
              <a:t>XX</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Price for wholesale: </a:t>
            </a:r>
            <a:r>
              <a:rPr lang="en-US" sz="2000">
                <a:solidFill>
                  <a:srgbClr val="C00000"/>
                </a:solidFill>
                <a:highlight>
                  <a:srgbClr val="FFFF00"/>
                </a:highlight>
                <a:latin typeface="Roboto Light" panose="02000000000000000000" pitchFamily="2" charset="0"/>
                <a:ea typeface="Roboto Light" panose="02000000000000000000" pitchFamily="2" charset="0"/>
                <a:cs typeface="Roboto Light" panose="02000000000000000000" pitchFamily="2" charset="0"/>
              </a:rPr>
              <a:t>XX</a:t>
            </a: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 FOR 1 PACK</a:t>
            </a:r>
          </a:p>
          <a:p>
            <a:pPr marL="0" indent="0">
              <a:spcBef>
                <a:spcPts val="14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Price paid to supplier: </a:t>
            </a:r>
            <a:r>
              <a:rPr lang="en-US" sz="2000">
                <a:solidFill>
                  <a:srgbClr val="C00000"/>
                </a:solidFill>
                <a:highlight>
                  <a:srgbClr val="FFFF00"/>
                </a:highlight>
                <a:latin typeface="Roboto Light" panose="02000000000000000000" pitchFamily="2" charset="0"/>
                <a:ea typeface="Roboto Light" panose="02000000000000000000" pitchFamily="2" charset="0"/>
                <a:cs typeface="Roboto Light" panose="02000000000000000000" pitchFamily="2" charset="0"/>
              </a:rPr>
              <a:t>XX</a:t>
            </a:r>
            <a:r>
              <a:rPr lang="en-US" sz="2000">
                <a:solidFill>
                  <a:schemeClr val="accent6"/>
                </a:solidFill>
                <a:highlight>
                  <a:srgbClr val="FFFF00"/>
                </a:highlight>
                <a:latin typeface="Roboto Light" panose="02000000000000000000" pitchFamily="2" charset="0"/>
                <a:ea typeface="Roboto Light" panose="02000000000000000000" pitchFamily="2" charset="0"/>
                <a:cs typeface="Roboto Light" panose="02000000000000000000" pitchFamily="2" charset="0"/>
              </a:rPr>
              <a:t> </a:t>
            </a: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FOR 5 PACKS</a:t>
            </a:r>
          </a:p>
          <a:p>
            <a:pPr marL="0" indent="0">
              <a:spcBef>
                <a:spcPts val="1400"/>
              </a:spcBef>
              <a:buFont typeface="Arial" panose="020B0604020202020204" pitchFamily="34" charset="0"/>
              <a:buNone/>
            </a:pPr>
            <a:endPar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endParaRPr>
          </a:p>
          <a:p>
            <a:pPr marL="0" indent="0">
              <a:spcBef>
                <a:spcPts val="1400"/>
              </a:spcBef>
              <a:buFont typeface="Arial" panose="020B0604020202020204" pitchFamily="34" charset="0"/>
              <a:buNone/>
            </a:pPr>
            <a:r>
              <a:rPr lang="en-US" sz="2000" i="1">
                <a:solidFill>
                  <a:schemeClr val="accent6"/>
                </a:solidFill>
                <a:latin typeface="Roboto Light" panose="02000000000000000000" pitchFamily="2" charset="0"/>
                <a:ea typeface="Roboto Light" panose="02000000000000000000" pitchFamily="2" charset="0"/>
                <a:cs typeface="Roboto Light" panose="02000000000000000000" pitchFamily="2" charset="0"/>
              </a:rPr>
              <a:t>***The scenario is not clear on if they sold two packs or two ampoules. If the pack type is selected as ampoule, all quantity and price information should be by ampoule not by pack </a:t>
            </a:r>
          </a:p>
        </p:txBody>
      </p:sp>
      <p:sp>
        <p:nvSpPr>
          <p:cNvPr id="6" name="TextBox 5">
            <a:extLst>
              <a:ext uri="{FF2B5EF4-FFF2-40B4-BE49-F238E27FC236}">
                <a16:creationId xmlns:a16="http://schemas.microsoft.com/office/drawing/2014/main" id="{89F0AA00-DE35-3A21-EC64-3F03B290BBCC}"/>
              </a:ext>
            </a:extLst>
          </p:cNvPr>
          <p:cNvSpPr txBox="1"/>
          <p:nvPr/>
        </p:nvSpPr>
        <p:spPr>
          <a:xfrm>
            <a:off x="4781749" y="198885"/>
            <a:ext cx="7410251" cy="461665"/>
          </a:xfrm>
          <a:prstGeom prst="rect">
            <a:avLst/>
          </a:prstGeom>
          <a:noFill/>
        </p:spPr>
        <p:txBody>
          <a:bodyPr wrap="square" rtlCol="0">
            <a:spAutoFit/>
          </a:bodyPr>
          <a:lstStyle/>
          <a:p>
            <a:r>
              <a:rPr lang="en-US" sz="2400" b="1">
                <a:solidFill>
                  <a:srgbClr val="C00000"/>
                </a:solidFill>
                <a:highlight>
                  <a:srgbClr val="FFFF00"/>
                </a:highlight>
                <a:latin typeface="Roboto Light" panose="02000000000000000000" pitchFamily="2" charset="0"/>
                <a:ea typeface="Roboto Light" panose="02000000000000000000" pitchFamily="2" charset="0"/>
                <a:cs typeface="Roboto Light" panose="02000000000000000000" pitchFamily="2" charset="0"/>
              </a:rPr>
              <a:t>Note: update with project country currency and pricing.</a:t>
            </a:r>
          </a:p>
        </p:txBody>
      </p:sp>
    </p:spTree>
    <p:extLst>
      <p:ext uri="{BB962C8B-B14F-4D97-AF65-F5344CB8AC3E}">
        <p14:creationId xmlns:p14="http://schemas.microsoft.com/office/powerpoint/2010/main" val="3375750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8F916-E5D4-CE0C-D0DD-C46A8331BEB8}"/>
              </a:ext>
            </a:extLst>
          </p:cNvPr>
          <p:cNvSpPr>
            <a:spLocks noGrp="1"/>
          </p:cNvSpPr>
          <p:nvPr>
            <p:ph type="title"/>
          </p:nvPr>
        </p:nvSpPr>
        <p:spPr>
          <a:xfrm>
            <a:off x="3531946" y="469341"/>
            <a:ext cx="4343400" cy="636429"/>
          </a:xfrm>
        </p:spPr>
        <p:txBody>
          <a:bodyPr anchor="ctr">
            <a:normAutofit/>
          </a:bodyPr>
          <a:lstStyle/>
          <a:p>
            <a:r>
              <a:rPr lang="en-US" sz="3200">
                <a:latin typeface="Roboto Light" panose="02000000000000000000" pitchFamily="2" charset="0"/>
                <a:ea typeface="Roboto Light" panose="02000000000000000000" pitchFamily="2" charset="0"/>
                <a:cs typeface="Roboto Light" panose="02000000000000000000" pitchFamily="2" charset="0"/>
              </a:rPr>
              <a:t>Product G</a:t>
            </a:r>
          </a:p>
        </p:txBody>
      </p:sp>
      <p:sp>
        <p:nvSpPr>
          <p:cNvPr id="3" name="Content Placeholder 2">
            <a:extLst>
              <a:ext uri="{FF2B5EF4-FFF2-40B4-BE49-F238E27FC236}">
                <a16:creationId xmlns:a16="http://schemas.microsoft.com/office/drawing/2014/main" id="{57531D60-48DD-77C1-7467-BD97F2D6B766}"/>
              </a:ext>
            </a:extLst>
          </p:cNvPr>
          <p:cNvSpPr>
            <a:spLocks noGrp="1"/>
          </p:cNvSpPr>
          <p:nvPr>
            <p:ph idx="1"/>
          </p:nvPr>
        </p:nvSpPr>
        <p:spPr>
          <a:xfrm>
            <a:off x="3531946" y="1197404"/>
            <a:ext cx="8339481" cy="973248"/>
          </a:xfrm>
        </p:spPr>
        <p:txBody>
          <a:bodyPr anchor="ctr">
            <a:noAutofit/>
          </a:bodyPr>
          <a:lstStyle/>
          <a:p>
            <a:pPr marL="0" indent="0">
              <a:spcBef>
                <a:spcPts val="100"/>
              </a:spcBef>
              <a:spcAft>
                <a:spcPts val="500"/>
              </a:spcAft>
              <a:buNone/>
            </a:pPr>
            <a:r>
              <a:rPr lang="en-US" sz="2000" kern="100">
                <a:effectLst/>
                <a:latin typeface="Roboto Light" panose="02000000000000000000" pitchFamily="2" charset="0"/>
                <a:ea typeface="Roboto Light" panose="02000000000000000000" pitchFamily="2" charset="0"/>
                <a:cs typeface="Roboto Light" panose="02000000000000000000" pitchFamily="2" charset="0"/>
              </a:rPr>
              <a:t>The provider has sold 6 of these this week for take-away (</a:t>
            </a:r>
            <a:r>
              <a:rPr lang="en-US" sz="2000" kern="100">
                <a:solidFill>
                  <a:srgbClr val="C00000"/>
                </a:solidFill>
                <a:effectLst/>
                <a:highlight>
                  <a:srgbClr val="FFFF00"/>
                </a:highlight>
                <a:latin typeface="Roboto Light" panose="02000000000000000000" pitchFamily="2" charset="0"/>
                <a:ea typeface="Roboto Light" panose="02000000000000000000" pitchFamily="2" charset="0"/>
                <a:cs typeface="Roboto Light" panose="02000000000000000000" pitchFamily="2" charset="0"/>
              </a:rPr>
              <a:t>XX</a:t>
            </a:r>
            <a:r>
              <a:rPr lang="en-US" sz="2000" kern="100">
                <a:effectLst/>
                <a:latin typeface="Roboto Light" panose="02000000000000000000" pitchFamily="2" charset="0"/>
                <a:ea typeface="Roboto Light" panose="02000000000000000000" pitchFamily="2" charset="0"/>
                <a:cs typeface="Roboto Light" panose="02000000000000000000" pitchFamily="2" charset="0"/>
              </a:rPr>
              <a:t>). They do not offer in-house testing. Children get no discount. They were out of stock earlier this month. They buy them in batches of 50 from their supplier for </a:t>
            </a:r>
            <a:r>
              <a:rPr lang="en-US" sz="2000" kern="100">
                <a:solidFill>
                  <a:srgbClr val="C00000"/>
                </a:solidFill>
                <a:effectLst/>
                <a:highlight>
                  <a:srgbClr val="FFFF00"/>
                </a:highlight>
                <a:latin typeface="Roboto Light" panose="02000000000000000000" pitchFamily="2" charset="0"/>
                <a:ea typeface="Roboto Light" panose="02000000000000000000" pitchFamily="2" charset="0"/>
                <a:cs typeface="Roboto Light" panose="02000000000000000000" pitchFamily="2" charset="0"/>
              </a:rPr>
              <a:t>XX</a:t>
            </a:r>
            <a:r>
              <a:rPr lang="en-US" sz="2000" kern="100">
                <a:effectLst/>
                <a:latin typeface="Roboto Light" panose="02000000000000000000" pitchFamily="2" charset="0"/>
                <a:ea typeface="Roboto Light" panose="02000000000000000000" pitchFamily="2" charset="0"/>
                <a:cs typeface="Roboto Light" panose="02000000000000000000" pitchFamily="2" charset="0"/>
              </a:rPr>
              <a:t>. They do not sell to other outlets</a:t>
            </a:r>
            <a:endParaRPr lang="en-GB" sz="2000" kern="100">
              <a:effectLst/>
              <a:latin typeface="Roboto Light" panose="02000000000000000000" pitchFamily="2" charset="0"/>
              <a:ea typeface="Roboto Light" panose="02000000000000000000" pitchFamily="2" charset="0"/>
              <a:cs typeface="Roboto Light" panose="02000000000000000000" pitchFamily="2" charset="0"/>
            </a:endParaRPr>
          </a:p>
        </p:txBody>
      </p:sp>
      <p:pic>
        <p:nvPicPr>
          <p:cNvPr id="7170" name="Picture 2">
            <a:extLst>
              <a:ext uri="{FF2B5EF4-FFF2-40B4-BE49-F238E27FC236}">
                <a16:creationId xmlns:a16="http://schemas.microsoft.com/office/drawing/2014/main" id="{EC9ED90F-36C2-E3A7-B0F9-1607431A9F95}"/>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rot="5400000">
            <a:off x="1024195" y="-258557"/>
            <a:ext cx="1491981" cy="309060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Content Placeholder 2">
            <a:extLst>
              <a:ext uri="{FF2B5EF4-FFF2-40B4-BE49-F238E27FC236}">
                <a16:creationId xmlns:a16="http://schemas.microsoft.com/office/drawing/2014/main" id="{9EE5D63D-948E-9ADD-9647-4C79E1347C0D}"/>
              </a:ext>
            </a:extLst>
          </p:cNvPr>
          <p:cNvSpPr txBox="1">
            <a:spLocks/>
          </p:cNvSpPr>
          <p:nvPr/>
        </p:nvSpPr>
        <p:spPr>
          <a:xfrm>
            <a:off x="224884" y="2685124"/>
            <a:ext cx="6701210" cy="457200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Brand: HEALTH CHECK MALARIA PARASITE TEST CASSETTE</a:t>
            </a:r>
          </a:p>
          <a:p>
            <a:pPr marL="0" indent="0">
              <a:spcBef>
                <a:spcPts val="12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Manufacturer + country: ARTRON + CANADA</a:t>
            </a:r>
          </a:p>
          <a:p>
            <a:pPr marL="0" indent="0">
              <a:spcBef>
                <a:spcPts val="12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Parasite: </a:t>
            </a:r>
            <a:r>
              <a:rPr lang="en-US" sz="2000" err="1">
                <a:solidFill>
                  <a:schemeClr val="accent6"/>
                </a:solidFill>
                <a:latin typeface="Roboto Light" panose="02000000000000000000" pitchFamily="2" charset="0"/>
                <a:ea typeface="Roboto Light" panose="02000000000000000000" pitchFamily="2" charset="0"/>
                <a:cs typeface="Roboto Light" panose="02000000000000000000" pitchFamily="2" charset="0"/>
              </a:rPr>
              <a:t>Pf</a:t>
            </a:r>
            <a:endPar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endParaRPr>
          </a:p>
          <a:p>
            <a:pPr marL="0" indent="0">
              <a:spcBef>
                <a:spcPts val="12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Antigen: NOT INDICATED</a:t>
            </a:r>
          </a:p>
          <a:p>
            <a:pPr marL="0" indent="0">
              <a:spcBef>
                <a:spcPts val="12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Self-test kit?: YES</a:t>
            </a:r>
          </a:p>
        </p:txBody>
      </p:sp>
      <p:sp>
        <p:nvSpPr>
          <p:cNvPr id="5" name="TextBox 4">
            <a:extLst>
              <a:ext uri="{FF2B5EF4-FFF2-40B4-BE49-F238E27FC236}">
                <a16:creationId xmlns:a16="http://schemas.microsoft.com/office/drawing/2014/main" id="{56C7480E-E8FE-86BB-1ED7-16957C4A8DAD}"/>
              </a:ext>
            </a:extLst>
          </p:cNvPr>
          <p:cNvSpPr txBox="1"/>
          <p:nvPr/>
        </p:nvSpPr>
        <p:spPr>
          <a:xfrm>
            <a:off x="6686585" y="2685124"/>
            <a:ext cx="5184842" cy="2554545"/>
          </a:xfrm>
          <a:prstGeom prst="rect">
            <a:avLst/>
          </a:prstGeom>
          <a:noFill/>
        </p:spPr>
        <p:txBody>
          <a:bodyPr wrap="square">
            <a:spAutoFit/>
          </a:bodyPr>
          <a:lstStyle/>
          <a:p>
            <a:pPr marL="0" indent="0">
              <a:spcBef>
                <a:spcPts val="12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Quantity sold: 6</a:t>
            </a:r>
          </a:p>
          <a:p>
            <a:pPr marL="0" indent="0">
              <a:spcBef>
                <a:spcPts val="12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Stockout?: YES</a:t>
            </a:r>
          </a:p>
          <a:p>
            <a:pPr marL="0" indent="0">
              <a:spcBef>
                <a:spcPts val="12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Price for retail: </a:t>
            </a:r>
            <a:r>
              <a:rPr lang="en-US" sz="2000">
                <a:solidFill>
                  <a:srgbClr val="C00000"/>
                </a:solidFill>
                <a:highlight>
                  <a:srgbClr val="FFFF00"/>
                </a:highlight>
                <a:latin typeface="Roboto Light" panose="02000000000000000000" pitchFamily="2" charset="0"/>
                <a:ea typeface="Roboto Light" panose="02000000000000000000" pitchFamily="2" charset="0"/>
                <a:cs typeface="Roboto Light" panose="02000000000000000000" pitchFamily="2" charset="0"/>
              </a:rPr>
              <a:t>XX</a:t>
            </a: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 FOR TAKE-AWAY ADULT AND CHILDREN; N/A FOR IN-HOUSE PRICES</a:t>
            </a:r>
          </a:p>
          <a:p>
            <a:pPr marL="0" indent="0">
              <a:spcBef>
                <a:spcPts val="12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Price for wholesale: N/A</a:t>
            </a:r>
          </a:p>
          <a:p>
            <a:pPr marL="0" indent="0">
              <a:spcBef>
                <a:spcPts val="12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Price paid to supplier: </a:t>
            </a:r>
            <a:r>
              <a:rPr lang="en-US" sz="2000">
                <a:solidFill>
                  <a:srgbClr val="C00000"/>
                </a:solidFill>
                <a:highlight>
                  <a:srgbClr val="FFFF00"/>
                </a:highlight>
                <a:latin typeface="Roboto Light" panose="02000000000000000000" pitchFamily="2" charset="0"/>
                <a:ea typeface="Roboto Light" panose="02000000000000000000" pitchFamily="2" charset="0"/>
                <a:cs typeface="Roboto Light" panose="02000000000000000000" pitchFamily="2" charset="0"/>
              </a:rPr>
              <a:t>XX</a:t>
            </a: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 FOR 50</a:t>
            </a:r>
          </a:p>
        </p:txBody>
      </p:sp>
      <p:sp>
        <p:nvSpPr>
          <p:cNvPr id="6" name="TextBox 5">
            <a:extLst>
              <a:ext uri="{FF2B5EF4-FFF2-40B4-BE49-F238E27FC236}">
                <a16:creationId xmlns:a16="http://schemas.microsoft.com/office/drawing/2014/main" id="{CF04E958-156C-73D2-C26B-2E57F4F222A1}"/>
              </a:ext>
            </a:extLst>
          </p:cNvPr>
          <p:cNvSpPr txBox="1"/>
          <p:nvPr/>
        </p:nvSpPr>
        <p:spPr>
          <a:xfrm>
            <a:off x="5573949" y="125255"/>
            <a:ext cx="7101191" cy="830997"/>
          </a:xfrm>
          <a:prstGeom prst="rect">
            <a:avLst/>
          </a:prstGeom>
          <a:noFill/>
        </p:spPr>
        <p:txBody>
          <a:bodyPr wrap="square" rtlCol="0">
            <a:spAutoFit/>
          </a:bodyPr>
          <a:lstStyle/>
          <a:p>
            <a:r>
              <a:rPr lang="en-US" sz="2400" b="1">
                <a:solidFill>
                  <a:srgbClr val="C00000"/>
                </a:solidFill>
                <a:highlight>
                  <a:srgbClr val="FFFF00"/>
                </a:highlight>
                <a:latin typeface="Roboto Light" panose="02000000000000000000" pitchFamily="2" charset="0"/>
                <a:ea typeface="Roboto Light" panose="02000000000000000000" pitchFamily="2" charset="0"/>
                <a:cs typeface="Roboto Light" panose="02000000000000000000" pitchFamily="2" charset="0"/>
              </a:rPr>
              <a:t>Note: update with project country currency and pricing.</a:t>
            </a:r>
          </a:p>
        </p:txBody>
      </p:sp>
    </p:spTree>
    <p:extLst>
      <p:ext uri="{BB962C8B-B14F-4D97-AF65-F5344CB8AC3E}">
        <p14:creationId xmlns:p14="http://schemas.microsoft.com/office/powerpoint/2010/main" val="352864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8F916-E5D4-CE0C-D0DD-C46A8331BEB8}"/>
              </a:ext>
            </a:extLst>
          </p:cNvPr>
          <p:cNvSpPr>
            <a:spLocks noGrp="1"/>
          </p:cNvSpPr>
          <p:nvPr>
            <p:ph type="title"/>
          </p:nvPr>
        </p:nvSpPr>
        <p:spPr>
          <a:xfrm>
            <a:off x="2264724" y="237978"/>
            <a:ext cx="3657600" cy="490540"/>
          </a:xfrm>
        </p:spPr>
        <p:txBody>
          <a:bodyPr>
            <a:noAutofit/>
          </a:bodyPr>
          <a:lstStyle/>
          <a:p>
            <a:r>
              <a:rPr lang="en-US" sz="3200">
                <a:latin typeface="Roboto Light" panose="02000000000000000000" pitchFamily="2" charset="0"/>
                <a:ea typeface="Roboto Light" panose="02000000000000000000" pitchFamily="2" charset="0"/>
                <a:cs typeface="Roboto Light" panose="02000000000000000000" pitchFamily="2" charset="0"/>
              </a:rPr>
              <a:t>Product H</a:t>
            </a:r>
          </a:p>
        </p:txBody>
      </p:sp>
      <p:sp>
        <p:nvSpPr>
          <p:cNvPr id="3" name="Content Placeholder 2">
            <a:extLst>
              <a:ext uri="{FF2B5EF4-FFF2-40B4-BE49-F238E27FC236}">
                <a16:creationId xmlns:a16="http://schemas.microsoft.com/office/drawing/2014/main" id="{57531D60-48DD-77C1-7467-BD97F2D6B766}"/>
              </a:ext>
            </a:extLst>
          </p:cNvPr>
          <p:cNvSpPr>
            <a:spLocks noGrp="1"/>
          </p:cNvSpPr>
          <p:nvPr>
            <p:ph idx="1"/>
          </p:nvPr>
        </p:nvSpPr>
        <p:spPr>
          <a:xfrm>
            <a:off x="2264724" y="1037325"/>
            <a:ext cx="9595316" cy="749047"/>
          </a:xfrm>
        </p:spPr>
        <p:txBody>
          <a:bodyPr anchor="ctr">
            <a:noAutofit/>
          </a:bodyPr>
          <a:lstStyle/>
          <a:p>
            <a:pPr marL="0" indent="0">
              <a:spcBef>
                <a:spcPts val="100"/>
              </a:spcBef>
              <a:spcAft>
                <a:spcPts val="500"/>
              </a:spcAft>
              <a:buNone/>
            </a:pPr>
            <a:r>
              <a:rPr lang="en-US" sz="2000" kern="100">
                <a:effectLst/>
                <a:latin typeface="Roboto Light" panose="02000000000000000000" pitchFamily="2" charset="0"/>
                <a:ea typeface="Roboto Light" panose="02000000000000000000" pitchFamily="2" charset="0"/>
                <a:cs typeface="Roboto Light" panose="02000000000000000000" pitchFamily="2" charset="0"/>
              </a:rPr>
              <a:t>The provider does not sell these for take away testing. In house, they charge </a:t>
            </a:r>
            <a:r>
              <a:rPr lang="en-US" sz="2000" kern="100">
                <a:solidFill>
                  <a:srgbClr val="C00000"/>
                </a:solidFill>
                <a:effectLst/>
                <a:highlight>
                  <a:srgbClr val="FFFF00"/>
                </a:highlight>
                <a:latin typeface="Roboto Light" panose="02000000000000000000" pitchFamily="2" charset="0"/>
                <a:ea typeface="Roboto Light" panose="02000000000000000000" pitchFamily="2" charset="0"/>
                <a:cs typeface="Roboto Light" panose="02000000000000000000" pitchFamily="2" charset="0"/>
              </a:rPr>
              <a:t>XX</a:t>
            </a:r>
            <a:r>
              <a:rPr lang="en-US" sz="2000" kern="100">
                <a:effectLst/>
                <a:highlight>
                  <a:srgbClr val="FFFF00"/>
                </a:highlight>
                <a:latin typeface="Roboto Light" panose="02000000000000000000" pitchFamily="2" charset="0"/>
                <a:ea typeface="Roboto Light" panose="02000000000000000000" pitchFamily="2" charset="0"/>
                <a:cs typeface="Roboto Light" panose="02000000000000000000" pitchFamily="2" charset="0"/>
              </a:rPr>
              <a:t> </a:t>
            </a:r>
            <a:r>
              <a:rPr lang="en-US" sz="2000" kern="100">
                <a:effectLst/>
                <a:latin typeface="Roboto Light" panose="02000000000000000000" pitchFamily="2" charset="0"/>
                <a:ea typeface="Roboto Light" panose="02000000000000000000" pitchFamily="2" charset="0"/>
                <a:cs typeface="Roboto Light" panose="02000000000000000000" pitchFamily="2" charset="0"/>
              </a:rPr>
              <a:t>for the test and </a:t>
            </a:r>
            <a:r>
              <a:rPr lang="en-US" sz="2000" kern="100">
                <a:solidFill>
                  <a:srgbClr val="C00000"/>
                </a:solidFill>
                <a:effectLst/>
                <a:highlight>
                  <a:srgbClr val="FFFF00"/>
                </a:highlight>
                <a:latin typeface="Roboto Light" panose="02000000000000000000" pitchFamily="2" charset="0"/>
                <a:ea typeface="Roboto Light" panose="02000000000000000000" pitchFamily="2" charset="0"/>
                <a:cs typeface="Roboto Light" panose="02000000000000000000" pitchFamily="2" charset="0"/>
              </a:rPr>
              <a:t>XX</a:t>
            </a:r>
            <a:r>
              <a:rPr lang="en-US" sz="2000" kern="100">
                <a:effectLst/>
                <a:latin typeface="Roboto Light" panose="02000000000000000000" pitchFamily="2" charset="0"/>
                <a:ea typeface="Roboto Light" panose="02000000000000000000" pitchFamily="2" charset="0"/>
                <a:cs typeface="Roboto Light" panose="02000000000000000000" pitchFamily="2" charset="0"/>
              </a:rPr>
              <a:t> for the service for adults, but only </a:t>
            </a:r>
            <a:r>
              <a:rPr lang="en-US" sz="2000" kern="100">
                <a:solidFill>
                  <a:srgbClr val="C00000"/>
                </a:solidFill>
                <a:effectLst/>
                <a:highlight>
                  <a:srgbClr val="FFFF00"/>
                </a:highlight>
                <a:latin typeface="Roboto Light" panose="02000000000000000000" pitchFamily="2" charset="0"/>
                <a:ea typeface="Roboto Light" panose="02000000000000000000" pitchFamily="2" charset="0"/>
                <a:cs typeface="Roboto Light" panose="02000000000000000000" pitchFamily="2" charset="0"/>
              </a:rPr>
              <a:t>XX</a:t>
            </a:r>
            <a:r>
              <a:rPr lang="en-US" sz="2000" kern="100">
                <a:effectLst/>
                <a:latin typeface="Roboto Light" panose="02000000000000000000" pitchFamily="2" charset="0"/>
                <a:ea typeface="Roboto Light" panose="02000000000000000000" pitchFamily="2" charset="0"/>
                <a:cs typeface="Roboto Light" panose="02000000000000000000" pitchFamily="2" charset="0"/>
              </a:rPr>
              <a:t> total (including test) for children. They are reluctant to tell you about their wholesale practices, except that last time they received 100 of these tests for free from an NGO. </a:t>
            </a:r>
            <a:endParaRPr lang="en-GB" sz="2000" kern="100">
              <a:effectLst/>
              <a:latin typeface="Roboto Light" panose="02000000000000000000" pitchFamily="2" charset="0"/>
              <a:ea typeface="Roboto Light" panose="02000000000000000000" pitchFamily="2" charset="0"/>
              <a:cs typeface="Roboto Light" panose="02000000000000000000" pitchFamily="2" charset="0"/>
            </a:endParaRPr>
          </a:p>
        </p:txBody>
      </p:sp>
      <p:pic>
        <p:nvPicPr>
          <p:cNvPr id="8194" name="Picture 2">
            <a:extLst>
              <a:ext uri="{FF2B5EF4-FFF2-40B4-BE49-F238E27FC236}">
                <a16:creationId xmlns:a16="http://schemas.microsoft.com/office/drawing/2014/main" id="{A22413FF-D4AD-2AE1-27DC-1D927A863729}"/>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rot="5400000">
            <a:off x="513330" y="-134379"/>
            <a:ext cx="1143103" cy="195033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2">
            <a:extLst>
              <a:ext uri="{FF2B5EF4-FFF2-40B4-BE49-F238E27FC236}">
                <a16:creationId xmlns:a16="http://schemas.microsoft.com/office/drawing/2014/main" id="{5B492148-5BDD-F34B-DDFC-5574AAD99103}"/>
              </a:ext>
            </a:extLst>
          </p:cNvPr>
          <p:cNvSpPr txBox="1">
            <a:spLocks/>
          </p:cNvSpPr>
          <p:nvPr/>
        </p:nvSpPr>
        <p:spPr>
          <a:xfrm>
            <a:off x="192338" y="2606401"/>
            <a:ext cx="5903662" cy="457200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Brand:  MERISCREEN MALARIA PF/PAN AG</a:t>
            </a:r>
          </a:p>
          <a:p>
            <a:pPr marL="0" indent="0">
              <a:spcBef>
                <a:spcPts val="12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Manufacturer + country: MERIL DIAGNOSTICS PVT LTD + INDIA</a:t>
            </a:r>
          </a:p>
          <a:p>
            <a:pPr marL="0" indent="0">
              <a:spcBef>
                <a:spcPts val="12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Parasite: PF/PAN</a:t>
            </a:r>
          </a:p>
          <a:p>
            <a:pPr marL="0" indent="0">
              <a:spcBef>
                <a:spcPts val="12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Antigen: HRP2/</a:t>
            </a:r>
            <a:r>
              <a:rPr lang="en-US" sz="2000" err="1">
                <a:solidFill>
                  <a:schemeClr val="accent6"/>
                </a:solidFill>
                <a:latin typeface="Roboto Light" panose="02000000000000000000" pitchFamily="2" charset="0"/>
                <a:ea typeface="Roboto Light" panose="02000000000000000000" pitchFamily="2" charset="0"/>
                <a:cs typeface="Roboto Light" panose="02000000000000000000" pitchFamily="2" charset="0"/>
              </a:rPr>
              <a:t>pLDH</a:t>
            </a:r>
            <a:endPar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endParaRPr>
          </a:p>
          <a:p>
            <a:pPr marL="0" indent="0">
              <a:spcBef>
                <a:spcPts val="12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Self-test kit?: NOT INDICATED</a:t>
            </a:r>
          </a:p>
        </p:txBody>
      </p:sp>
      <p:sp>
        <p:nvSpPr>
          <p:cNvPr id="7" name="TextBox 6">
            <a:extLst>
              <a:ext uri="{FF2B5EF4-FFF2-40B4-BE49-F238E27FC236}">
                <a16:creationId xmlns:a16="http://schemas.microsoft.com/office/drawing/2014/main" id="{CDEC1A8F-5311-AF90-976E-3CF3ABD16D15}"/>
              </a:ext>
            </a:extLst>
          </p:cNvPr>
          <p:cNvSpPr txBox="1"/>
          <p:nvPr/>
        </p:nvSpPr>
        <p:spPr>
          <a:xfrm>
            <a:off x="6531199" y="2606401"/>
            <a:ext cx="5468463" cy="2554545"/>
          </a:xfrm>
          <a:prstGeom prst="rect">
            <a:avLst/>
          </a:prstGeom>
          <a:noFill/>
        </p:spPr>
        <p:txBody>
          <a:bodyPr wrap="square">
            <a:spAutoFit/>
          </a:bodyPr>
          <a:lstStyle/>
          <a:p>
            <a:pPr marL="0" indent="0">
              <a:spcBef>
                <a:spcPts val="12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Quantity sold: NOT INDICATED; DON’T KNOW</a:t>
            </a:r>
          </a:p>
          <a:p>
            <a:pPr>
              <a:spcBef>
                <a:spcPts val="1200"/>
              </a:spcBef>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Stockout?: NOT INDICATED; DON’T KNOW</a:t>
            </a:r>
          </a:p>
          <a:p>
            <a:pPr marL="0" indent="0">
              <a:spcBef>
                <a:spcPts val="12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Price for retail: IN HOUSE XX FOR ADULTS AND </a:t>
            </a:r>
            <a:r>
              <a:rPr lang="en-US" sz="2000">
                <a:solidFill>
                  <a:srgbClr val="C00000"/>
                </a:solidFill>
                <a:highlight>
                  <a:srgbClr val="FFFF00"/>
                </a:highlight>
                <a:latin typeface="Roboto Light" panose="02000000000000000000" pitchFamily="2" charset="0"/>
                <a:ea typeface="Roboto Light" panose="02000000000000000000" pitchFamily="2" charset="0"/>
                <a:cs typeface="Roboto Light" panose="02000000000000000000" pitchFamily="2" charset="0"/>
              </a:rPr>
              <a:t>XX</a:t>
            </a: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 FOR CHILD; N/A FOR TAKE-AWAY</a:t>
            </a:r>
          </a:p>
          <a:p>
            <a:pPr marL="0" indent="0">
              <a:spcBef>
                <a:spcPts val="12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Price for wholesale: REFUSED</a:t>
            </a:r>
          </a:p>
          <a:p>
            <a:pPr marL="0" indent="0">
              <a:spcBef>
                <a:spcPts val="1200"/>
              </a:spcBef>
              <a:buFont typeface="Arial" panose="020B0604020202020204" pitchFamily="34" charset="0"/>
              <a:buNone/>
            </a:pP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Price paid to supplier: </a:t>
            </a:r>
            <a:r>
              <a:rPr lang="en-US" sz="2000">
                <a:solidFill>
                  <a:srgbClr val="C00000"/>
                </a:solidFill>
                <a:highlight>
                  <a:srgbClr val="FFFF00"/>
                </a:highlight>
                <a:latin typeface="Roboto Light" panose="02000000000000000000" pitchFamily="2" charset="0"/>
                <a:ea typeface="Roboto Light" panose="02000000000000000000" pitchFamily="2" charset="0"/>
                <a:cs typeface="Roboto Light" panose="02000000000000000000" pitchFamily="2" charset="0"/>
              </a:rPr>
              <a:t>XX</a:t>
            </a:r>
            <a:r>
              <a:rPr lang="en-US" sz="2000">
                <a:solidFill>
                  <a:schemeClr val="accent6"/>
                </a:solidFill>
                <a:latin typeface="Roboto Light" panose="02000000000000000000" pitchFamily="2" charset="0"/>
                <a:ea typeface="Roboto Light" panose="02000000000000000000" pitchFamily="2" charset="0"/>
                <a:cs typeface="Roboto Light" panose="02000000000000000000" pitchFamily="2" charset="0"/>
              </a:rPr>
              <a:t> FOR 100 </a:t>
            </a:r>
          </a:p>
        </p:txBody>
      </p:sp>
      <p:sp>
        <p:nvSpPr>
          <p:cNvPr id="4" name="TextBox 3">
            <a:extLst>
              <a:ext uri="{FF2B5EF4-FFF2-40B4-BE49-F238E27FC236}">
                <a16:creationId xmlns:a16="http://schemas.microsoft.com/office/drawing/2014/main" id="{B5E6A54F-EA5D-D215-99E0-23C082634622}"/>
              </a:ext>
            </a:extLst>
          </p:cNvPr>
          <p:cNvSpPr txBox="1"/>
          <p:nvPr/>
        </p:nvSpPr>
        <p:spPr>
          <a:xfrm>
            <a:off x="4679003" y="162021"/>
            <a:ext cx="7894879" cy="461665"/>
          </a:xfrm>
          <a:prstGeom prst="rect">
            <a:avLst/>
          </a:prstGeom>
          <a:noFill/>
        </p:spPr>
        <p:txBody>
          <a:bodyPr wrap="square" rtlCol="0">
            <a:spAutoFit/>
          </a:bodyPr>
          <a:lstStyle/>
          <a:p>
            <a:r>
              <a:rPr lang="en-US" sz="2400" b="1">
                <a:solidFill>
                  <a:srgbClr val="C00000"/>
                </a:solidFill>
                <a:highlight>
                  <a:srgbClr val="FFFF00"/>
                </a:highlight>
                <a:latin typeface="Roboto Light" panose="02000000000000000000" pitchFamily="2" charset="0"/>
                <a:ea typeface="Roboto Light" panose="02000000000000000000" pitchFamily="2" charset="0"/>
                <a:cs typeface="Roboto Light" panose="02000000000000000000" pitchFamily="2" charset="0"/>
              </a:rPr>
              <a:t>Note: update with project country currency and pricing.</a:t>
            </a:r>
          </a:p>
        </p:txBody>
      </p:sp>
    </p:spTree>
    <p:extLst>
      <p:ext uri="{BB962C8B-B14F-4D97-AF65-F5344CB8AC3E}">
        <p14:creationId xmlns:p14="http://schemas.microsoft.com/office/powerpoint/2010/main" val="976038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F1610-B821-591B-2744-8413D9078769}"/>
              </a:ext>
            </a:extLst>
          </p:cNvPr>
          <p:cNvSpPr>
            <a:spLocks noGrp="1"/>
          </p:cNvSpPr>
          <p:nvPr>
            <p:ph type="title"/>
          </p:nvPr>
        </p:nvSpPr>
        <p:spPr>
          <a:xfrm>
            <a:off x="176718" y="-155643"/>
            <a:ext cx="10515600" cy="1325563"/>
          </a:xfrm>
        </p:spPr>
        <p:txBody>
          <a:bodyPr>
            <a:normAutofit/>
          </a:bodyPr>
          <a:lstStyle/>
          <a:p>
            <a:r>
              <a:rPr lang="en-US" sz="4000">
                <a:latin typeface="Poppins Bold" panose="00000800000000000000" pitchFamily="2" charset="0"/>
                <a:cs typeface="Poppins Bold" panose="00000800000000000000" pitchFamily="2" charset="0"/>
              </a:rPr>
              <a:t>INSTRUCTIONS FOR TEST</a:t>
            </a:r>
          </a:p>
        </p:txBody>
      </p:sp>
      <p:sp>
        <p:nvSpPr>
          <p:cNvPr id="3" name="Content Placeholder 2">
            <a:extLst>
              <a:ext uri="{FF2B5EF4-FFF2-40B4-BE49-F238E27FC236}">
                <a16:creationId xmlns:a16="http://schemas.microsoft.com/office/drawing/2014/main" id="{A37DE6FD-A579-44A0-A82A-76DDD6E35012}"/>
              </a:ext>
            </a:extLst>
          </p:cNvPr>
          <p:cNvSpPr>
            <a:spLocks noGrp="1"/>
          </p:cNvSpPr>
          <p:nvPr>
            <p:ph idx="1"/>
          </p:nvPr>
        </p:nvSpPr>
        <p:spPr>
          <a:xfrm>
            <a:off x="201848" y="1253331"/>
            <a:ext cx="11788303" cy="4351338"/>
          </a:xfrm>
        </p:spPr>
        <p:txBody>
          <a:bodyPr vert="horz" lIns="91440" tIns="45720" rIns="91440" bIns="45720" rtlCol="0" anchor="t">
            <a:noAutofit/>
          </a:bodyPr>
          <a:lstStyle/>
          <a:p>
            <a:pPr marL="0">
              <a:spcBef>
                <a:spcPts val="100"/>
              </a:spcBef>
              <a:spcAft>
                <a:spcPts val="500"/>
              </a:spcAft>
            </a:pPr>
            <a:r>
              <a:rPr lang="en-US" sz="2000">
                <a:latin typeface="Roboto Light"/>
                <a:ea typeface="Roboto Light"/>
                <a:cs typeface="Roboto Light"/>
              </a:rPr>
              <a:t>Print out antimalarial audit sheets (5 per person) and RDT audit sheets (2 per data collector).</a:t>
            </a:r>
          </a:p>
          <a:p>
            <a:pPr marL="0" indent="0">
              <a:spcBef>
                <a:spcPts val="100"/>
              </a:spcBef>
              <a:spcAft>
                <a:spcPts val="500"/>
              </a:spcAft>
              <a:buNone/>
            </a:pPr>
            <a:endParaRPr lang="en-US" sz="2000">
              <a:latin typeface="Roboto Light"/>
              <a:ea typeface="Roboto Light"/>
              <a:cs typeface="Roboto Light"/>
            </a:endParaRPr>
          </a:p>
          <a:p>
            <a:pPr marL="0">
              <a:spcBef>
                <a:spcPts val="100"/>
              </a:spcBef>
              <a:spcAft>
                <a:spcPts val="500"/>
              </a:spcAft>
            </a:pPr>
            <a:r>
              <a:rPr lang="en-US" sz="2000">
                <a:latin typeface="Roboto Light" panose="02000000000000000000" pitchFamily="2" charset="0"/>
                <a:ea typeface="Roboto Light" panose="02000000000000000000" pitchFamily="2" charset="0"/>
                <a:cs typeface="Roboto Light" panose="02000000000000000000" pitchFamily="2" charset="0"/>
              </a:rPr>
              <a:t>Print out the price and volume information sheets that correspond with the products.</a:t>
            </a:r>
          </a:p>
          <a:p>
            <a:pPr marL="0" indent="0">
              <a:spcBef>
                <a:spcPts val="100"/>
              </a:spcBef>
              <a:spcAft>
                <a:spcPts val="500"/>
              </a:spcAft>
              <a:buNone/>
            </a:pPr>
            <a:endParaRPr lang="en-US" sz="2000">
              <a:latin typeface="Roboto Light" panose="02000000000000000000" pitchFamily="2" charset="0"/>
              <a:ea typeface="Roboto Light" panose="02000000000000000000" pitchFamily="2" charset="0"/>
              <a:cs typeface="Roboto Light" panose="02000000000000000000" pitchFamily="2" charset="0"/>
            </a:endParaRPr>
          </a:p>
          <a:p>
            <a:pPr marL="0">
              <a:spcBef>
                <a:spcPts val="100"/>
              </a:spcBef>
              <a:spcAft>
                <a:spcPts val="500"/>
              </a:spcAft>
            </a:pPr>
            <a:r>
              <a:rPr lang="en-US" sz="2000">
                <a:latin typeface="Roboto Light"/>
                <a:ea typeface="Roboto Light"/>
                <a:cs typeface="Roboto Light"/>
              </a:rPr>
              <a:t>Ensure each product (5 AMs and 2 RDTs) has been labelled with letters (A,B,C,... etc.).</a:t>
            </a:r>
          </a:p>
          <a:p>
            <a:pPr marL="0" indent="0">
              <a:spcBef>
                <a:spcPts val="100"/>
              </a:spcBef>
              <a:spcAft>
                <a:spcPts val="500"/>
              </a:spcAft>
              <a:buNone/>
            </a:pPr>
            <a:endParaRPr lang="en-US" sz="2000">
              <a:latin typeface="Roboto Light"/>
              <a:ea typeface="Roboto Light"/>
              <a:cs typeface="Roboto Light"/>
            </a:endParaRPr>
          </a:p>
          <a:p>
            <a:pPr marL="0">
              <a:spcBef>
                <a:spcPts val="100"/>
              </a:spcBef>
              <a:spcAft>
                <a:spcPts val="500"/>
              </a:spcAft>
            </a:pPr>
            <a:r>
              <a:rPr lang="en-US" sz="2000">
                <a:latin typeface="Roboto Light"/>
                <a:ea typeface="Roboto Light"/>
                <a:cs typeface="Roboto Light"/>
              </a:rPr>
              <a:t>Instruct the data collectors that they will have 7 minutes per product, and should complete all relevant information in the audit sheet for each product. They should work alone and in silence. </a:t>
            </a:r>
          </a:p>
          <a:p>
            <a:pPr marL="0" indent="0">
              <a:spcBef>
                <a:spcPts val="100"/>
              </a:spcBef>
              <a:spcAft>
                <a:spcPts val="500"/>
              </a:spcAft>
              <a:buNone/>
            </a:pPr>
            <a:endParaRPr lang="en-US" sz="2000">
              <a:latin typeface="Roboto Light"/>
              <a:ea typeface="Roboto Light"/>
              <a:cs typeface="Roboto Light"/>
            </a:endParaRPr>
          </a:p>
          <a:p>
            <a:pPr marL="0">
              <a:spcBef>
                <a:spcPts val="100"/>
              </a:spcBef>
              <a:spcAft>
                <a:spcPts val="500"/>
              </a:spcAft>
            </a:pPr>
            <a:r>
              <a:rPr lang="en-US" sz="2000">
                <a:latin typeface="Roboto Light"/>
                <a:ea typeface="Roboto Light"/>
                <a:cs typeface="Roboto Light"/>
              </a:rPr>
              <a:t>Start by giving one product to each data collector. </a:t>
            </a:r>
          </a:p>
          <a:p>
            <a:pPr marL="0" indent="0">
              <a:spcBef>
                <a:spcPts val="100"/>
              </a:spcBef>
              <a:spcAft>
                <a:spcPts val="500"/>
              </a:spcAft>
              <a:buNone/>
            </a:pPr>
            <a:endParaRPr lang="en-US" sz="2000">
              <a:latin typeface="Roboto Light"/>
              <a:ea typeface="Roboto Light"/>
              <a:cs typeface="Roboto Light"/>
            </a:endParaRPr>
          </a:p>
          <a:p>
            <a:pPr marL="0">
              <a:spcBef>
                <a:spcPts val="100"/>
              </a:spcBef>
              <a:spcAft>
                <a:spcPts val="500"/>
              </a:spcAft>
            </a:pPr>
            <a:r>
              <a:rPr lang="en-US" sz="2000">
                <a:latin typeface="Roboto Light"/>
                <a:ea typeface="Roboto Light"/>
                <a:cs typeface="Roboto Light"/>
              </a:rPr>
              <a:t>After 7 minutes, everyone should pass the product to their right. </a:t>
            </a:r>
          </a:p>
          <a:p>
            <a:pPr marL="0" indent="0">
              <a:spcBef>
                <a:spcPts val="100"/>
              </a:spcBef>
              <a:spcAft>
                <a:spcPts val="500"/>
              </a:spcAft>
              <a:buNone/>
            </a:pPr>
            <a:endParaRPr lang="en-US" sz="2000">
              <a:latin typeface="Roboto Light"/>
              <a:ea typeface="Roboto Light"/>
              <a:cs typeface="Roboto Light"/>
            </a:endParaRPr>
          </a:p>
          <a:p>
            <a:pPr marL="0">
              <a:spcBef>
                <a:spcPts val="100"/>
              </a:spcBef>
              <a:spcAft>
                <a:spcPts val="500"/>
              </a:spcAft>
            </a:pPr>
            <a:r>
              <a:rPr lang="en-US" sz="2000">
                <a:latin typeface="Roboto Light"/>
                <a:ea typeface="Roboto Light"/>
                <a:cs typeface="Roboto Light"/>
              </a:rPr>
              <a:t>By the end of the exam, all data collectors should have recorded information for every product</a:t>
            </a:r>
          </a:p>
          <a:p>
            <a:pPr marL="0">
              <a:spcBef>
                <a:spcPts val="100"/>
              </a:spcBef>
              <a:spcAft>
                <a:spcPts val="500"/>
              </a:spcAft>
            </a:pPr>
            <a:endParaRPr lang="en-US" sz="2000"/>
          </a:p>
        </p:txBody>
      </p:sp>
    </p:spTree>
    <p:extLst>
      <p:ext uri="{BB962C8B-B14F-4D97-AF65-F5344CB8AC3E}">
        <p14:creationId xmlns:p14="http://schemas.microsoft.com/office/powerpoint/2010/main" val="3756416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8F916-E5D4-CE0C-D0DD-C46A8331BEB8}"/>
              </a:ext>
            </a:extLst>
          </p:cNvPr>
          <p:cNvSpPr>
            <a:spLocks noGrp="1"/>
          </p:cNvSpPr>
          <p:nvPr>
            <p:ph type="title" idx="4294967295"/>
          </p:nvPr>
        </p:nvSpPr>
        <p:spPr>
          <a:xfrm>
            <a:off x="7928141" y="1220395"/>
            <a:ext cx="3521311" cy="1085782"/>
          </a:xfrm>
        </p:spPr>
        <p:txBody>
          <a:bodyPr anchor="b">
            <a:normAutofit/>
          </a:bodyPr>
          <a:lstStyle/>
          <a:p>
            <a:pPr algn="ctr"/>
            <a:r>
              <a:rPr lang="en-US" sz="3200">
                <a:latin typeface="Roboto Light" panose="02000000000000000000" pitchFamily="2" charset="0"/>
                <a:ea typeface="Roboto Light" panose="02000000000000000000" pitchFamily="2" charset="0"/>
                <a:cs typeface="Roboto Light" panose="02000000000000000000" pitchFamily="2" charset="0"/>
              </a:rPr>
              <a:t>Antimalarial Product A</a:t>
            </a:r>
          </a:p>
        </p:txBody>
      </p:sp>
      <p:sp>
        <p:nvSpPr>
          <p:cNvPr id="3" name="Content Placeholder 2">
            <a:extLst>
              <a:ext uri="{FF2B5EF4-FFF2-40B4-BE49-F238E27FC236}">
                <a16:creationId xmlns:a16="http://schemas.microsoft.com/office/drawing/2014/main" id="{57531D60-48DD-77C1-7467-BD97F2D6B766}"/>
              </a:ext>
            </a:extLst>
          </p:cNvPr>
          <p:cNvSpPr>
            <a:spLocks noGrp="1"/>
          </p:cNvSpPr>
          <p:nvPr>
            <p:ph idx="4294967295"/>
          </p:nvPr>
        </p:nvSpPr>
        <p:spPr>
          <a:xfrm>
            <a:off x="7328219" y="2533650"/>
            <a:ext cx="4721157" cy="3448050"/>
          </a:xfrm>
        </p:spPr>
        <p:txBody>
          <a:bodyPr anchor="t">
            <a:noAutofit/>
          </a:bodyPr>
          <a:lstStyle/>
          <a:p>
            <a:pPr marL="0">
              <a:spcBef>
                <a:spcPts val="100"/>
              </a:spcBef>
              <a:spcAft>
                <a:spcPts val="500"/>
              </a:spcAft>
            </a:pPr>
            <a:r>
              <a:rPr lang="en-US" sz="2400" kern="100">
                <a:effectLst/>
                <a:latin typeface="Roboto Light" panose="02000000000000000000" pitchFamily="2" charset="0"/>
                <a:ea typeface="Roboto Light" panose="02000000000000000000" pitchFamily="2" charset="0"/>
                <a:cs typeface="Roboto Light" panose="02000000000000000000" pitchFamily="2" charset="0"/>
              </a:rPr>
              <a:t>This product never goes out of stock. </a:t>
            </a:r>
            <a:endParaRPr lang="en-GB" sz="2400" kern="100">
              <a:effectLst/>
              <a:latin typeface="Roboto Light" panose="02000000000000000000" pitchFamily="2" charset="0"/>
              <a:ea typeface="Roboto Light" panose="02000000000000000000" pitchFamily="2" charset="0"/>
              <a:cs typeface="Roboto Light" panose="02000000000000000000" pitchFamily="2" charset="0"/>
            </a:endParaRPr>
          </a:p>
          <a:p>
            <a:pPr marL="0">
              <a:spcBef>
                <a:spcPts val="100"/>
              </a:spcBef>
              <a:spcAft>
                <a:spcPts val="500"/>
              </a:spcAft>
            </a:pPr>
            <a:r>
              <a:rPr lang="en-US" sz="2400" kern="100">
                <a:effectLst/>
                <a:latin typeface="Roboto Light" panose="02000000000000000000" pitchFamily="2" charset="0"/>
                <a:ea typeface="Roboto Light" panose="02000000000000000000" pitchFamily="2" charset="0"/>
                <a:cs typeface="Roboto Light" panose="02000000000000000000" pitchFamily="2" charset="0"/>
              </a:rPr>
              <a:t>They have sold 4 of this product in the past week to retai</a:t>
            </a:r>
            <a:r>
              <a:rPr lang="en-US" sz="2400" kern="100">
                <a:latin typeface="Roboto Light" panose="02000000000000000000" pitchFamily="2" charset="0"/>
                <a:ea typeface="Roboto Light" panose="02000000000000000000" pitchFamily="2" charset="0"/>
                <a:cs typeface="Roboto Light" panose="02000000000000000000" pitchFamily="2" charset="0"/>
              </a:rPr>
              <a:t>l</a:t>
            </a:r>
            <a:r>
              <a:rPr lang="en-US" sz="2400" kern="100">
                <a:effectLst/>
                <a:latin typeface="Roboto Light" panose="02000000000000000000" pitchFamily="2" charset="0"/>
                <a:ea typeface="Roboto Light" panose="02000000000000000000" pitchFamily="2" charset="0"/>
                <a:cs typeface="Roboto Light" panose="02000000000000000000" pitchFamily="2" charset="0"/>
              </a:rPr>
              <a:t> customers. Each one is sold for </a:t>
            </a:r>
            <a:r>
              <a:rPr lang="en-US" sz="2400" kern="100">
                <a:solidFill>
                  <a:srgbClr val="C00000"/>
                </a:solidFill>
                <a:effectLst/>
                <a:highlight>
                  <a:srgbClr val="FFFF00"/>
                </a:highlight>
                <a:latin typeface="Roboto Light" panose="02000000000000000000" pitchFamily="2" charset="0"/>
                <a:ea typeface="Roboto Light" panose="02000000000000000000" pitchFamily="2" charset="0"/>
                <a:cs typeface="Roboto Light" panose="02000000000000000000" pitchFamily="2" charset="0"/>
              </a:rPr>
              <a:t>XX</a:t>
            </a:r>
            <a:r>
              <a:rPr lang="en-US" sz="2400" kern="100">
                <a:effectLst/>
                <a:latin typeface="Roboto Light" panose="02000000000000000000" pitchFamily="2" charset="0"/>
                <a:ea typeface="Roboto Light" panose="02000000000000000000" pitchFamily="2" charset="0"/>
                <a:cs typeface="Roboto Light" panose="02000000000000000000" pitchFamily="2" charset="0"/>
              </a:rPr>
              <a:t>. The last time they bought this from their wholesaler, they bought 100 packs. This cost </a:t>
            </a:r>
            <a:r>
              <a:rPr lang="en-US" sz="2400" kern="100">
                <a:solidFill>
                  <a:srgbClr val="C00000"/>
                </a:solidFill>
                <a:effectLst/>
                <a:highlight>
                  <a:srgbClr val="FFFF00"/>
                </a:highlight>
                <a:latin typeface="Roboto Light" panose="02000000000000000000" pitchFamily="2" charset="0"/>
                <a:ea typeface="Roboto Light" panose="02000000000000000000" pitchFamily="2" charset="0"/>
                <a:cs typeface="Roboto Light" panose="02000000000000000000" pitchFamily="2" charset="0"/>
              </a:rPr>
              <a:t>XX</a:t>
            </a:r>
            <a:r>
              <a:rPr lang="en-US" sz="2400" kern="100">
                <a:effectLst/>
                <a:latin typeface="Roboto Light" panose="02000000000000000000" pitchFamily="2" charset="0"/>
                <a:ea typeface="Roboto Light" panose="02000000000000000000" pitchFamily="2" charset="0"/>
                <a:cs typeface="Roboto Light" panose="02000000000000000000" pitchFamily="2" charset="0"/>
              </a:rPr>
              <a:t>. They do not sell to other providers or outlets.</a:t>
            </a:r>
            <a:endParaRPr lang="en-GB" sz="2400" kern="100">
              <a:effectLst/>
              <a:latin typeface="Roboto Light" panose="02000000000000000000" pitchFamily="2" charset="0"/>
              <a:ea typeface="Roboto Light" panose="02000000000000000000" pitchFamily="2" charset="0"/>
              <a:cs typeface="Roboto Light" panose="02000000000000000000" pitchFamily="2" charset="0"/>
            </a:endParaRPr>
          </a:p>
          <a:p>
            <a:pPr marL="0" indent="0">
              <a:spcBef>
                <a:spcPts val="100"/>
              </a:spcBef>
              <a:spcAft>
                <a:spcPts val="500"/>
              </a:spcAft>
              <a:buNone/>
            </a:pPr>
            <a:endParaRPr lang="en-US" sz="2400"/>
          </a:p>
        </p:txBody>
      </p:sp>
      <p:pic>
        <p:nvPicPr>
          <p:cNvPr id="1027" name="Picture 3" descr="A green box with white text and black text&#10;&#10;Description automatically generated">
            <a:extLst>
              <a:ext uri="{FF2B5EF4-FFF2-40B4-BE49-F238E27FC236}">
                <a16:creationId xmlns:a16="http://schemas.microsoft.com/office/drawing/2014/main" id="{28B2F962-D827-1F02-BC0E-42EF596DFF05}"/>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536182" y="296170"/>
            <a:ext cx="3131342" cy="631138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A hand holding a carton of liquid&#10;&#10;Description automatically generated">
            <a:extLst>
              <a:ext uri="{FF2B5EF4-FFF2-40B4-BE49-F238E27FC236}">
                <a16:creationId xmlns:a16="http://schemas.microsoft.com/office/drawing/2014/main" id="{72D98DCA-2BA4-2908-A58B-80322BA31FF8}"/>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4105063" y="296170"/>
            <a:ext cx="2934268" cy="626565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8DBC9CFC-995D-25E6-A21B-B368F3192475}"/>
              </a:ext>
            </a:extLst>
          </p:cNvPr>
          <p:cNvSpPr txBox="1"/>
          <p:nvPr/>
        </p:nvSpPr>
        <p:spPr>
          <a:xfrm>
            <a:off x="7362449" y="161925"/>
            <a:ext cx="4466385" cy="830997"/>
          </a:xfrm>
          <a:prstGeom prst="rect">
            <a:avLst/>
          </a:prstGeom>
          <a:noFill/>
        </p:spPr>
        <p:txBody>
          <a:bodyPr wrap="square" rtlCol="0">
            <a:spAutoFit/>
          </a:bodyPr>
          <a:lstStyle/>
          <a:p>
            <a:r>
              <a:rPr lang="en-US" sz="2400" b="1">
                <a:solidFill>
                  <a:srgbClr val="C00000"/>
                </a:solidFill>
                <a:highlight>
                  <a:srgbClr val="FFFF00"/>
                </a:highlight>
                <a:latin typeface="Roboto Light" panose="02000000000000000000" pitchFamily="2" charset="0"/>
                <a:ea typeface="Roboto Light" panose="02000000000000000000" pitchFamily="2" charset="0"/>
                <a:cs typeface="Roboto Light" panose="02000000000000000000" pitchFamily="2" charset="0"/>
              </a:rPr>
              <a:t>Note: update with project country currency and pricing.</a:t>
            </a:r>
          </a:p>
        </p:txBody>
      </p:sp>
    </p:spTree>
    <p:extLst>
      <p:ext uri="{BB962C8B-B14F-4D97-AF65-F5344CB8AC3E}">
        <p14:creationId xmlns:p14="http://schemas.microsoft.com/office/powerpoint/2010/main" val="3358029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45A41FDB-0D19-2C43-A39D-C07A60D86582}"/>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r="-3"/>
          <a:stretch/>
        </p:blipFill>
        <p:spPr bwMode="auto">
          <a:xfrm>
            <a:off x="20" y="-6"/>
            <a:ext cx="3931900" cy="400507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0AC6DECD-4426-E7A3-1C45-E0EC925F3699}"/>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r="-3"/>
          <a:stretch/>
        </p:blipFill>
        <p:spPr bwMode="auto">
          <a:xfrm>
            <a:off x="4130040" y="6"/>
            <a:ext cx="3931920" cy="400507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a:extLst>
              <a:ext uri="{FF2B5EF4-FFF2-40B4-BE49-F238E27FC236}">
                <a16:creationId xmlns:a16="http://schemas.microsoft.com/office/drawing/2014/main" id="{02818D23-61B7-2FE8-7BEB-C20B26508A9C}"/>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r="-3"/>
          <a:stretch/>
        </p:blipFill>
        <p:spPr bwMode="auto">
          <a:xfrm>
            <a:off x="8260080" y="-1"/>
            <a:ext cx="3931920" cy="400507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27CAA94A-44F8-304E-27D3-A4395000B6C2}"/>
              </a:ext>
            </a:extLst>
          </p:cNvPr>
          <p:cNvSpPr txBox="1"/>
          <p:nvPr/>
        </p:nvSpPr>
        <p:spPr>
          <a:xfrm>
            <a:off x="-22206" y="4823694"/>
            <a:ext cx="3035029" cy="1077218"/>
          </a:xfrm>
          <a:prstGeom prst="rect">
            <a:avLst/>
          </a:prstGeom>
          <a:noFill/>
        </p:spPr>
        <p:txBody>
          <a:bodyPr wrap="square" rtlCol="0">
            <a:spAutoFit/>
          </a:bodyPr>
          <a:lstStyle/>
          <a:p>
            <a:pPr algn="ctr"/>
            <a:r>
              <a:rPr lang="en-US" sz="3200">
                <a:latin typeface="Roboto Light" panose="02000000000000000000" pitchFamily="2" charset="0"/>
                <a:ea typeface="Roboto Light" panose="02000000000000000000" pitchFamily="2" charset="0"/>
                <a:cs typeface="Roboto Light" panose="02000000000000000000" pitchFamily="2" charset="0"/>
              </a:rPr>
              <a:t>Antimalarial </a:t>
            </a:r>
          </a:p>
          <a:p>
            <a:pPr algn="ctr"/>
            <a:r>
              <a:rPr lang="en-US" sz="3200">
                <a:latin typeface="Roboto Light" panose="02000000000000000000" pitchFamily="2" charset="0"/>
                <a:ea typeface="Roboto Light" panose="02000000000000000000" pitchFamily="2" charset="0"/>
                <a:cs typeface="Roboto Light" panose="02000000000000000000" pitchFamily="2" charset="0"/>
              </a:rPr>
              <a:t>Product B</a:t>
            </a:r>
          </a:p>
        </p:txBody>
      </p:sp>
      <p:sp>
        <p:nvSpPr>
          <p:cNvPr id="6" name="TextBox 5">
            <a:extLst>
              <a:ext uri="{FF2B5EF4-FFF2-40B4-BE49-F238E27FC236}">
                <a16:creationId xmlns:a16="http://schemas.microsoft.com/office/drawing/2014/main" id="{E17C128B-4504-7E3F-561E-646A8FF1BF8C}"/>
              </a:ext>
            </a:extLst>
          </p:cNvPr>
          <p:cNvSpPr txBox="1"/>
          <p:nvPr/>
        </p:nvSpPr>
        <p:spPr>
          <a:xfrm>
            <a:off x="2822003" y="4194850"/>
            <a:ext cx="9201384" cy="2496068"/>
          </a:xfrm>
          <a:prstGeom prst="rect">
            <a:avLst/>
          </a:prstGeom>
          <a:noFill/>
        </p:spPr>
        <p:txBody>
          <a:bodyPr wrap="square" rtlCol="0">
            <a:spAutoFit/>
          </a:bodyPr>
          <a:lstStyle/>
          <a:p>
            <a:pPr indent="-228600">
              <a:lnSpc>
                <a:spcPct val="90000"/>
              </a:lnSpc>
              <a:spcBef>
                <a:spcPts val="100"/>
              </a:spcBef>
              <a:spcAft>
                <a:spcPts val="500"/>
              </a:spcAft>
              <a:buFont typeface="Arial" panose="020B0604020202020204" pitchFamily="34" charset="0"/>
              <a:buChar char="•"/>
            </a:pPr>
            <a:r>
              <a:rPr lang="en-US" sz="2400" kern="100">
                <a:latin typeface="Roboto Light" panose="02000000000000000000" pitchFamily="2" charset="0"/>
                <a:ea typeface="Roboto Light" panose="02000000000000000000" pitchFamily="2" charset="0"/>
                <a:cs typeface="Roboto Light" panose="02000000000000000000" pitchFamily="2" charset="0"/>
              </a:rPr>
              <a:t>This product was out of stock for a week in May, but otherwise is always in stock.</a:t>
            </a:r>
            <a:endParaRPr lang="en-GB" sz="2400" kern="100">
              <a:latin typeface="Roboto Light" panose="02000000000000000000" pitchFamily="2" charset="0"/>
              <a:ea typeface="Roboto Light" panose="02000000000000000000" pitchFamily="2" charset="0"/>
              <a:cs typeface="Roboto Light" panose="02000000000000000000" pitchFamily="2" charset="0"/>
            </a:endParaRPr>
          </a:p>
          <a:p>
            <a:pPr indent="-228600">
              <a:lnSpc>
                <a:spcPct val="90000"/>
              </a:lnSpc>
              <a:spcBef>
                <a:spcPts val="100"/>
              </a:spcBef>
              <a:spcAft>
                <a:spcPts val="500"/>
              </a:spcAft>
              <a:buFont typeface="Arial" panose="020B0604020202020204" pitchFamily="34" charset="0"/>
              <a:buChar char="•"/>
            </a:pPr>
            <a:r>
              <a:rPr lang="en-US" sz="2400" kern="100">
                <a:latin typeface="Roboto Light" panose="02000000000000000000" pitchFamily="2" charset="0"/>
                <a:ea typeface="Roboto Light" panose="02000000000000000000" pitchFamily="2" charset="0"/>
                <a:cs typeface="Roboto Light" panose="02000000000000000000" pitchFamily="2" charset="0"/>
              </a:rPr>
              <a:t>Malaria season is warming up, and they have sold 12 of this product in the past week to retail customers. Each one is sold for </a:t>
            </a:r>
            <a:r>
              <a:rPr lang="en-US" sz="2400" kern="100">
                <a:solidFill>
                  <a:srgbClr val="C00000"/>
                </a:solidFill>
                <a:highlight>
                  <a:srgbClr val="FFFF00"/>
                </a:highlight>
                <a:latin typeface="Roboto Light" panose="02000000000000000000" pitchFamily="2" charset="0"/>
                <a:ea typeface="Roboto Light" panose="02000000000000000000" pitchFamily="2" charset="0"/>
                <a:cs typeface="Roboto Light" panose="02000000000000000000" pitchFamily="2" charset="0"/>
              </a:rPr>
              <a:t>XX</a:t>
            </a:r>
            <a:r>
              <a:rPr lang="en-US" sz="2400" kern="100">
                <a:latin typeface="Roboto Light" panose="02000000000000000000" pitchFamily="2" charset="0"/>
                <a:ea typeface="Roboto Light" panose="02000000000000000000" pitchFamily="2" charset="0"/>
                <a:cs typeface="Roboto Light" panose="02000000000000000000" pitchFamily="2" charset="0"/>
              </a:rPr>
              <a:t>. The last time they bought this from their wholesaler, they bought 25 packs which cost </a:t>
            </a:r>
            <a:r>
              <a:rPr lang="en-US" sz="2400" kern="100">
                <a:solidFill>
                  <a:srgbClr val="C00000"/>
                </a:solidFill>
                <a:highlight>
                  <a:srgbClr val="FFFF00"/>
                </a:highlight>
                <a:latin typeface="Roboto Light" panose="02000000000000000000" pitchFamily="2" charset="0"/>
                <a:ea typeface="Roboto Light" panose="02000000000000000000" pitchFamily="2" charset="0"/>
                <a:cs typeface="Roboto Light" panose="02000000000000000000" pitchFamily="2" charset="0"/>
              </a:rPr>
              <a:t>XX</a:t>
            </a:r>
            <a:r>
              <a:rPr lang="en-US" sz="2400" kern="100">
                <a:latin typeface="Roboto Light" panose="02000000000000000000" pitchFamily="2" charset="0"/>
                <a:ea typeface="Roboto Light" panose="02000000000000000000" pitchFamily="2" charset="0"/>
                <a:cs typeface="Roboto Light" panose="02000000000000000000" pitchFamily="2" charset="0"/>
              </a:rPr>
              <a:t>. The minimum order size if they sell to other outlets is 10 packs, for </a:t>
            </a:r>
            <a:r>
              <a:rPr lang="en-US" sz="2400" kern="100">
                <a:solidFill>
                  <a:srgbClr val="C00000"/>
                </a:solidFill>
                <a:highlight>
                  <a:srgbClr val="FFFF00"/>
                </a:highlight>
                <a:latin typeface="Roboto Light" panose="02000000000000000000" pitchFamily="2" charset="0"/>
                <a:ea typeface="Roboto Light" panose="02000000000000000000" pitchFamily="2" charset="0"/>
                <a:cs typeface="Roboto Light" panose="02000000000000000000" pitchFamily="2" charset="0"/>
              </a:rPr>
              <a:t>XX</a:t>
            </a:r>
            <a:r>
              <a:rPr lang="en-US" sz="2400" kern="100">
                <a:latin typeface="Roboto Light" panose="02000000000000000000" pitchFamily="2" charset="0"/>
                <a:ea typeface="Roboto Light" panose="02000000000000000000" pitchFamily="2" charset="0"/>
                <a:cs typeface="Roboto Light" panose="02000000000000000000" pitchFamily="2" charset="0"/>
              </a:rPr>
              <a:t> per pack.</a:t>
            </a:r>
            <a:endParaRPr lang="en-GB" sz="2400" kern="100">
              <a:latin typeface="Roboto Light" panose="02000000000000000000" pitchFamily="2" charset="0"/>
              <a:ea typeface="Roboto Light" panose="02000000000000000000" pitchFamily="2" charset="0"/>
              <a:cs typeface="Roboto Light" panose="02000000000000000000" pitchFamily="2" charset="0"/>
            </a:endParaRPr>
          </a:p>
        </p:txBody>
      </p:sp>
      <p:sp>
        <p:nvSpPr>
          <p:cNvPr id="7" name="TextBox 6">
            <a:extLst>
              <a:ext uri="{FF2B5EF4-FFF2-40B4-BE49-F238E27FC236}">
                <a16:creationId xmlns:a16="http://schemas.microsoft.com/office/drawing/2014/main" id="{E8AB41C7-AFA3-EDCE-006D-55A90E00AA71}"/>
              </a:ext>
            </a:extLst>
          </p:cNvPr>
          <p:cNvSpPr txBox="1"/>
          <p:nvPr/>
        </p:nvSpPr>
        <p:spPr>
          <a:xfrm>
            <a:off x="100520" y="2994510"/>
            <a:ext cx="3208713" cy="1200329"/>
          </a:xfrm>
          <a:prstGeom prst="rect">
            <a:avLst/>
          </a:prstGeom>
          <a:noFill/>
        </p:spPr>
        <p:txBody>
          <a:bodyPr wrap="square" rtlCol="0">
            <a:spAutoFit/>
          </a:bodyPr>
          <a:lstStyle/>
          <a:p>
            <a:r>
              <a:rPr lang="en-US" sz="2400" b="1">
                <a:solidFill>
                  <a:srgbClr val="C00000"/>
                </a:solidFill>
                <a:highlight>
                  <a:srgbClr val="FFFF00"/>
                </a:highlight>
                <a:latin typeface="Roboto Light" panose="02000000000000000000" pitchFamily="2" charset="0"/>
                <a:ea typeface="Roboto Light" panose="02000000000000000000" pitchFamily="2" charset="0"/>
                <a:cs typeface="Roboto Light" panose="02000000000000000000" pitchFamily="2" charset="0"/>
              </a:rPr>
              <a:t>Note: update with project country currency and pricing.</a:t>
            </a:r>
          </a:p>
        </p:txBody>
      </p:sp>
    </p:spTree>
    <p:extLst>
      <p:ext uri="{BB962C8B-B14F-4D97-AF65-F5344CB8AC3E}">
        <p14:creationId xmlns:p14="http://schemas.microsoft.com/office/powerpoint/2010/main" val="3826909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A box of antibiotic powder&#10;&#10;AI-generated content may be incorrect.">
            <a:extLst>
              <a:ext uri="{FF2B5EF4-FFF2-40B4-BE49-F238E27FC236}">
                <a16:creationId xmlns:a16="http://schemas.microsoft.com/office/drawing/2014/main" id="{05CC49FF-305B-3F93-EA9E-C231501EDB4E}"/>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3252560" y="484631"/>
            <a:ext cx="4264401" cy="58887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A box of medicine on a white surface&#10;&#10;AI-generated content may be incorrect.">
            <a:extLst>
              <a:ext uri="{FF2B5EF4-FFF2-40B4-BE49-F238E27FC236}">
                <a16:creationId xmlns:a16="http://schemas.microsoft.com/office/drawing/2014/main" id="{EED4EC00-8931-B51B-48EA-E17977CD9EB8}"/>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7719480" y="484632"/>
            <a:ext cx="4145596" cy="58887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a:extLst>
              <a:ext uri="{FF2B5EF4-FFF2-40B4-BE49-F238E27FC236}">
                <a16:creationId xmlns:a16="http://schemas.microsoft.com/office/drawing/2014/main" id="{495F198F-1624-F83D-432F-EB50C589668F}"/>
              </a:ext>
            </a:extLst>
          </p:cNvPr>
          <p:cNvSpPr txBox="1">
            <a:spLocks/>
          </p:cNvSpPr>
          <p:nvPr/>
        </p:nvSpPr>
        <p:spPr>
          <a:xfrm>
            <a:off x="128339" y="1123739"/>
            <a:ext cx="2804504" cy="1325563"/>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a:latin typeface="Roboto Light" panose="02000000000000000000" pitchFamily="2" charset="0"/>
                <a:ea typeface="Roboto Light" panose="02000000000000000000" pitchFamily="2" charset="0"/>
                <a:cs typeface="Roboto Light" panose="02000000000000000000" pitchFamily="2" charset="0"/>
              </a:rPr>
              <a:t>Antimalarial Product C</a:t>
            </a:r>
          </a:p>
        </p:txBody>
      </p:sp>
      <p:sp>
        <p:nvSpPr>
          <p:cNvPr id="5" name="Content Placeholder 2">
            <a:extLst>
              <a:ext uri="{FF2B5EF4-FFF2-40B4-BE49-F238E27FC236}">
                <a16:creationId xmlns:a16="http://schemas.microsoft.com/office/drawing/2014/main" id="{07BEEBCE-9AE3-A21E-ACAB-167B0396759D}"/>
              </a:ext>
            </a:extLst>
          </p:cNvPr>
          <p:cNvSpPr txBox="1">
            <a:spLocks/>
          </p:cNvSpPr>
          <p:nvPr/>
        </p:nvSpPr>
        <p:spPr>
          <a:xfrm>
            <a:off x="245537" y="2557077"/>
            <a:ext cx="2804504" cy="391879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00"/>
              </a:spcBef>
              <a:spcAft>
                <a:spcPts val="500"/>
              </a:spcAft>
              <a:buNone/>
            </a:pPr>
            <a:r>
              <a:rPr lang="en-US" sz="2400" kern="100">
                <a:latin typeface="Roboto Light" panose="02000000000000000000" pitchFamily="2" charset="0"/>
                <a:ea typeface="Roboto Light" panose="02000000000000000000" pitchFamily="2" charset="0"/>
                <a:cs typeface="Roboto Light" panose="02000000000000000000" pitchFamily="2" charset="0"/>
              </a:rPr>
              <a:t>The outlet did not have this in stock before last week. They have since sold 2 packs for </a:t>
            </a:r>
            <a:r>
              <a:rPr lang="en-US" sz="2400" kern="100">
                <a:solidFill>
                  <a:srgbClr val="C00000"/>
                </a:solidFill>
                <a:highlight>
                  <a:srgbClr val="FFFF00"/>
                </a:highlight>
                <a:latin typeface="Roboto Light" panose="02000000000000000000" pitchFamily="2" charset="0"/>
                <a:ea typeface="Roboto Light" panose="02000000000000000000" pitchFamily="2" charset="0"/>
                <a:cs typeface="Roboto Light" panose="02000000000000000000" pitchFamily="2" charset="0"/>
              </a:rPr>
              <a:t>XX</a:t>
            </a:r>
            <a:r>
              <a:rPr lang="en-US" sz="2400" kern="100">
                <a:latin typeface="Roboto Light" panose="02000000000000000000" pitchFamily="2" charset="0"/>
                <a:ea typeface="Roboto Light" panose="02000000000000000000" pitchFamily="2" charset="0"/>
                <a:cs typeface="Roboto Light" panose="02000000000000000000" pitchFamily="2" charset="0"/>
              </a:rPr>
              <a:t> each. They refuse to tell you about their wholesale practices, either buying or selling.</a:t>
            </a:r>
            <a:endParaRPr lang="en-GB" sz="2400" kern="100">
              <a:latin typeface="Roboto Light" panose="02000000000000000000" pitchFamily="2" charset="0"/>
              <a:ea typeface="Roboto Light" panose="02000000000000000000" pitchFamily="2" charset="0"/>
              <a:cs typeface="Roboto Light" panose="02000000000000000000" pitchFamily="2" charset="0"/>
            </a:endParaRPr>
          </a:p>
          <a:p>
            <a:pPr>
              <a:spcBef>
                <a:spcPts val="100"/>
              </a:spcBef>
              <a:spcAft>
                <a:spcPts val="500"/>
              </a:spcAft>
            </a:pPr>
            <a:endParaRPr lang="en-US" sz="2400">
              <a:latin typeface="Roboto Light" panose="02000000000000000000" pitchFamily="2" charset="0"/>
              <a:ea typeface="Roboto Light" panose="02000000000000000000" pitchFamily="2" charset="0"/>
              <a:cs typeface="Roboto Light" panose="02000000000000000000" pitchFamily="2" charset="0"/>
            </a:endParaRPr>
          </a:p>
        </p:txBody>
      </p:sp>
      <p:sp>
        <p:nvSpPr>
          <p:cNvPr id="6" name="TextBox 5">
            <a:extLst>
              <a:ext uri="{FF2B5EF4-FFF2-40B4-BE49-F238E27FC236}">
                <a16:creationId xmlns:a16="http://schemas.microsoft.com/office/drawing/2014/main" id="{497A4E86-49DF-76C2-683B-41101F1FC81A}"/>
              </a:ext>
            </a:extLst>
          </p:cNvPr>
          <p:cNvSpPr txBox="1"/>
          <p:nvPr/>
        </p:nvSpPr>
        <p:spPr>
          <a:xfrm>
            <a:off x="0" y="184968"/>
            <a:ext cx="4064282" cy="830997"/>
          </a:xfrm>
          <a:prstGeom prst="rect">
            <a:avLst/>
          </a:prstGeom>
          <a:noFill/>
        </p:spPr>
        <p:txBody>
          <a:bodyPr wrap="square" rtlCol="0">
            <a:spAutoFit/>
          </a:bodyPr>
          <a:lstStyle/>
          <a:p>
            <a:r>
              <a:rPr lang="en-US" sz="2400" b="1">
                <a:solidFill>
                  <a:srgbClr val="C00000"/>
                </a:solidFill>
                <a:highlight>
                  <a:srgbClr val="FFFF00"/>
                </a:highlight>
                <a:latin typeface="Roboto Light" panose="02000000000000000000" pitchFamily="2" charset="0"/>
                <a:ea typeface="Roboto Light" panose="02000000000000000000" pitchFamily="2" charset="0"/>
                <a:cs typeface="Roboto Light" panose="02000000000000000000" pitchFamily="2" charset="0"/>
              </a:rPr>
              <a:t>Note: update with project country currency and pricing.</a:t>
            </a:r>
          </a:p>
        </p:txBody>
      </p:sp>
    </p:spTree>
    <p:extLst>
      <p:ext uri="{BB962C8B-B14F-4D97-AF65-F5344CB8AC3E}">
        <p14:creationId xmlns:p14="http://schemas.microsoft.com/office/powerpoint/2010/main" val="1601572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1" name="Rectangle 4110">
            <a:extLst>
              <a:ext uri="{FF2B5EF4-FFF2-40B4-BE49-F238E27FC236}">
                <a16:creationId xmlns:a16="http://schemas.microsoft.com/office/drawing/2014/main" id="{09C509D2-0C1A-47B8-89C1-D3AB17D45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8F916-E5D4-CE0C-D0DD-C46A8331BEB8}"/>
              </a:ext>
            </a:extLst>
          </p:cNvPr>
          <p:cNvSpPr>
            <a:spLocks noGrp="1"/>
          </p:cNvSpPr>
          <p:nvPr>
            <p:ph type="title"/>
          </p:nvPr>
        </p:nvSpPr>
        <p:spPr>
          <a:xfrm>
            <a:off x="6572881" y="1129909"/>
            <a:ext cx="5232345" cy="1672499"/>
          </a:xfrm>
        </p:spPr>
        <p:txBody>
          <a:bodyPr>
            <a:normAutofit/>
          </a:bodyPr>
          <a:lstStyle/>
          <a:p>
            <a:pPr algn="ctr"/>
            <a:r>
              <a:rPr lang="en-US" sz="3200">
                <a:latin typeface="Roboto Light" panose="02000000000000000000" pitchFamily="2" charset="0"/>
                <a:ea typeface="Roboto Light" panose="02000000000000000000" pitchFamily="2" charset="0"/>
                <a:cs typeface="Roboto Light" panose="02000000000000000000" pitchFamily="2" charset="0"/>
              </a:rPr>
              <a:t>Antimalarial</a:t>
            </a:r>
            <a:br>
              <a:rPr lang="en-US" sz="3200">
                <a:latin typeface="Roboto Light" panose="02000000000000000000" pitchFamily="2" charset="0"/>
                <a:ea typeface="Roboto Light" panose="02000000000000000000" pitchFamily="2" charset="0"/>
                <a:cs typeface="Roboto Light" panose="02000000000000000000" pitchFamily="2" charset="0"/>
              </a:rPr>
            </a:br>
            <a:r>
              <a:rPr lang="en-US" sz="3200">
                <a:latin typeface="Roboto Light" panose="02000000000000000000" pitchFamily="2" charset="0"/>
                <a:ea typeface="Roboto Light" panose="02000000000000000000" pitchFamily="2" charset="0"/>
                <a:cs typeface="Roboto Light" panose="02000000000000000000" pitchFamily="2" charset="0"/>
              </a:rPr>
              <a:t>Product D</a:t>
            </a:r>
          </a:p>
        </p:txBody>
      </p:sp>
      <p:pic>
        <p:nvPicPr>
          <p:cNvPr id="4100" name="Picture 4">
            <a:extLst>
              <a:ext uri="{FF2B5EF4-FFF2-40B4-BE49-F238E27FC236}">
                <a16:creationId xmlns:a16="http://schemas.microsoft.com/office/drawing/2014/main" id="{33FB6859-1B6F-9C11-C10D-4F5EADC4F800}"/>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r="-2"/>
          <a:stretch/>
        </p:blipFill>
        <p:spPr bwMode="auto">
          <a:xfrm>
            <a:off x="-4642" y="10"/>
            <a:ext cx="3006061" cy="333963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2">
            <a:extLst>
              <a:ext uri="{FF2B5EF4-FFF2-40B4-BE49-F238E27FC236}">
                <a16:creationId xmlns:a16="http://schemas.microsoft.com/office/drawing/2014/main" id="{C7A168F4-BD0C-2460-5E67-3B09B69DCECE}"/>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r="-3"/>
          <a:stretch/>
        </p:blipFill>
        <p:spPr bwMode="auto">
          <a:xfrm>
            <a:off x="3198068" y="10"/>
            <a:ext cx="2991088" cy="333963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a:extLst>
              <a:ext uri="{FF2B5EF4-FFF2-40B4-BE49-F238E27FC236}">
                <a16:creationId xmlns:a16="http://schemas.microsoft.com/office/drawing/2014/main" id="{BCDFDE4D-D8D6-24CD-0211-A4DECC82134B}"/>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2" y="3518351"/>
            <a:ext cx="6189158" cy="33396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57531D60-48DD-77C1-7467-BD97F2D6B766}"/>
              </a:ext>
            </a:extLst>
          </p:cNvPr>
          <p:cNvSpPr>
            <a:spLocks noGrp="1"/>
          </p:cNvSpPr>
          <p:nvPr>
            <p:ph idx="1"/>
          </p:nvPr>
        </p:nvSpPr>
        <p:spPr>
          <a:xfrm>
            <a:off x="6518115" y="2652952"/>
            <a:ext cx="5456634" cy="3694734"/>
          </a:xfrm>
        </p:spPr>
        <p:txBody>
          <a:bodyPr>
            <a:normAutofit/>
          </a:bodyPr>
          <a:lstStyle/>
          <a:p>
            <a:pPr marL="0" indent="0">
              <a:spcBef>
                <a:spcPts val="100"/>
              </a:spcBef>
              <a:spcAft>
                <a:spcPts val="500"/>
              </a:spcAft>
              <a:buNone/>
            </a:pPr>
            <a:r>
              <a:rPr lang="en-US" sz="2400" kern="100">
                <a:effectLst/>
                <a:latin typeface="Roboto Light" panose="02000000000000000000" pitchFamily="2" charset="0"/>
                <a:ea typeface="Roboto Light" panose="02000000000000000000" pitchFamily="2" charset="0"/>
                <a:cs typeface="Roboto Light" panose="02000000000000000000" pitchFamily="2" charset="0"/>
              </a:rPr>
              <a:t>This product has not been out of stock since December 2023. They sell on average 4 packs per month, but can’t remember what happened last week. They sell them for </a:t>
            </a:r>
            <a:r>
              <a:rPr lang="en-US" sz="2400" kern="100">
                <a:solidFill>
                  <a:srgbClr val="C00000"/>
                </a:solidFill>
                <a:effectLst/>
                <a:highlight>
                  <a:srgbClr val="FFFF00"/>
                </a:highlight>
                <a:latin typeface="Roboto Light" panose="02000000000000000000" pitchFamily="2" charset="0"/>
                <a:ea typeface="Roboto Light" panose="02000000000000000000" pitchFamily="2" charset="0"/>
                <a:cs typeface="Roboto Light" panose="02000000000000000000" pitchFamily="2" charset="0"/>
              </a:rPr>
              <a:t>XX</a:t>
            </a:r>
            <a:r>
              <a:rPr lang="en-US" sz="2400" kern="100">
                <a:effectLst/>
                <a:latin typeface="Roboto Light" panose="02000000000000000000" pitchFamily="2" charset="0"/>
                <a:ea typeface="Roboto Light" panose="02000000000000000000" pitchFamily="2" charset="0"/>
                <a:cs typeface="Roboto Light" panose="02000000000000000000" pitchFamily="2" charset="0"/>
              </a:rPr>
              <a:t> to retail customers and to wholesale customers. There is no minimum order size. When they buy them wholesale, they cost </a:t>
            </a:r>
            <a:r>
              <a:rPr lang="en-US" sz="2400" kern="100">
                <a:solidFill>
                  <a:srgbClr val="C00000"/>
                </a:solidFill>
                <a:effectLst/>
                <a:highlight>
                  <a:srgbClr val="FFFF00"/>
                </a:highlight>
                <a:latin typeface="Roboto Light" panose="02000000000000000000" pitchFamily="2" charset="0"/>
                <a:ea typeface="Roboto Light" panose="02000000000000000000" pitchFamily="2" charset="0"/>
                <a:cs typeface="Roboto Light" panose="02000000000000000000" pitchFamily="2" charset="0"/>
              </a:rPr>
              <a:t>XX</a:t>
            </a:r>
            <a:r>
              <a:rPr lang="en-US" sz="2400" kern="100">
                <a:effectLst/>
                <a:latin typeface="Roboto Light" panose="02000000000000000000" pitchFamily="2" charset="0"/>
                <a:ea typeface="Roboto Light" panose="02000000000000000000" pitchFamily="2" charset="0"/>
                <a:cs typeface="Roboto Light" panose="02000000000000000000" pitchFamily="2" charset="0"/>
              </a:rPr>
              <a:t> each. Last time they bought 10. </a:t>
            </a:r>
            <a:endParaRPr lang="en-GB" sz="2400" kern="100">
              <a:effectLst/>
              <a:latin typeface="Roboto Light" panose="02000000000000000000" pitchFamily="2" charset="0"/>
              <a:ea typeface="Roboto Light" panose="02000000000000000000" pitchFamily="2" charset="0"/>
              <a:cs typeface="Roboto Light" panose="02000000000000000000" pitchFamily="2" charset="0"/>
            </a:endParaRPr>
          </a:p>
          <a:p>
            <a:pPr>
              <a:spcBef>
                <a:spcPts val="100"/>
              </a:spcBef>
              <a:spcAft>
                <a:spcPts val="500"/>
              </a:spcAft>
            </a:pPr>
            <a:endParaRPr lang="en-US" sz="2400">
              <a:latin typeface="Roboto Light" panose="02000000000000000000" pitchFamily="2" charset="0"/>
              <a:ea typeface="Roboto Light" panose="02000000000000000000" pitchFamily="2" charset="0"/>
              <a:cs typeface="Roboto Light" panose="02000000000000000000" pitchFamily="2" charset="0"/>
            </a:endParaRPr>
          </a:p>
        </p:txBody>
      </p:sp>
      <p:sp>
        <p:nvSpPr>
          <p:cNvPr id="4" name="TextBox 3">
            <a:extLst>
              <a:ext uri="{FF2B5EF4-FFF2-40B4-BE49-F238E27FC236}">
                <a16:creationId xmlns:a16="http://schemas.microsoft.com/office/drawing/2014/main" id="{7C3AAA9B-FA3C-434D-D327-3570FC5E7B9E}"/>
              </a:ext>
            </a:extLst>
          </p:cNvPr>
          <p:cNvSpPr txBox="1"/>
          <p:nvPr/>
        </p:nvSpPr>
        <p:spPr>
          <a:xfrm>
            <a:off x="6243922" y="149456"/>
            <a:ext cx="5588687" cy="830997"/>
          </a:xfrm>
          <a:prstGeom prst="rect">
            <a:avLst/>
          </a:prstGeom>
          <a:noFill/>
        </p:spPr>
        <p:txBody>
          <a:bodyPr wrap="square" rtlCol="0">
            <a:spAutoFit/>
          </a:bodyPr>
          <a:lstStyle/>
          <a:p>
            <a:r>
              <a:rPr lang="en-US" sz="2400" b="1">
                <a:solidFill>
                  <a:srgbClr val="C00000"/>
                </a:solidFill>
                <a:highlight>
                  <a:srgbClr val="FFFF00"/>
                </a:highlight>
                <a:latin typeface="Roboto Light" panose="02000000000000000000" pitchFamily="2" charset="0"/>
                <a:ea typeface="Roboto Light" panose="02000000000000000000" pitchFamily="2" charset="0"/>
                <a:cs typeface="Roboto Light" panose="02000000000000000000" pitchFamily="2" charset="0"/>
              </a:rPr>
              <a:t>Note: update with project country currency and pricing.</a:t>
            </a:r>
          </a:p>
        </p:txBody>
      </p:sp>
    </p:spTree>
    <p:extLst>
      <p:ext uri="{BB962C8B-B14F-4D97-AF65-F5344CB8AC3E}">
        <p14:creationId xmlns:p14="http://schemas.microsoft.com/office/powerpoint/2010/main" val="106231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8F916-E5D4-CE0C-D0DD-C46A8331BEB8}"/>
              </a:ext>
            </a:extLst>
          </p:cNvPr>
          <p:cNvSpPr>
            <a:spLocks noGrp="1"/>
          </p:cNvSpPr>
          <p:nvPr>
            <p:ph type="title" idx="4294967295"/>
          </p:nvPr>
        </p:nvSpPr>
        <p:spPr>
          <a:xfrm>
            <a:off x="221484" y="1689322"/>
            <a:ext cx="3332163" cy="962397"/>
          </a:xfrm>
        </p:spPr>
        <p:txBody>
          <a:bodyPr anchor="b">
            <a:noAutofit/>
          </a:bodyPr>
          <a:lstStyle/>
          <a:p>
            <a:pPr algn="ctr"/>
            <a:r>
              <a:rPr lang="en-US" sz="3200">
                <a:latin typeface="Roboto Light" panose="02000000000000000000" pitchFamily="2" charset="0"/>
                <a:ea typeface="Roboto Light" panose="02000000000000000000" pitchFamily="2" charset="0"/>
                <a:cs typeface="Roboto Light" panose="02000000000000000000" pitchFamily="2" charset="0"/>
              </a:rPr>
              <a:t>Antimalarial Product E</a:t>
            </a:r>
          </a:p>
        </p:txBody>
      </p:sp>
      <p:sp>
        <p:nvSpPr>
          <p:cNvPr id="3" name="Content Placeholder 2">
            <a:extLst>
              <a:ext uri="{FF2B5EF4-FFF2-40B4-BE49-F238E27FC236}">
                <a16:creationId xmlns:a16="http://schemas.microsoft.com/office/drawing/2014/main" id="{57531D60-48DD-77C1-7467-BD97F2D6B766}"/>
              </a:ext>
            </a:extLst>
          </p:cNvPr>
          <p:cNvSpPr>
            <a:spLocks noGrp="1"/>
          </p:cNvSpPr>
          <p:nvPr>
            <p:ph idx="4294967295"/>
          </p:nvPr>
        </p:nvSpPr>
        <p:spPr>
          <a:xfrm>
            <a:off x="129039" y="2762014"/>
            <a:ext cx="3517055" cy="3446462"/>
          </a:xfrm>
        </p:spPr>
        <p:txBody>
          <a:bodyPr anchor="t">
            <a:noAutofit/>
          </a:bodyPr>
          <a:lstStyle/>
          <a:p>
            <a:pPr marL="0" indent="0">
              <a:spcBef>
                <a:spcPts val="100"/>
              </a:spcBef>
              <a:spcAft>
                <a:spcPts val="500"/>
              </a:spcAft>
              <a:buNone/>
            </a:pPr>
            <a:r>
              <a:rPr lang="en-US" sz="2400" kern="100">
                <a:effectLst/>
                <a:latin typeface="Roboto Light" panose="02000000000000000000" pitchFamily="2" charset="0"/>
                <a:ea typeface="Roboto Light" panose="02000000000000000000" pitchFamily="2" charset="0"/>
                <a:cs typeface="Roboto Light" panose="02000000000000000000" pitchFamily="2" charset="0"/>
              </a:rPr>
              <a:t>This is their best-selling product! They sold all their stock 2 weeks ago and it took a week to get more. They sell for </a:t>
            </a:r>
            <a:r>
              <a:rPr lang="en-US" sz="2400" kern="100">
                <a:solidFill>
                  <a:srgbClr val="C00000"/>
                </a:solidFill>
                <a:effectLst/>
                <a:highlight>
                  <a:srgbClr val="FFFF00"/>
                </a:highlight>
                <a:latin typeface="Roboto Light" panose="02000000000000000000" pitchFamily="2" charset="0"/>
                <a:ea typeface="Roboto Light" panose="02000000000000000000" pitchFamily="2" charset="0"/>
                <a:cs typeface="Roboto Light" panose="02000000000000000000" pitchFamily="2" charset="0"/>
              </a:rPr>
              <a:t>XX</a:t>
            </a:r>
            <a:r>
              <a:rPr lang="en-US" sz="2400" kern="100">
                <a:effectLst/>
                <a:latin typeface="Roboto Light" panose="02000000000000000000" pitchFamily="2" charset="0"/>
                <a:ea typeface="Roboto Light" panose="02000000000000000000" pitchFamily="2" charset="0"/>
                <a:cs typeface="Roboto Light" panose="02000000000000000000" pitchFamily="2" charset="0"/>
              </a:rPr>
              <a:t> per pack. They refuse to tell you about their wholesale practices.</a:t>
            </a:r>
            <a:endParaRPr lang="en-GB" sz="2400" kern="100">
              <a:effectLst/>
              <a:latin typeface="Roboto Light" panose="02000000000000000000" pitchFamily="2" charset="0"/>
              <a:ea typeface="Roboto Light" panose="02000000000000000000" pitchFamily="2" charset="0"/>
              <a:cs typeface="Roboto Light" panose="02000000000000000000" pitchFamily="2" charset="0"/>
            </a:endParaRPr>
          </a:p>
          <a:p>
            <a:pPr>
              <a:spcBef>
                <a:spcPts val="100"/>
              </a:spcBef>
              <a:spcAft>
                <a:spcPts val="500"/>
              </a:spcAft>
            </a:pPr>
            <a:endParaRPr lang="en-US" sz="2400"/>
          </a:p>
        </p:txBody>
      </p:sp>
      <p:pic>
        <p:nvPicPr>
          <p:cNvPr id="5122" name="Picture 2">
            <a:extLst>
              <a:ext uri="{FF2B5EF4-FFF2-40B4-BE49-F238E27FC236}">
                <a16:creationId xmlns:a16="http://schemas.microsoft.com/office/drawing/2014/main" id="{766C5CE3-A24F-BCAD-D6E2-E03C406E8635}"/>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rot="16200000">
            <a:off x="4685850" y="-820030"/>
            <a:ext cx="3348448" cy="501870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4">
            <a:extLst>
              <a:ext uri="{FF2B5EF4-FFF2-40B4-BE49-F238E27FC236}">
                <a16:creationId xmlns:a16="http://schemas.microsoft.com/office/drawing/2014/main" id="{D7511F18-3DEC-DCC0-2E58-524391C4650F}"/>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9203092" y="-73247"/>
            <a:ext cx="2867889" cy="408320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3">
            <a:extLst>
              <a:ext uri="{FF2B5EF4-FFF2-40B4-BE49-F238E27FC236}">
                <a16:creationId xmlns:a16="http://schemas.microsoft.com/office/drawing/2014/main" id="{BB099F90-3BFF-B749-1A12-9D6F46E424DF}"/>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3850720" y="3320626"/>
            <a:ext cx="5018707" cy="344783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E03E3592-2F08-5CEC-B78B-4C84889E6C90}"/>
              </a:ext>
            </a:extLst>
          </p:cNvPr>
          <p:cNvSpPr txBox="1"/>
          <p:nvPr/>
        </p:nvSpPr>
        <p:spPr>
          <a:xfrm>
            <a:off x="129039" y="130322"/>
            <a:ext cx="3596655" cy="1200329"/>
          </a:xfrm>
          <a:prstGeom prst="rect">
            <a:avLst/>
          </a:prstGeom>
          <a:noFill/>
        </p:spPr>
        <p:txBody>
          <a:bodyPr wrap="square" rtlCol="0">
            <a:spAutoFit/>
          </a:bodyPr>
          <a:lstStyle/>
          <a:p>
            <a:r>
              <a:rPr lang="en-US" sz="2400" b="1">
                <a:solidFill>
                  <a:srgbClr val="C00000"/>
                </a:solidFill>
                <a:highlight>
                  <a:srgbClr val="FFFF00"/>
                </a:highlight>
                <a:latin typeface="Roboto Light" panose="02000000000000000000" pitchFamily="2" charset="0"/>
                <a:ea typeface="Roboto Light" panose="02000000000000000000" pitchFamily="2" charset="0"/>
                <a:cs typeface="Roboto Light" panose="02000000000000000000" pitchFamily="2" charset="0"/>
              </a:rPr>
              <a:t>Note: update with project country currency and pricing.</a:t>
            </a:r>
          </a:p>
        </p:txBody>
      </p:sp>
    </p:spTree>
    <p:extLst>
      <p:ext uri="{BB962C8B-B14F-4D97-AF65-F5344CB8AC3E}">
        <p14:creationId xmlns:p14="http://schemas.microsoft.com/office/powerpoint/2010/main" val="64506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296ACB11-291F-877F-A24A-A22F16F5B45D}"/>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rot="16200000">
            <a:off x="1277429" y="1645843"/>
            <a:ext cx="4016916" cy="598946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a:extLst>
              <a:ext uri="{FF2B5EF4-FFF2-40B4-BE49-F238E27FC236}">
                <a16:creationId xmlns:a16="http://schemas.microsoft.com/office/drawing/2014/main" id="{53F0AA51-7DFC-0ACB-8A39-7FD67E5D761C}"/>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rot="16200000">
            <a:off x="7296375" y="2041471"/>
            <a:ext cx="4013825" cy="519511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a:extLst>
              <a:ext uri="{FF2B5EF4-FFF2-40B4-BE49-F238E27FC236}">
                <a16:creationId xmlns:a16="http://schemas.microsoft.com/office/drawing/2014/main" id="{DD4D5EA6-5399-FDD0-6EEF-FE17808DE901}"/>
              </a:ext>
            </a:extLst>
          </p:cNvPr>
          <p:cNvSpPr txBox="1">
            <a:spLocks/>
          </p:cNvSpPr>
          <p:nvPr/>
        </p:nvSpPr>
        <p:spPr>
          <a:xfrm>
            <a:off x="0" y="986197"/>
            <a:ext cx="3657600" cy="164592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a:latin typeface="Roboto Light" panose="02000000000000000000" pitchFamily="2" charset="0"/>
                <a:ea typeface="Roboto Light" panose="02000000000000000000" pitchFamily="2" charset="0"/>
                <a:cs typeface="Roboto Light" panose="02000000000000000000" pitchFamily="2" charset="0"/>
              </a:rPr>
              <a:t>Antimalarial Product F</a:t>
            </a:r>
          </a:p>
        </p:txBody>
      </p:sp>
      <p:sp>
        <p:nvSpPr>
          <p:cNvPr id="5" name="TextBox 4">
            <a:extLst>
              <a:ext uri="{FF2B5EF4-FFF2-40B4-BE49-F238E27FC236}">
                <a16:creationId xmlns:a16="http://schemas.microsoft.com/office/drawing/2014/main" id="{4AD40DE4-C6D0-282E-766F-CAB6E8847A3D}"/>
              </a:ext>
            </a:extLst>
          </p:cNvPr>
          <p:cNvSpPr txBox="1"/>
          <p:nvPr/>
        </p:nvSpPr>
        <p:spPr>
          <a:xfrm>
            <a:off x="86902" y="125157"/>
            <a:ext cx="8084332" cy="461665"/>
          </a:xfrm>
          <a:prstGeom prst="rect">
            <a:avLst/>
          </a:prstGeom>
          <a:noFill/>
        </p:spPr>
        <p:txBody>
          <a:bodyPr wrap="square" rtlCol="0">
            <a:spAutoFit/>
          </a:bodyPr>
          <a:lstStyle/>
          <a:p>
            <a:r>
              <a:rPr lang="en-US" sz="2400" b="1">
                <a:solidFill>
                  <a:srgbClr val="C00000"/>
                </a:solidFill>
                <a:highlight>
                  <a:srgbClr val="FFFF00"/>
                </a:highlight>
                <a:latin typeface="Roboto Light" panose="02000000000000000000" pitchFamily="2" charset="0"/>
                <a:ea typeface="Roboto Light" panose="02000000000000000000" pitchFamily="2" charset="0"/>
                <a:cs typeface="Roboto Light" panose="02000000000000000000" pitchFamily="2" charset="0"/>
              </a:rPr>
              <a:t>Note: update with project country currency and pricing.</a:t>
            </a:r>
          </a:p>
        </p:txBody>
      </p:sp>
      <p:sp>
        <p:nvSpPr>
          <p:cNvPr id="6" name="Content Placeholder 2">
            <a:extLst>
              <a:ext uri="{FF2B5EF4-FFF2-40B4-BE49-F238E27FC236}">
                <a16:creationId xmlns:a16="http://schemas.microsoft.com/office/drawing/2014/main" id="{5998EB87-59E1-6786-9333-9FFA230E3C5D}"/>
              </a:ext>
            </a:extLst>
          </p:cNvPr>
          <p:cNvSpPr txBox="1">
            <a:spLocks/>
          </p:cNvSpPr>
          <p:nvPr/>
        </p:nvSpPr>
        <p:spPr>
          <a:xfrm>
            <a:off x="3268494" y="908376"/>
            <a:ext cx="8632353" cy="1645920"/>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00"/>
              </a:spcBef>
              <a:spcAft>
                <a:spcPts val="500"/>
              </a:spcAft>
              <a:buNone/>
            </a:pPr>
            <a:r>
              <a:rPr lang="en-US" sz="2400" kern="100">
                <a:latin typeface="Roboto Light" panose="02000000000000000000" pitchFamily="2" charset="0"/>
                <a:ea typeface="Roboto Light" panose="02000000000000000000" pitchFamily="2" charset="0"/>
                <a:cs typeface="Roboto Light" panose="02000000000000000000" pitchFamily="2" charset="0"/>
              </a:rPr>
              <a:t>This product rarely goes out of stock, but the provider can’t remember if it has in the past 3 months. It sells for </a:t>
            </a:r>
            <a:r>
              <a:rPr lang="en-US" sz="2400" kern="100">
                <a:solidFill>
                  <a:srgbClr val="C00000"/>
                </a:solidFill>
                <a:highlight>
                  <a:srgbClr val="FFFF00"/>
                </a:highlight>
                <a:latin typeface="Roboto Light" panose="02000000000000000000" pitchFamily="2" charset="0"/>
                <a:ea typeface="Roboto Light" panose="02000000000000000000" pitchFamily="2" charset="0"/>
                <a:cs typeface="Roboto Light" panose="02000000000000000000" pitchFamily="2" charset="0"/>
              </a:rPr>
              <a:t>XX</a:t>
            </a:r>
            <a:r>
              <a:rPr lang="en-US" sz="2400" kern="100">
                <a:solidFill>
                  <a:srgbClr val="C00000"/>
                </a:solidFill>
                <a:latin typeface="Roboto Light" panose="02000000000000000000" pitchFamily="2" charset="0"/>
                <a:ea typeface="Roboto Light" panose="02000000000000000000" pitchFamily="2" charset="0"/>
                <a:cs typeface="Roboto Light" panose="02000000000000000000" pitchFamily="2" charset="0"/>
              </a:rPr>
              <a:t> </a:t>
            </a:r>
            <a:r>
              <a:rPr lang="en-US" sz="2400" kern="100">
                <a:latin typeface="Roboto Light" panose="02000000000000000000" pitchFamily="2" charset="0"/>
                <a:ea typeface="Roboto Light" panose="02000000000000000000" pitchFamily="2" charset="0"/>
                <a:cs typeface="Roboto Light" panose="02000000000000000000" pitchFamily="2" charset="0"/>
              </a:rPr>
              <a:t>to any customer type. They have sold 2 in the past week. 1 to retail and 1 to another outlet type. They buy them in lots of 5 from their wholesaler for </a:t>
            </a:r>
            <a:r>
              <a:rPr lang="en-US" sz="2400" kern="100">
                <a:solidFill>
                  <a:srgbClr val="C00000"/>
                </a:solidFill>
                <a:highlight>
                  <a:srgbClr val="FFFF00"/>
                </a:highlight>
                <a:latin typeface="Roboto Light" panose="02000000000000000000" pitchFamily="2" charset="0"/>
                <a:ea typeface="Roboto Light" panose="02000000000000000000" pitchFamily="2" charset="0"/>
                <a:cs typeface="Roboto Light" panose="02000000000000000000" pitchFamily="2" charset="0"/>
              </a:rPr>
              <a:t>XX</a:t>
            </a:r>
            <a:r>
              <a:rPr lang="en-US" sz="2400" kern="100">
                <a:latin typeface="Roboto Light" panose="02000000000000000000" pitchFamily="2" charset="0"/>
                <a:ea typeface="Roboto Light" panose="02000000000000000000" pitchFamily="2" charset="0"/>
                <a:cs typeface="Roboto Light" panose="02000000000000000000" pitchFamily="2" charset="0"/>
              </a:rPr>
              <a:t> each. </a:t>
            </a:r>
            <a:endParaRPr lang="en-GB" sz="2400" kern="100">
              <a:latin typeface="Roboto Light" panose="02000000000000000000" pitchFamily="2" charset="0"/>
              <a:ea typeface="Roboto Light" panose="02000000000000000000" pitchFamily="2" charset="0"/>
              <a:cs typeface="Roboto Light" panose="02000000000000000000" pitchFamily="2" charset="0"/>
            </a:endParaRPr>
          </a:p>
          <a:p>
            <a:pPr>
              <a:spcBef>
                <a:spcPts val="100"/>
              </a:spcBef>
              <a:spcAft>
                <a:spcPts val="500"/>
              </a:spcAft>
            </a:pPr>
            <a:endParaRPr lang="en-US" sz="2400">
              <a:latin typeface="Roboto Light" panose="02000000000000000000" pitchFamily="2" charset="0"/>
              <a:ea typeface="Roboto Light" panose="02000000000000000000" pitchFamily="2" charset="0"/>
              <a:cs typeface="Roboto Light" panose="02000000000000000000" pitchFamily="2" charset="0"/>
            </a:endParaRPr>
          </a:p>
        </p:txBody>
      </p:sp>
    </p:spTree>
    <p:extLst>
      <p:ext uri="{BB962C8B-B14F-4D97-AF65-F5344CB8AC3E}">
        <p14:creationId xmlns:p14="http://schemas.microsoft.com/office/powerpoint/2010/main" val="1386633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6FF1648C-B4F2-37C0-BE7D-EE9E39513A84}"/>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rot="5400000">
            <a:off x="1750553" y="1643435"/>
            <a:ext cx="2793002" cy="598475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96998CD4-1661-5684-03F6-863576E67D1D}"/>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rot="5400000">
            <a:off x="7750811" y="1742992"/>
            <a:ext cx="2793003" cy="578563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a:extLst>
              <a:ext uri="{FF2B5EF4-FFF2-40B4-BE49-F238E27FC236}">
                <a16:creationId xmlns:a16="http://schemas.microsoft.com/office/drawing/2014/main" id="{D0818B77-0E33-439D-AAC3-61FA130B3EF1}"/>
              </a:ext>
            </a:extLst>
          </p:cNvPr>
          <p:cNvSpPr txBox="1">
            <a:spLocks/>
          </p:cNvSpPr>
          <p:nvPr/>
        </p:nvSpPr>
        <p:spPr>
          <a:xfrm>
            <a:off x="-244157" y="825687"/>
            <a:ext cx="4343400" cy="1929384"/>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a:latin typeface="Roboto Light" panose="02000000000000000000" pitchFamily="2" charset="0"/>
                <a:ea typeface="Roboto Light" panose="02000000000000000000" pitchFamily="2" charset="0"/>
                <a:cs typeface="Roboto Light" panose="02000000000000000000" pitchFamily="2" charset="0"/>
              </a:rPr>
              <a:t>RDT</a:t>
            </a:r>
          </a:p>
          <a:p>
            <a:pPr algn="ctr"/>
            <a:r>
              <a:rPr lang="en-US" sz="3200">
                <a:latin typeface="Roboto Light" panose="02000000000000000000" pitchFamily="2" charset="0"/>
                <a:ea typeface="Roboto Light" panose="02000000000000000000" pitchFamily="2" charset="0"/>
                <a:cs typeface="Roboto Light" panose="02000000000000000000" pitchFamily="2" charset="0"/>
              </a:rPr>
              <a:t>Product G</a:t>
            </a:r>
          </a:p>
        </p:txBody>
      </p:sp>
      <p:sp>
        <p:nvSpPr>
          <p:cNvPr id="5" name="TextBox 4">
            <a:extLst>
              <a:ext uri="{FF2B5EF4-FFF2-40B4-BE49-F238E27FC236}">
                <a16:creationId xmlns:a16="http://schemas.microsoft.com/office/drawing/2014/main" id="{D012A466-0E32-8FB8-18A0-D0232ED071F2}"/>
              </a:ext>
            </a:extLst>
          </p:cNvPr>
          <p:cNvSpPr txBox="1"/>
          <p:nvPr/>
        </p:nvSpPr>
        <p:spPr>
          <a:xfrm>
            <a:off x="64009" y="179356"/>
            <a:ext cx="8613063" cy="461665"/>
          </a:xfrm>
          <a:prstGeom prst="rect">
            <a:avLst/>
          </a:prstGeom>
          <a:noFill/>
        </p:spPr>
        <p:txBody>
          <a:bodyPr wrap="square" rtlCol="0">
            <a:spAutoFit/>
          </a:bodyPr>
          <a:lstStyle/>
          <a:p>
            <a:r>
              <a:rPr lang="en-US" sz="2400" b="1">
                <a:solidFill>
                  <a:srgbClr val="C00000"/>
                </a:solidFill>
                <a:highlight>
                  <a:srgbClr val="FFFF00"/>
                </a:highlight>
                <a:latin typeface="Roboto Light" panose="02000000000000000000" pitchFamily="2" charset="0"/>
                <a:ea typeface="Roboto Light" panose="02000000000000000000" pitchFamily="2" charset="0"/>
                <a:cs typeface="Roboto Light" panose="02000000000000000000" pitchFamily="2" charset="0"/>
              </a:rPr>
              <a:t>Note: update with project country currency and pricing.</a:t>
            </a:r>
          </a:p>
        </p:txBody>
      </p:sp>
      <p:sp>
        <p:nvSpPr>
          <p:cNvPr id="6" name="Content Placeholder 2">
            <a:extLst>
              <a:ext uri="{FF2B5EF4-FFF2-40B4-BE49-F238E27FC236}">
                <a16:creationId xmlns:a16="http://schemas.microsoft.com/office/drawing/2014/main" id="{F65B1712-ACE1-CFF3-7966-28A04348EC36}"/>
              </a:ext>
            </a:extLst>
          </p:cNvPr>
          <p:cNvSpPr txBox="1">
            <a:spLocks/>
          </p:cNvSpPr>
          <p:nvPr/>
        </p:nvSpPr>
        <p:spPr>
          <a:xfrm>
            <a:off x="3998068" y="975473"/>
            <a:ext cx="7808600" cy="1929384"/>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00"/>
              </a:spcBef>
              <a:spcAft>
                <a:spcPts val="500"/>
              </a:spcAft>
              <a:buNone/>
            </a:pPr>
            <a:r>
              <a:rPr lang="en-US" sz="2400" kern="100">
                <a:latin typeface="Roboto Light" panose="02000000000000000000" pitchFamily="2" charset="0"/>
                <a:ea typeface="Roboto Light" panose="02000000000000000000" pitchFamily="2" charset="0"/>
                <a:cs typeface="Roboto Light" panose="02000000000000000000" pitchFamily="2" charset="0"/>
              </a:rPr>
              <a:t>The provider has sold 6 of these this week for take-away (</a:t>
            </a:r>
            <a:r>
              <a:rPr lang="en-US" sz="2400" kern="100">
                <a:solidFill>
                  <a:srgbClr val="C00000"/>
                </a:solidFill>
                <a:highlight>
                  <a:srgbClr val="FFFF00"/>
                </a:highlight>
                <a:latin typeface="Roboto Light" panose="02000000000000000000" pitchFamily="2" charset="0"/>
                <a:ea typeface="Roboto Light" panose="02000000000000000000" pitchFamily="2" charset="0"/>
                <a:cs typeface="Roboto Light" panose="02000000000000000000" pitchFamily="2" charset="0"/>
              </a:rPr>
              <a:t>XX</a:t>
            </a:r>
            <a:r>
              <a:rPr lang="en-US" sz="2400" kern="100">
                <a:latin typeface="Roboto Light" panose="02000000000000000000" pitchFamily="2" charset="0"/>
                <a:ea typeface="Roboto Light" panose="02000000000000000000" pitchFamily="2" charset="0"/>
                <a:cs typeface="Roboto Light" panose="02000000000000000000" pitchFamily="2" charset="0"/>
              </a:rPr>
              <a:t>). They do not offer in-house testing. Children get no discount. They were out of stock earlier this month. They buy them in batches of 50 from their supplier for </a:t>
            </a:r>
            <a:r>
              <a:rPr lang="en-US" sz="2400" kern="100">
                <a:solidFill>
                  <a:srgbClr val="C00000"/>
                </a:solidFill>
                <a:highlight>
                  <a:srgbClr val="FFFF00"/>
                </a:highlight>
                <a:latin typeface="Roboto Light" panose="02000000000000000000" pitchFamily="2" charset="0"/>
                <a:ea typeface="Roboto Light" panose="02000000000000000000" pitchFamily="2" charset="0"/>
                <a:cs typeface="Roboto Light" panose="02000000000000000000" pitchFamily="2" charset="0"/>
              </a:rPr>
              <a:t>XX</a:t>
            </a:r>
            <a:r>
              <a:rPr lang="en-US" sz="2400" kern="100">
                <a:latin typeface="Roboto Light" panose="02000000000000000000" pitchFamily="2" charset="0"/>
                <a:ea typeface="Roboto Light" panose="02000000000000000000" pitchFamily="2" charset="0"/>
                <a:cs typeface="Roboto Light" panose="02000000000000000000" pitchFamily="2" charset="0"/>
              </a:rPr>
              <a:t>. They do not sell to other outlets</a:t>
            </a:r>
            <a:endParaRPr lang="en-GB" sz="2400" kern="100">
              <a:latin typeface="Roboto Light" panose="02000000000000000000" pitchFamily="2" charset="0"/>
              <a:ea typeface="Roboto Light" panose="02000000000000000000" pitchFamily="2" charset="0"/>
              <a:cs typeface="Roboto Light" panose="02000000000000000000" pitchFamily="2" charset="0"/>
            </a:endParaRPr>
          </a:p>
          <a:p>
            <a:pPr marL="0" indent="0">
              <a:spcBef>
                <a:spcPts val="100"/>
              </a:spcBef>
              <a:spcAft>
                <a:spcPts val="500"/>
              </a:spcAft>
              <a:buFont typeface="Arial" panose="020B0604020202020204" pitchFamily="34" charset="0"/>
              <a:buNone/>
            </a:pPr>
            <a:endParaRPr lang="en-GB" sz="2400" kern="100">
              <a:latin typeface="Roboto Light" panose="02000000000000000000" pitchFamily="2" charset="0"/>
              <a:ea typeface="Roboto Light" panose="02000000000000000000" pitchFamily="2" charset="0"/>
              <a:cs typeface="Roboto Light" panose="02000000000000000000" pitchFamily="2" charset="0"/>
            </a:endParaRPr>
          </a:p>
        </p:txBody>
      </p:sp>
    </p:spTree>
    <p:extLst>
      <p:ext uri="{BB962C8B-B14F-4D97-AF65-F5344CB8AC3E}">
        <p14:creationId xmlns:p14="http://schemas.microsoft.com/office/powerpoint/2010/main" val="3043032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1011fb24-49a0-463f-ada9-a8217d0aa252" xsi:nil="true"/>
    <lcf76f155ced4ddcb4097134ff3c332f xmlns="a72d8ac4-480f-42af-94c3-1b0dbed1eec5">
      <Terms xmlns="http://schemas.microsoft.com/office/infopath/2007/PartnerControls"/>
    </lcf76f155ced4ddcb4097134ff3c332f>
    <ORDER0 xmlns="a72d8ac4-480f-42af-94c3-1b0dbed1eec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CA194C411A66A43AF5A340052B5B424" ma:contentTypeVersion="17" ma:contentTypeDescription="Create a new document." ma:contentTypeScope="" ma:versionID="3649016989674af317ef4fc009f861e6">
  <xsd:schema xmlns:xsd="http://www.w3.org/2001/XMLSchema" xmlns:xs="http://www.w3.org/2001/XMLSchema" xmlns:p="http://schemas.microsoft.com/office/2006/metadata/properties" xmlns:ns2="1011fb24-49a0-463f-ada9-a8217d0aa252" xmlns:ns3="a72d8ac4-480f-42af-94c3-1b0dbed1eec5" targetNamespace="http://schemas.microsoft.com/office/2006/metadata/properties" ma:root="true" ma:fieldsID="ce701d13bb6f098f04d75cc544fed808" ns2:_="" ns3:_="">
    <xsd:import namespace="1011fb24-49a0-463f-ada9-a8217d0aa252"/>
    <xsd:import namespace="a72d8ac4-480f-42af-94c3-1b0dbed1eec5"/>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GenerationTime" minOccurs="0"/>
                <xsd:element ref="ns3:MediaServiceEventHashCode" minOccurs="0"/>
                <xsd:element ref="ns3:MediaServiceOCR" minOccurs="0"/>
                <xsd:element ref="ns3:MediaServiceDateTaken" minOccurs="0"/>
                <xsd:element ref="ns3:MediaLengthInSeconds" minOccurs="0"/>
                <xsd:element ref="ns3:MediaServiceObjectDetectorVersions" minOccurs="0"/>
                <xsd:element ref="ns3:MediaServiceLocation" minOccurs="0"/>
                <xsd:element ref="ns3:MediaServiceSearchProperties" minOccurs="0"/>
                <xsd:element ref="ns3:ORDER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11fb24-49a0-463f-ada9-a8217d0aa25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8717fdcf-dbb3-4213-9143-858f321dbc07}" ma:internalName="TaxCatchAll" ma:showField="CatchAllData" ma:web="1011fb24-49a0-463f-ada9-a8217d0aa252">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72d8ac4-480f-42af-94c3-1b0dbed1eec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5be66e25-6253-4f8b-9755-5684a1ad782e"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element name="ORDER0" ma:index="23" nillable="true" ma:displayName="ORDER" ma:format="Dropdown" ma:internalName="ORDER0" ma:percentage="FALS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3CA6BF2-EFA4-4864-AFFD-D672C17E9DE2}">
  <ds:schemaRefs>
    <ds:schemaRef ds:uri="http://schemas.microsoft.com/sharepoint/v3/contenttype/forms"/>
  </ds:schemaRefs>
</ds:datastoreItem>
</file>

<file path=customXml/itemProps2.xml><?xml version="1.0" encoding="utf-8"?>
<ds:datastoreItem xmlns:ds="http://schemas.openxmlformats.org/officeDocument/2006/customXml" ds:itemID="{065CE59D-3E35-4F8C-BDEB-4D223DA2F437}">
  <ds:schemaRefs>
    <ds:schemaRef ds:uri="1011fb24-49a0-463f-ada9-a8217d0aa252"/>
    <ds:schemaRef ds:uri="a72d8ac4-480f-42af-94c3-1b0dbed1ee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6D22121-AC7E-4604-B476-B5169699438C}">
  <ds:schemaRefs>
    <ds:schemaRef ds:uri="1011fb24-49a0-463f-ada9-a8217d0aa252"/>
    <ds:schemaRef ds:uri="a72d8ac4-480f-42af-94c3-1b0dbed1ee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1945</Words>
  <Application>Microsoft Office PowerPoint</Application>
  <PresentationFormat>Widescreen</PresentationFormat>
  <Paragraphs>179</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Aptos</vt:lpstr>
      <vt:lpstr>Aptos Display</vt:lpstr>
      <vt:lpstr>Arial</vt:lpstr>
      <vt:lpstr>Poppins</vt:lpstr>
      <vt:lpstr>Poppins Black</vt:lpstr>
      <vt:lpstr>Poppins Bold</vt:lpstr>
      <vt:lpstr>Poppins Light</vt:lpstr>
      <vt:lpstr>Roboto Light</vt:lpstr>
      <vt:lpstr>Office Theme</vt:lpstr>
      <vt:lpstr>PowerPoint Presentation</vt:lpstr>
      <vt:lpstr>INSTRUCTIONS FOR TEST</vt:lpstr>
      <vt:lpstr>Antimalarial Product A</vt:lpstr>
      <vt:lpstr>PowerPoint Presentation</vt:lpstr>
      <vt:lpstr>PowerPoint Presentation</vt:lpstr>
      <vt:lpstr>Antimalarial Product D</vt:lpstr>
      <vt:lpstr>Antimalarial Product E</vt:lpstr>
      <vt:lpstr>PowerPoint Presentation</vt:lpstr>
      <vt:lpstr>PowerPoint Presentation</vt:lpstr>
      <vt:lpstr>PowerPoint Presentation</vt:lpstr>
      <vt:lpstr>ANSWERS</vt:lpstr>
      <vt:lpstr>Product A</vt:lpstr>
      <vt:lpstr>Product B</vt:lpstr>
      <vt:lpstr>Product C</vt:lpstr>
      <vt:lpstr>Product D</vt:lpstr>
      <vt:lpstr>Product E</vt:lpstr>
      <vt:lpstr>Product F</vt:lpstr>
      <vt:lpstr>Product G</vt:lpstr>
      <vt:lpstr>Product 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ANTIMALARIAL  AUDIT TEST</dc:title>
  <dc:creator>Paul Bouanchaud</dc:creator>
  <cp:lastModifiedBy>Katelyn Woolheater</cp:lastModifiedBy>
  <cp:revision>1</cp:revision>
  <dcterms:created xsi:type="dcterms:W3CDTF">2024-06-12T08:23:06Z</dcterms:created>
  <dcterms:modified xsi:type="dcterms:W3CDTF">2025-09-25T18:32:24Z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0x0101001CA194C411A66A43AF5A340052B5B424</vt:lpwstr>
  </property>
  <property fmtid="{D5CDD505-2E9C-101B-9397-08002B2CF9AE}" pid="3" name="MediaServiceImageTags">
    <vt:lpwstr/>
  </property>
</Properties>
</file>