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Lab 1 ( Tkinter )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What’s Tkinter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762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It’s a python’s standard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cross-platform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package for creating a graphical user interfaces(GUIs).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How to import tkinter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762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66cc"/>
                </a:solidFill>
                <a:latin typeface="Arial"/>
              </a:rPr>
              <a:t>In python 2.x :</a:t>
            </a:r>
            <a:endParaRPr b="0" lang="en-US" sz="3600" spc="-1" strike="noStrike">
              <a:latin typeface="Arial"/>
            </a:endParaRPr>
          </a:p>
          <a:p>
            <a:pPr lvl="1" marL="864000" indent="-32364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66cc"/>
                </a:solidFill>
                <a:latin typeface="Arial"/>
              </a:rPr>
              <a:t>Import Tkinter as tk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66cc"/>
                </a:solidFill>
                <a:latin typeface="Arial"/>
              </a:rPr>
              <a:t>In python 3.x : </a:t>
            </a:r>
            <a:endParaRPr b="0" lang="en-US" sz="3600" spc="-1" strike="noStrike">
              <a:latin typeface="Arial"/>
            </a:endParaRPr>
          </a:p>
          <a:p>
            <a:pPr lvl="1" marL="864000" indent="-32364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66cc"/>
                </a:solidFill>
                <a:latin typeface="Arial"/>
              </a:rPr>
              <a:t>Import tkinter as tk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Steps for creating your GUI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762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Create the main window.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Create your components ( widgets ).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Add &amp; position your components to the main window using geometry managers.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Start the main loop to keep the window open.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Note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762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rest of the lab is in the code.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2020-11-02T11:21:14Z</dcterms:created>
  <dc:creator/>
  <dc:description/>
  <dc:language>en-US</dc:language>
  <cp:lastModifiedBy/>
  <dcterms:modified xsi:type="dcterms:W3CDTF">2020-11-03T01:58:40Z</dcterms:modified>
  <cp:revision>5</cp:revision>
  <dc:subject/>
  <dc:title>Blue Curve</dc:title>
</cp:coreProperties>
</file>