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6" r:id="rId4"/>
  </p:sldMasterIdLst>
  <p:notesMasterIdLst>
    <p:notesMasterId r:id="rId15"/>
  </p:notesMasterIdLst>
  <p:handoutMasterIdLst>
    <p:handoutMasterId r:id="rId16"/>
  </p:handoutMasterIdLst>
  <p:sldIdLst>
    <p:sldId id="334" r:id="rId5"/>
    <p:sldId id="335" r:id="rId6"/>
    <p:sldId id="336" r:id="rId7"/>
    <p:sldId id="337" r:id="rId8"/>
    <p:sldId id="338" r:id="rId9"/>
    <p:sldId id="339" r:id="rId10"/>
    <p:sldId id="340" r:id="rId11"/>
    <p:sldId id="341" r:id="rId12"/>
    <p:sldId id="342" r:id="rId13"/>
    <p:sldId id="34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autoAdjust="0"/>
    <p:restoredTop sz="84967" autoAdjust="0"/>
  </p:normalViewPr>
  <p:slideViewPr>
    <p:cSldViewPr snapToGrid="0">
      <p:cViewPr varScale="1">
        <p:scale>
          <a:sx n="65" d="100"/>
          <a:sy n="65" d="100"/>
        </p:scale>
        <p:origin x="240" y="45"/>
      </p:cViewPr>
      <p:guideLst>
        <p:guide orient="horz" pos="1392"/>
        <p:guide pos="7056"/>
        <p:guide orient="horz" pos="3168"/>
      </p:guideLst>
    </p:cSldViewPr>
  </p:slideViewPr>
  <p:outlineViewPr>
    <p:cViewPr>
      <p:scale>
        <a:sx n="33" d="100"/>
        <a:sy n="33" d="100"/>
      </p:scale>
      <p:origin x="0" y="-1103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730FC2-B4E8-4815-AFE2-5587B277EF98}" type="doc">
      <dgm:prSet loTypeId="urn:microsoft.com/office/officeart/2005/8/layout/hProcess10" loCatId="process" qsTypeId="urn:microsoft.com/office/officeart/2005/8/quickstyle/simple1" qsCatId="simple" csTypeId="urn:microsoft.com/office/officeart/2005/8/colors/accent1_2" csCatId="accent1" phldr="1"/>
      <dgm:spPr/>
      <dgm:t>
        <a:bodyPr/>
        <a:lstStyle/>
        <a:p>
          <a:endParaRPr lang="en-US"/>
        </a:p>
      </dgm:t>
    </dgm:pt>
    <dgm:pt modelId="{E20E6D08-ECCA-48EA-84F7-73FC417358A2}">
      <dgm:prSet phldrT="[Text]"/>
      <dgm:spPr/>
      <dgm:t>
        <a:bodyPr/>
        <a:lstStyle/>
        <a:p>
          <a:pPr>
            <a:spcAft>
              <a:spcPts val="600"/>
            </a:spcAft>
          </a:pPr>
          <a:r>
            <a:rPr lang="en-US" b="1" dirty="0">
              <a:latin typeface="Aptos" panose="020B0004020202020204" pitchFamily="34" charset="0"/>
            </a:rPr>
            <a:t>Containment</a:t>
          </a:r>
        </a:p>
      </dgm:t>
    </dgm:pt>
    <dgm:pt modelId="{551AE704-DF66-4AA6-98C3-5BA23534BA84}" type="parTrans" cxnId="{A7852D90-82CB-4502-B29E-0D79A687BDB9}">
      <dgm:prSet/>
      <dgm:spPr/>
      <dgm:t>
        <a:bodyPr/>
        <a:lstStyle/>
        <a:p>
          <a:endParaRPr lang="en-US"/>
        </a:p>
      </dgm:t>
    </dgm:pt>
    <dgm:pt modelId="{AFC3E14B-3D52-4887-ABD0-FB827EBF169B}" type="sibTrans" cxnId="{A7852D90-82CB-4502-B29E-0D79A687BDB9}">
      <dgm:prSet/>
      <dgm:spPr/>
      <dgm:t>
        <a:bodyPr/>
        <a:lstStyle/>
        <a:p>
          <a:endParaRPr lang="en-US"/>
        </a:p>
      </dgm:t>
    </dgm:pt>
    <dgm:pt modelId="{6A69D84B-6343-4420-98E8-6D6ABB4BCFE3}">
      <dgm:prSet phldrT="[Text]"/>
      <dgm:spPr/>
      <dgm:t>
        <a:bodyPr/>
        <a:lstStyle/>
        <a:p>
          <a:pPr>
            <a:spcAft>
              <a:spcPts val="1200"/>
            </a:spcAft>
          </a:pPr>
          <a:r>
            <a:rPr lang="en-US" dirty="0"/>
            <a:t>Isolate affected system</a:t>
          </a:r>
        </a:p>
      </dgm:t>
    </dgm:pt>
    <dgm:pt modelId="{A57C43AA-D7BA-4DD6-9C46-361BA01A91F0}" type="parTrans" cxnId="{EB21EDF9-161E-40E2-BE1F-B892AE66A445}">
      <dgm:prSet/>
      <dgm:spPr/>
      <dgm:t>
        <a:bodyPr/>
        <a:lstStyle/>
        <a:p>
          <a:endParaRPr lang="en-US"/>
        </a:p>
      </dgm:t>
    </dgm:pt>
    <dgm:pt modelId="{11373274-96EE-491A-ACEA-C92A5334148E}" type="sibTrans" cxnId="{EB21EDF9-161E-40E2-BE1F-B892AE66A445}">
      <dgm:prSet/>
      <dgm:spPr/>
      <dgm:t>
        <a:bodyPr/>
        <a:lstStyle/>
        <a:p>
          <a:endParaRPr lang="en-US"/>
        </a:p>
      </dgm:t>
    </dgm:pt>
    <dgm:pt modelId="{A0F04AF1-080B-40AC-B431-75DF9104639E}">
      <dgm:prSet phldrT="[Text]"/>
      <dgm:spPr/>
      <dgm:t>
        <a:bodyPr/>
        <a:lstStyle/>
        <a:p>
          <a:pPr>
            <a:spcAft>
              <a:spcPct val="15000"/>
            </a:spcAft>
          </a:pPr>
          <a:r>
            <a:rPr lang="en-US" dirty="0"/>
            <a:t>Restrict access to compromised code</a:t>
          </a:r>
        </a:p>
      </dgm:t>
    </dgm:pt>
    <dgm:pt modelId="{707D2818-D202-44DE-AD5D-6731F790F18D}" type="parTrans" cxnId="{94A2AC70-7F54-4CCE-B909-F482D75BFFF0}">
      <dgm:prSet/>
      <dgm:spPr/>
      <dgm:t>
        <a:bodyPr/>
        <a:lstStyle/>
        <a:p>
          <a:endParaRPr lang="en-US"/>
        </a:p>
      </dgm:t>
    </dgm:pt>
    <dgm:pt modelId="{0FB2D2AB-8DB2-452D-A78D-578CC43F1B66}" type="sibTrans" cxnId="{94A2AC70-7F54-4CCE-B909-F482D75BFFF0}">
      <dgm:prSet/>
      <dgm:spPr/>
      <dgm:t>
        <a:bodyPr/>
        <a:lstStyle/>
        <a:p>
          <a:endParaRPr lang="en-US"/>
        </a:p>
      </dgm:t>
    </dgm:pt>
    <dgm:pt modelId="{46269151-A9C8-4B76-9D77-5CFA49E8CB2A}">
      <dgm:prSet phldrT="[Text]"/>
      <dgm:spPr/>
      <dgm:t>
        <a:bodyPr/>
        <a:lstStyle/>
        <a:p>
          <a:pPr>
            <a:spcAft>
              <a:spcPts val="600"/>
            </a:spcAft>
          </a:pPr>
          <a:r>
            <a:rPr lang="en-US" b="1" dirty="0">
              <a:latin typeface="Aptos" panose="020B0004020202020204" pitchFamily="34" charset="0"/>
            </a:rPr>
            <a:t>Investigation</a:t>
          </a:r>
        </a:p>
      </dgm:t>
    </dgm:pt>
    <dgm:pt modelId="{B27EB066-3C43-4F2C-A642-1B6034D0FA60}" type="parTrans" cxnId="{D8F8DCC2-7E66-437A-918D-859CFC768B1C}">
      <dgm:prSet/>
      <dgm:spPr/>
      <dgm:t>
        <a:bodyPr/>
        <a:lstStyle/>
        <a:p>
          <a:endParaRPr lang="en-US"/>
        </a:p>
      </dgm:t>
    </dgm:pt>
    <dgm:pt modelId="{A5405745-7FD3-45F6-81DF-736084D28CE1}" type="sibTrans" cxnId="{D8F8DCC2-7E66-437A-918D-859CFC768B1C}">
      <dgm:prSet/>
      <dgm:spPr/>
      <dgm:t>
        <a:bodyPr/>
        <a:lstStyle/>
        <a:p>
          <a:endParaRPr lang="en-US"/>
        </a:p>
      </dgm:t>
    </dgm:pt>
    <dgm:pt modelId="{A0F032AF-7DEA-4414-B89E-B1681C1D3724}">
      <dgm:prSet phldrT="[Text]"/>
      <dgm:spPr/>
      <dgm:t>
        <a:bodyPr/>
        <a:lstStyle/>
        <a:p>
          <a:pPr>
            <a:spcAft>
              <a:spcPts val="1200"/>
            </a:spcAft>
          </a:pPr>
          <a:r>
            <a:rPr lang="en-US" dirty="0"/>
            <a:t>Conduct detailed breach investigation</a:t>
          </a:r>
        </a:p>
      </dgm:t>
    </dgm:pt>
    <dgm:pt modelId="{F5475DE5-FE1A-4339-8013-5B3B6F821DF7}" type="parTrans" cxnId="{726230E0-BA15-4F11-9C5C-F11A91529894}">
      <dgm:prSet/>
      <dgm:spPr/>
      <dgm:t>
        <a:bodyPr/>
        <a:lstStyle/>
        <a:p>
          <a:endParaRPr lang="en-US"/>
        </a:p>
      </dgm:t>
    </dgm:pt>
    <dgm:pt modelId="{EEBE6115-751C-45AC-9753-10A83C07B193}" type="sibTrans" cxnId="{726230E0-BA15-4F11-9C5C-F11A91529894}">
      <dgm:prSet/>
      <dgm:spPr/>
      <dgm:t>
        <a:bodyPr/>
        <a:lstStyle/>
        <a:p>
          <a:endParaRPr lang="en-US"/>
        </a:p>
      </dgm:t>
    </dgm:pt>
    <dgm:pt modelId="{22B56180-8518-4829-B3A6-721B592F3B52}">
      <dgm:prSet phldrT="[Text]"/>
      <dgm:spPr/>
      <dgm:t>
        <a:bodyPr/>
        <a:lstStyle/>
        <a:p>
          <a:pPr>
            <a:spcAft>
              <a:spcPct val="15000"/>
            </a:spcAft>
          </a:pPr>
          <a:r>
            <a:rPr lang="en-US" dirty="0"/>
            <a:t>Perform root cause analysis</a:t>
          </a:r>
        </a:p>
      </dgm:t>
    </dgm:pt>
    <dgm:pt modelId="{5E1F94AB-7A97-47D7-B0AA-469647A916DE}" type="parTrans" cxnId="{9E373850-549F-487D-AF14-E6CC332B6215}">
      <dgm:prSet/>
      <dgm:spPr/>
      <dgm:t>
        <a:bodyPr/>
        <a:lstStyle/>
        <a:p>
          <a:endParaRPr lang="en-US"/>
        </a:p>
      </dgm:t>
    </dgm:pt>
    <dgm:pt modelId="{AB1F6065-0C5A-4A35-A6D7-655236A1B901}" type="sibTrans" cxnId="{9E373850-549F-487D-AF14-E6CC332B6215}">
      <dgm:prSet/>
      <dgm:spPr/>
      <dgm:t>
        <a:bodyPr/>
        <a:lstStyle/>
        <a:p>
          <a:endParaRPr lang="en-US"/>
        </a:p>
      </dgm:t>
    </dgm:pt>
    <dgm:pt modelId="{2AE5BAED-634B-4D93-BE1C-32C809B9B612}">
      <dgm:prSet phldrT="[Text]"/>
      <dgm:spPr/>
      <dgm:t>
        <a:bodyPr/>
        <a:lstStyle/>
        <a:p>
          <a:pPr>
            <a:spcAft>
              <a:spcPts val="600"/>
            </a:spcAft>
          </a:pPr>
          <a:r>
            <a:rPr lang="en-US" b="1" dirty="0">
              <a:latin typeface="Aptos" panose="020B0004020202020204" pitchFamily="34" charset="0"/>
            </a:rPr>
            <a:t>Communication</a:t>
          </a:r>
        </a:p>
      </dgm:t>
    </dgm:pt>
    <dgm:pt modelId="{AEE3A7E5-402B-4B22-82EC-656B8AD1FCD4}" type="parTrans" cxnId="{2B5CFE65-EBFD-4828-BADC-60CD8580EFA1}">
      <dgm:prSet/>
      <dgm:spPr/>
      <dgm:t>
        <a:bodyPr/>
        <a:lstStyle/>
        <a:p>
          <a:endParaRPr lang="en-US"/>
        </a:p>
      </dgm:t>
    </dgm:pt>
    <dgm:pt modelId="{819E2BD1-ED0B-427F-9CD5-2D121600EB28}" type="sibTrans" cxnId="{2B5CFE65-EBFD-4828-BADC-60CD8580EFA1}">
      <dgm:prSet/>
      <dgm:spPr/>
      <dgm:t>
        <a:bodyPr/>
        <a:lstStyle/>
        <a:p>
          <a:endParaRPr lang="en-US"/>
        </a:p>
      </dgm:t>
    </dgm:pt>
    <dgm:pt modelId="{1FC05A6F-B81E-4149-AA52-B93D1131BF29}">
      <dgm:prSet phldrT="[Text]"/>
      <dgm:spPr/>
      <dgm:t>
        <a:bodyPr/>
        <a:lstStyle/>
        <a:p>
          <a:pPr>
            <a:spcAft>
              <a:spcPts val="1200"/>
            </a:spcAft>
          </a:pPr>
          <a:r>
            <a:rPr lang="en-US" dirty="0"/>
            <a:t>Notify relevant stakeholders</a:t>
          </a:r>
        </a:p>
      </dgm:t>
    </dgm:pt>
    <dgm:pt modelId="{87D03B22-5AF4-4A20-B9E0-A3718286248D}" type="parTrans" cxnId="{1EAB3718-08FF-4C78-9F6C-401B9063894E}">
      <dgm:prSet/>
      <dgm:spPr/>
      <dgm:t>
        <a:bodyPr/>
        <a:lstStyle/>
        <a:p>
          <a:endParaRPr lang="en-US"/>
        </a:p>
      </dgm:t>
    </dgm:pt>
    <dgm:pt modelId="{0C573F35-4B6A-4A5E-BFFF-4FCE26AE938D}" type="sibTrans" cxnId="{1EAB3718-08FF-4C78-9F6C-401B9063894E}">
      <dgm:prSet/>
      <dgm:spPr/>
      <dgm:t>
        <a:bodyPr/>
        <a:lstStyle/>
        <a:p>
          <a:endParaRPr lang="en-US"/>
        </a:p>
      </dgm:t>
    </dgm:pt>
    <dgm:pt modelId="{76D36E75-84C1-4D19-B332-5176BD2C78CA}">
      <dgm:prSet phldrT="[Text]"/>
      <dgm:spPr/>
      <dgm:t>
        <a:bodyPr/>
        <a:lstStyle/>
        <a:p>
          <a:pPr>
            <a:spcAft>
              <a:spcPct val="15000"/>
            </a:spcAft>
          </a:pPr>
          <a:r>
            <a:rPr lang="en-US" dirty="0"/>
            <a:t>Communicate with external parties as necessary</a:t>
          </a:r>
        </a:p>
      </dgm:t>
    </dgm:pt>
    <dgm:pt modelId="{6628CFF0-554E-4524-9A6E-F67451DCABFE}" type="parTrans" cxnId="{6DFA10AC-2AF1-4BAC-A38D-1EC8F7138BF2}">
      <dgm:prSet/>
      <dgm:spPr/>
      <dgm:t>
        <a:bodyPr/>
        <a:lstStyle/>
        <a:p>
          <a:endParaRPr lang="en-US"/>
        </a:p>
      </dgm:t>
    </dgm:pt>
    <dgm:pt modelId="{61D767D6-4AD6-44CE-A80A-E4C5F165C002}" type="sibTrans" cxnId="{6DFA10AC-2AF1-4BAC-A38D-1EC8F7138BF2}">
      <dgm:prSet/>
      <dgm:spPr/>
      <dgm:t>
        <a:bodyPr/>
        <a:lstStyle/>
        <a:p>
          <a:endParaRPr lang="en-US"/>
        </a:p>
      </dgm:t>
    </dgm:pt>
    <dgm:pt modelId="{A19EA346-DE84-4BDD-8117-46E2DFEF7494}">
      <dgm:prSet phldrT="[Text]"/>
      <dgm:spPr/>
      <dgm:t>
        <a:bodyPr/>
        <a:lstStyle/>
        <a:p>
          <a:pPr>
            <a:spcAft>
              <a:spcPts val="600"/>
            </a:spcAft>
          </a:pPr>
          <a:r>
            <a:rPr lang="en-US" b="1" dirty="0">
              <a:latin typeface="Aptos" panose="020B0004020202020204" pitchFamily="34" charset="0"/>
            </a:rPr>
            <a:t>Recovery</a:t>
          </a:r>
        </a:p>
      </dgm:t>
    </dgm:pt>
    <dgm:pt modelId="{85ACCB31-54F8-46B7-A30F-673C7E73B79B}" type="parTrans" cxnId="{D1FAF2B2-CF0D-44E1-85BE-C04CCCE0F28E}">
      <dgm:prSet/>
      <dgm:spPr/>
      <dgm:t>
        <a:bodyPr/>
        <a:lstStyle/>
        <a:p>
          <a:endParaRPr lang="en-US"/>
        </a:p>
      </dgm:t>
    </dgm:pt>
    <dgm:pt modelId="{494D665B-13A3-4732-A16F-EFF20FDB493F}" type="sibTrans" cxnId="{D1FAF2B2-CF0D-44E1-85BE-C04CCCE0F28E}">
      <dgm:prSet/>
      <dgm:spPr/>
      <dgm:t>
        <a:bodyPr/>
        <a:lstStyle/>
        <a:p>
          <a:endParaRPr lang="en-US"/>
        </a:p>
      </dgm:t>
    </dgm:pt>
    <dgm:pt modelId="{E76E3494-5DB4-42EB-86D1-CE92393DB52F}">
      <dgm:prSet phldrT="[Text]"/>
      <dgm:spPr/>
      <dgm:t>
        <a:bodyPr/>
        <a:lstStyle/>
        <a:p>
          <a:pPr>
            <a:spcAft>
              <a:spcPts val="1200"/>
            </a:spcAft>
          </a:pPr>
          <a:r>
            <a:rPr lang="en-US" dirty="0"/>
            <a:t>Apply patches and updates</a:t>
          </a:r>
        </a:p>
      </dgm:t>
    </dgm:pt>
    <dgm:pt modelId="{3B5FF433-CEAA-42D3-A195-0EF45270E15B}" type="parTrans" cxnId="{B0EE953D-C121-4C56-883C-EC5E04E4E0B8}">
      <dgm:prSet/>
      <dgm:spPr/>
      <dgm:t>
        <a:bodyPr/>
        <a:lstStyle/>
        <a:p>
          <a:endParaRPr lang="en-US"/>
        </a:p>
      </dgm:t>
    </dgm:pt>
    <dgm:pt modelId="{6C67F7A3-AF77-40D6-A7FE-AE249262592C}" type="sibTrans" cxnId="{B0EE953D-C121-4C56-883C-EC5E04E4E0B8}">
      <dgm:prSet/>
      <dgm:spPr/>
      <dgm:t>
        <a:bodyPr/>
        <a:lstStyle/>
        <a:p>
          <a:endParaRPr lang="en-US"/>
        </a:p>
      </dgm:t>
    </dgm:pt>
    <dgm:pt modelId="{698AEE37-A2E7-4B86-9892-8E793C2DE0C9}">
      <dgm:prSet phldrT="[Text]"/>
      <dgm:spPr/>
      <dgm:t>
        <a:bodyPr/>
        <a:lstStyle/>
        <a:p>
          <a:pPr>
            <a:spcAft>
              <a:spcPct val="15000"/>
            </a:spcAft>
          </a:pPr>
          <a:r>
            <a:rPr lang="en-US" dirty="0"/>
            <a:t>Strengthen access controls</a:t>
          </a:r>
        </a:p>
      </dgm:t>
    </dgm:pt>
    <dgm:pt modelId="{D7D1CDA0-6F8E-44BE-8665-4A7C4B629052}" type="parTrans" cxnId="{01ABC2BE-387C-4166-986D-B04A6B557E1A}">
      <dgm:prSet/>
      <dgm:spPr/>
      <dgm:t>
        <a:bodyPr/>
        <a:lstStyle/>
        <a:p>
          <a:endParaRPr lang="en-US"/>
        </a:p>
      </dgm:t>
    </dgm:pt>
    <dgm:pt modelId="{D7A8D8A6-B989-4C93-A66C-36775AC342E7}" type="sibTrans" cxnId="{01ABC2BE-387C-4166-986D-B04A6B557E1A}">
      <dgm:prSet/>
      <dgm:spPr/>
      <dgm:t>
        <a:bodyPr/>
        <a:lstStyle/>
        <a:p>
          <a:endParaRPr lang="en-US"/>
        </a:p>
      </dgm:t>
    </dgm:pt>
    <dgm:pt modelId="{D79335DA-A62A-4F4F-A670-715F30DE9FD7}">
      <dgm:prSet phldrT="[Text]"/>
      <dgm:spPr/>
      <dgm:t>
        <a:bodyPr/>
        <a:lstStyle/>
        <a:p>
          <a:pPr>
            <a:spcAft>
              <a:spcPts val="600"/>
            </a:spcAft>
          </a:pPr>
          <a:r>
            <a:rPr lang="en-US" b="1" dirty="0">
              <a:latin typeface="Aptos" panose="020B0004020202020204" pitchFamily="34" charset="0"/>
            </a:rPr>
            <a:t>Review</a:t>
          </a:r>
        </a:p>
      </dgm:t>
    </dgm:pt>
    <dgm:pt modelId="{D2CD08B8-8289-47AD-8CF4-2BC9E3A93643}" type="parTrans" cxnId="{64C4469A-4E5B-4746-A5C6-1361CE4D277A}">
      <dgm:prSet/>
      <dgm:spPr/>
      <dgm:t>
        <a:bodyPr/>
        <a:lstStyle/>
        <a:p>
          <a:endParaRPr lang="en-US"/>
        </a:p>
      </dgm:t>
    </dgm:pt>
    <dgm:pt modelId="{56FA8D48-38E5-427E-BDD0-EEEE1DD316F8}" type="sibTrans" cxnId="{64C4469A-4E5B-4746-A5C6-1361CE4D277A}">
      <dgm:prSet/>
      <dgm:spPr/>
      <dgm:t>
        <a:bodyPr/>
        <a:lstStyle/>
        <a:p>
          <a:endParaRPr lang="en-US"/>
        </a:p>
      </dgm:t>
    </dgm:pt>
    <dgm:pt modelId="{98A45EC1-C4E4-446E-88AC-A38C771FA1CA}">
      <dgm:prSet phldrT="[Text]"/>
      <dgm:spPr/>
      <dgm:t>
        <a:bodyPr/>
        <a:lstStyle/>
        <a:p>
          <a:pPr>
            <a:spcAft>
              <a:spcPts val="1200"/>
            </a:spcAft>
          </a:pPr>
          <a:r>
            <a:rPr lang="en-US" dirty="0"/>
            <a:t>Evaluate incident response effectiveness</a:t>
          </a:r>
        </a:p>
      </dgm:t>
    </dgm:pt>
    <dgm:pt modelId="{4BB2DBEE-E6B6-410B-AA06-B5C5FF3DEC23}" type="parTrans" cxnId="{FA054317-2F0F-4AF9-976A-811F5B44C6C3}">
      <dgm:prSet/>
      <dgm:spPr/>
      <dgm:t>
        <a:bodyPr/>
        <a:lstStyle/>
        <a:p>
          <a:endParaRPr lang="en-US"/>
        </a:p>
      </dgm:t>
    </dgm:pt>
    <dgm:pt modelId="{AA02D475-CA8E-4C2B-98FB-3FE3CA90F88A}" type="sibTrans" cxnId="{FA054317-2F0F-4AF9-976A-811F5B44C6C3}">
      <dgm:prSet/>
      <dgm:spPr/>
      <dgm:t>
        <a:bodyPr/>
        <a:lstStyle/>
        <a:p>
          <a:endParaRPr lang="en-US"/>
        </a:p>
      </dgm:t>
    </dgm:pt>
    <dgm:pt modelId="{2D0C2C43-95EA-46E2-81EC-4BCC852826F5}">
      <dgm:prSet phldrT="[Text]"/>
      <dgm:spPr/>
      <dgm:t>
        <a:bodyPr/>
        <a:lstStyle/>
        <a:p>
          <a:pPr>
            <a:spcAft>
              <a:spcPct val="15000"/>
            </a:spcAft>
          </a:pPr>
          <a:r>
            <a:rPr lang="en-US" dirty="0"/>
            <a:t>Enhance monitoring and detection capabilities</a:t>
          </a:r>
        </a:p>
      </dgm:t>
    </dgm:pt>
    <dgm:pt modelId="{0452EF31-6838-4D81-9427-DCB24E830681}" type="parTrans" cxnId="{7A63BB75-71A8-41FE-8674-840196229DAD}">
      <dgm:prSet/>
      <dgm:spPr/>
      <dgm:t>
        <a:bodyPr/>
        <a:lstStyle/>
        <a:p>
          <a:endParaRPr lang="en-US"/>
        </a:p>
      </dgm:t>
    </dgm:pt>
    <dgm:pt modelId="{C5939C33-27C5-43C8-B399-2E97CEFFE4D3}" type="sibTrans" cxnId="{7A63BB75-71A8-41FE-8674-840196229DAD}">
      <dgm:prSet/>
      <dgm:spPr/>
      <dgm:t>
        <a:bodyPr/>
        <a:lstStyle/>
        <a:p>
          <a:endParaRPr lang="en-US"/>
        </a:p>
      </dgm:t>
    </dgm:pt>
    <dgm:pt modelId="{A1C2574C-3A9C-4607-AA32-02F856DA2586}" type="pres">
      <dgm:prSet presAssocID="{98730FC2-B4E8-4815-AFE2-5587B277EF98}" presName="Name0" presStyleCnt="0">
        <dgm:presLayoutVars>
          <dgm:dir/>
          <dgm:resizeHandles val="exact"/>
        </dgm:presLayoutVars>
      </dgm:prSet>
      <dgm:spPr/>
    </dgm:pt>
    <dgm:pt modelId="{8C515789-10C6-4AC3-B723-BAB13CCC296E}" type="pres">
      <dgm:prSet presAssocID="{E20E6D08-ECCA-48EA-84F7-73FC417358A2}" presName="composite" presStyleCnt="0"/>
      <dgm:spPr/>
    </dgm:pt>
    <dgm:pt modelId="{01AC5E9A-3C09-4528-B742-D766D4E7CC61}" type="pres">
      <dgm:prSet presAssocID="{E20E6D08-ECCA-48EA-84F7-73FC417358A2}" presName="imagSh" presStyleLbl="bgImgPlace1" presStyleIdx="0" presStyleCnt="5"/>
      <dgm:spPr>
        <a:blipFill>
          <a:blip xmlns:r="http://schemas.openxmlformats.org/officeDocument/2006/relationships" r:embed="rId1">
            <a:alphaModFix amt="70000"/>
            <a:extLst>
              <a:ext uri="{28A0092B-C50C-407E-A947-70E740481C1C}">
                <a14:useLocalDpi xmlns:a14="http://schemas.microsoft.com/office/drawing/2010/main" val="0"/>
              </a:ext>
            </a:extLst>
          </a:blip>
          <a:srcRect/>
          <a:stretch>
            <a:fillRect l="-4000" r="-4000"/>
          </a:stretch>
        </a:blipFill>
        <a:ln w="38100">
          <a:solidFill>
            <a:schemeClr val="tx1">
              <a:lumMod val="75000"/>
              <a:lumOff val="25000"/>
            </a:schemeClr>
          </a:solidFill>
          <a:extLst>
            <a:ext uri="{C807C97D-BFC1-408E-A445-0C87EB9F89A2}">
              <ask:lineSketchStyleProps xmlns:ask="http://schemas.microsoft.com/office/drawing/2018/sketchyshapes">
                <ask:type>
                  <ask:lineSketchNone/>
                </ask:type>
              </ask:lineSketchStyleProps>
            </a:ext>
          </a:extLst>
        </a:ln>
      </dgm:spPr>
    </dgm:pt>
    <dgm:pt modelId="{E0321F40-FE10-4788-956E-ADD8A3663BD2}" type="pres">
      <dgm:prSet presAssocID="{E20E6D08-ECCA-48EA-84F7-73FC417358A2}" presName="txNode" presStyleLbl="node1" presStyleIdx="0" presStyleCnt="5">
        <dgm:presLayoutVars>
          <dgm:bulletEnabled val="1"/>
        </dgm:presLayoutVars>
      </dgm:prSet>
      <dgm:spPr/>
    </dgm:pt>
    <dgm:pt modelId="{0AD99DEA-AEFD-4B2F-BB17-05F54F706164}" type="pres">
      <dgm:prSet presAssocID="{AFC3E14B-3D52-4887-ABD0-FB827EBF169B}" presName="sibTrans" presStyleLbl="sibTrans2D1" presStyleIdx="0" presStyleCnt="4" custLinFactNeighborX="18382"/>
      <dgm:spPr/>
    </dgm:pt>
    <dgm:pt modelId="{05EA1F55-9EAC-47C3-B996-F14B8AC04277}" type="pres">
      <dgm:prSet presAssocID="{AFC3E14B-3D52-4887-ABD0-FB827EBF169B}" presName="connTx" presStyleLbl="sibTrans2D1" presStyleIdx="0" presStyleCnt="4"/>
      <dgm:spPr/>
    </dgm:pt>
    <dgm:pt modelId="{F18B4F94-10D9-4125-B88A-6FF784222DC4}" type="pres">
      <dgm:prSet presAssocID="{46269151-A9C8-4B76-9D77-5CFA49E8CB2A}" presName="composite" presStyleCnt="0"/>
      <dgm:spPr/>
    </dgm:pt>
    <dgm:pt modelId="{48CEDE11-EFD8-4995-B3F8-6F03410C4783}" type="pres">
      <dgm:prSet presAssocID="{46269151-A9C8-4B76-9D77-5CFA49E8CB2A}" presName="imagSh" presStyleLbl="bgImgPlace1" presStyleIdx="1" presStyleCnt="5"/>
      <dgm:spPr>
        <a:blipFill>
          <a:blip xmlns:r="http://schemas.openxmlformats.org/officeDocument/2006/relationships" r:embed="rId2">
            <a:alphaModFix amt="70000"/>
          </a:blip>
          <a:srcRect/>
          <a:stretch>
            <a:fillRect l="-5000" r="-5000"/>
          </a:stretch>
        </a:blipFill>
        <a:ln w="38100">
          <a:solidFill>
            <a:schemeClr val="tx1">
              <a:lumMod val="75000"/>
              <a:lumOff val="25000"/>
            </a:schemeClr>
          </a:solidFill>
        </a:ln>
      </dgm:spPr>
    </dgm:pt>
    <dgm:pt modelId="{2224DA56-4DD3-49CA-B2B3-CD3CE1BDDD0E}" type="pres">
      <dgm:prSet presAssocID="{46269151-A9C8-4B76-9D77-5CFA49E8CB2A}" presName="txNode" presStyleLbl="node1" presStyleIdx="1" presStyleCnt="5">
        <dgm:presLayoutVars>
          <dgm:bulletEnabled val="1"/>
        </dgm:presLayoutVars>
      </dgm:prSet>
      <dgm:spPr/>
    </dgm:pt>
    <dgm:pt modelId="{0BFFAF89-CE58-4BCE-A475-7BAB79F25BC8}" type="pres">
      <dgm:prSet presAssocID="{A5405745-7FD3-45F6-81DF-736084D28CE1}" presName="sibTrans" presStyleLbl="sibTrans2D1" presStyleIdx="1" presStyleCnt="4" custLinFactNeighborX="18382"/>
      <dgm:spPr/>
    </dgm:pt>
    <dgm:pt modelId="{C0827F12-5C4C-426F-B798-89E22F7BCD65}" type="pres">
      <dgm:prSet presAssocID="{A5405745-7FD3-45F6-81DF-736084D28CE1}" presName="connTx" presStyleLbl="sibTrans2D1" presStyleIdx="1" presStyleCnt="4"/>
      <dgm:spPr/>
    </dgm:pt>
    <dgm:pt modelId="{07EED0C6-7A74-4274-89B0-BAE9A85F05B9}" type="pres">
      <dgm:prSet presAssocID="{2AE5BAED-634B-4D93-BE1C-32C809B9B612}" presName="composite" presStyleCnt="0"/>
      <dgm:spPr/>
    </dgm:pt>
    <dgm:pt modelId="{1F25DA69-C24B-415E-96A1-4AB7215F2C9E}" type="pres">
      <dgm:prSet presAssocID="{2AE5BAED-634B-4D93-BE1C-32C809B9B612}" presName="imagSh" presStyleLbl="bgImgPlace1" presStyleIdx="2" presStyleCnt="5"/>
      <dgm:spPr>
        <a:blipFill>
          <a:blip xmlns:r="http://schemas.openxmlformats.org/officeDocument/2006/relationships" r:embed="rId3">
            <a:alphaModFix amt="70000"/>
            <a:extLst>
              <a:ext uri="{28A0092B-C50C-407E-A947-70E740481C1C}">
                <a14:useLocalDpi xmlns:a14="http://schemas.microsoft.com/office/drawing/2010/main" val="0"/>
              </a:ext>
            </a:extLst>
          </a:blip>
          <a:srcRect/>
          <a:stretch>
            <a:fillRect l="-5000" r="-5000"/>
          </a:stretch>
        </a:blipFill>
        <a:ln w="38100">
          <a:solidFill>
            <a:schemeClr val="tx1">
              <a:lumMod val="75000"/>
              <a:lumOff val="25000"/>
            </a:schemeClr>
          </a:solidFill>
        </a:ln>
      </dgm:spPr>
    </dgm:pt>
    <dgm:pt modelId="{1AB255D4-129A-4104-A894-B287EDD8B634}" type="pres">
      <dgm:prSet presAssocID="{2AE5BAED-634B-4D93-BE1C-32C809B9B612}" presName="txNode" presStyleLbl="node1" presStyleIdx="2" presStyleCnt="5">
        <dgm:presLayoutVars>
          <dgm:bulletEnabled val="1"/>
        </dgm:presLayoutVars>
      </dgm:prSet>
      <dgm:spPr/>
    </dgm:pt>
    <dgm:pt modelId="{1047DBA9-8957-4C2D-BAA0-1C8348F52BB7}" type="pres">
      <dgm:prSet presAssocID="{819E2BD1-ED0B-427F-9CD5-2D121600EB28}" presName="sibTrans" presStyleLbl="sibTrans2D1" presStyleIdx="2" presStyleCnt="4"/>
      <dgm:spPr/>
    </dgm:pt>
    <dgm:pt modelId="{2C787D7E-5F83-4B98-AB69-9DFD8EBA395A}" type="pres">
      <dgm:prSet presAssocID="{819E2BD1-ED0B-427F-9CD5-2D121600EB28}" presName="connTx" presStyleLbl="sibTrans2D1" presStyleIdx="2" presStyleCnt="4"/>
      <dgm:spPr/>
    </dgm:pt>
    <dgm:pt modelId="{0B123147-7A2B-4A9A-8767-3A48AF66133A}" type="pres">
      <dgm:prSet presAssocID="{A19EA346-DE84-4BDD-8117-46E2DFEF7494}" presName="composite" presStyleCnt="0"/>
      <dgm:spPr/>
    </dgm:pt>
    <dgm:pt modelId="{05857A0D-5849-4377-9B14-571234E2EEC0}" type="pres">
      <dgm:prSet presAssocID="{A19EA346-DE84-4BDD-8117-46E2DFEF7494}" presName="imagSh" presStyleLbl="bgImgPlace1" presStyleIdx="3" presStyleCnt="5"/>
      <dgm:spPr>
        <a:blipFill>
          <a:blip xmlns:r="http://schemas.openxmlformats.org/officeDocument/2006/relationships" r:embed="rId4">
            <a:alphaModFix amt="70000"/>
            <a:extLst>
              <a:ext uri="{28A0092B-C50C-407E-A947-70E740481C1C}">
                <a14:useLocalDpi xmlns:a14="http://schemas.microsoft.com/office/drawing/2010/main" val="0"/>
              </a:ext>
            </a:extLst>
          </a:blip>
          <a:srcRect/>
          <a:stretch>
            <a:fillRect l="-11000" r="-11000"/>
          </a:stretch>
        </a:blipFill>
        <a:ln w="38100">
          <a:solidFill>
            <a:schemeClr val="tx1">
              <a:lumMod val="75000"/>
              <a:lumOff val="25000"/>
            </a:schemeClr>
          </a:solidFill>
        </a:ln>
      </dgm:spPr>
    </dgm:pt>
    <dgm:pt modelId="{9625DDBA-D2E7-4274-8A88-0A7536E74492}" type="pres">
      <dgm:prSet presAssocID="{A19EA346-DE84-4BDD-8117-46E2DFEF7494}" presName="txNode" presStyleLbl="node1" presStyleIdx="3" presStyleCnt="5">
        <dgm:presLayoutVars>
          <dgm:bulletEnabled val="1"/>
        </dgm:presLayoutVars>
      </dgm:prSet>
      <dgm:spPr/>
    </dgm:pt>
    <dgm:pt modelId="{E4623291-5467-4091-8112-96A3CA292313}" type="pres">
      <dgm:prSet presAssocID="{494D665B-13A3-4732-A16F-EFF20FDB493F}" presName="sibTrans" presStyleLbl="sibTrans2D1" presStyleIdx="3" presStyleCnt="4"/>
      <dgm:spPr/>
    </dgm:pt>
    <dgm:pt modelId="{CD470FCA-DDAD-4C5A-9F1D-04AC9E1D0345}" type="pres">
      <dgm:prSet presAssocID="{494D665B-13A3-4732-A16F-EFF20FDB493F}" presName="connTx" presStyleLbl="sibTrans2D1" presStyleIdx="3" presStyleCnt="4"/>
      <dgm:spPr/>
    </dgm:pt>
    <dgm:pt modelId="{5609A960-509F-4E18-95C1-AF815ED909D7}" type="pres">
      <dgm:prSet presAssocID="{D79335DA-A62A-4F4F-A670-715F30DE9FD7}" presName="composite" presStyleCnt="0"/>
      <dgm:spPr/>
    </dgm:pt>
    <dgm:pt modelId="{EF8EBB88-4567-4971-9A3B-03D5752383A6}" type="pres">
      <dgm:prSet presAssocID="{D79335DA-A62A-4F4F-A670-715F30DE9FD7}" presName="imagSh" presStyleLbl="bgImgPlace1" presStyleIdx="4" presStyleCnt="5"/>
      <dgm:spPr>
        <a:blipFill>
          <a:blip xmlns:r="http://schemas.openxmlformats.org/officeDocument/2006/relationships" r:embed="rId5">
            <a:alphaModFix amt="70000"/>
            <a:extLst>
              <a:ext uri="{28A0092B-C50C-407E-A947-70E740481C1C}">
                <a14:useLocalDpi xmlns:a14="http://schemas.microsoft.com/office/drawing/2010/main" val="0"/>
              </a:ext>
            </a:extLst>
          </a:blip>
          <a:srcRect/>
          <a:stretch>
            <a:fillRect l="-2000" r="-2000"/>
          </a:stretch>
        </a:blipFill>
        <a:ln w="38100">
          <a:solidFill>
            <a:schemeClr val="tx1">
              <a:lumMod val="75000"/>
              <a:lumOff val="25000"/>
            </a:schemeClr>
          </a:solidFill>
        </a:ln>
      </dgm:spPr>
    </dgm:pt>
    <dgm:pt modelId="{9929B635-0C78-4C2A-9231-CE49176141AD}" type="pres">
      <dgm:prSet presAssocID="{D79335DA-A62A-4F4F-A670-715F30DE9FD7}" presName="txNode" presStyleLbl="node1" presStyleIdx="4" presStyleCnt="5">
        <dgm:presLayoutVars>
          <dgm:bulletEnabled val="1"/>
        </dgm:presLayoutVars>
      </dgm:prSet>
      <dgm:spPr/>
    </dgm:pt>
  </dgm:ptLst>
  <dgm:cxnLst>
    <dgm:cxn modelId="{45F54506-BDA1-468B-9630-527B8830D50D}" type="presOf" srcId="{2D0C2C43-95EA-46E2-81EC-4BCC852826F5}" destId="{9929B635-0C78-4C2A-9231-CE49176141AD}" srcOrd="0" destOrd="2" presId="urn:microsoft.com/office/officeart/2005/8/layout/hProcess10"/>
    <dgm:cxn modelId="{F6D6E809-6430-484E-9298-868F5B98BA45}" type="presOf" srcId="{E20E6D08-ECCA-48EA-84F7-73FC417358A2}" destId="{E0321F40-FE10-4788-956E-ADD8A3663BD2}" srcOrd="0" destOrd="0" presId="urn:microsoft.com/office/officeart/2005/8/layout/hProcess10"/>
    <dgm:cxn modelId="{FA054317-2F0F-4AF9-976A-811F5B44C6C3}" srcId="{D79335DA-A62A-4F4F-A670-715F30DE9FD7}" destId="{98A45EC1-C4E4-446E-88AC-A38C771FA1CA}" srcOrd="0" destOrd="0" parTransId="{4BB2DBEE-E6B6-410B-AA06-B5C5FF3DEC23}" sibTransId="{AA02D475-CA8E-4C2B-98FB-3FE3CA90F88A}"/>
    <dgm:cxn modelId="{1EAB3718-08FF-4C78-9F6C-401B9063894E}" srcId="{2AE5BAED-634B-4D93-BE1C-32C809B9B612}" destId="{1FC05A6F-B81E-4149-AA52-B93D1131BF29}" srcOrd="0" destOrd="0" parTransId="{87D03B22-5AF4-4A20-B9E0-A3718286248D}" sibTransId="{0C573F35-4B6A-4A5E-BFFF-4FCE26AE938D}"/>
    <dgm:cxn modelId="{B9B3E518-4265-463A-A836-6A532BDC83A9}" type="presOf" srcId="{A19EA346-DE84-4BDD-8117-46E2DFEF7494}" destId="{9625DDBA-D2E7-4274-8A88-0A7536E74492}" srcOrd="0" destOrd="0" presId="urn:microsoft.com/office/officeart/2005/8/layout/hProcess10"/>
    <dgm:cxn modelId="{40C4EA27-351E-4B07-9B37-03BECB582B92}" type="presOf" srcId="{AFC3E14B-3D52-4887-ABD0-FB827EBF169B}" destId="{05EA1F55-9EAC-47C3-B996-F14B8AC04277}" srcOrd="1" destOrd="0" presId="urn:microsoft.com/office/officeart/2005/8/layout/hProcess10"/>
    <dgm:cxn modelId="{B0EE953D-C121-4C56-883C-EC5E04E4E0B8}" srcId="{A19EA346-DE84-4BDD-8117-46E2DFEF7494}" destId="{E76E3494-5DB4-42EB-86D1-CE92393DB52F}" srcOrd="0" destOrd="0" parTransId="{3B5FF433-CEAA-42D3-A195-0EF45270E15B}" sibTransId="{6C67F7A3-AF77-40D6-A7FE-AE249262592C}"/>
    <dgm:cxn modelId="{4049A13E-2CC3-470A-8E43-D9025CD80069}" type="presOf" srcId="{6A69D84B-6343-4420-98E8-6D6ABB4BCFE3}" destId="{E0321F40-FE10-4788-956E-ADD8A3663BD2}" srcOrd="0" destOrd="1" presId="urn:microsoft.com/office/officeart/2005/8/layout/hProcess10"/>
    <dgm:cxn modelId="{1FFD1D41-739C-4A26-B4E8-0AB98D0750BE}" type="presOf" srcId="{819E2BD1-ED0B-427F-9CD5-2D121600EB28}" destId="{1047DBA9-8957-4C2D-BAA0-1C8348F52BB7}" srcOrd="0" destOrd="0" presId="urn:microsoft.com/office/officeart/2005/8/layout/hProcess10"/>
    <dgm:cxn modelId="{87828745-4FC7-48F6-A3B8-5F7A3C100194}" type="presOf" srcId="{2AE5BAED-634B-4D93-BE1C-32C809B9B612}" destId="{1AB255D4-129A-4104-A894-B287EDD8B634}" srcOrd="0" destOrd="0" presId="urn:microsoft.com/office/officeart/2005/8/layout/hProcess10"/>
    <dgm:cxn modelId="{2B5CFE65-EBFD-4828-BADC-60CD8580EFA1}" srcId="{98730FC2-B4E8-4815-AFE2-5587B277EF98}" destId="{2AE5BAED-634B-4D93-BE1C-32C809B9B612}" srcOrd="2" destOrd="0" parTransId="{AEE3A7E5-402B-4B22-82EC-656B8AD1FCD4}" sibTransId="{819E2BD1-ED0B-427F-9CD5-2D121600EB28}"/>
    <dgm:cxn modelId="{14DF0047-30C3-4C90-9712-8F8E19857CBB}" type="presOf" srcId="{A5405745-7FD3-45F6-81DF-736084D28CE1}" destId="{C0827F12-5C4C-426F-B798-89E22F7BCD65}" srcOrd="1" destOrd="0" presId="urn:microsoft.com/office/officeart/2005/8/layout/hProcess10"/>
    <dgm:cxn modelId="{281E954D-A9D5-4CCF-B5A5-70E2B58A1FD1}" type="presOf" srcId="{494D665B-13A3-4732-A16F-EFF20FDB493F}" destId="{E4623291-5467-4091-8112-96A3CA292313}" srcOrd="0" destOrd="0" presId="urn:microsoft.com/office/officeart/2005/8/layout/hProcess10"/>
    <dgm:cxn modelId="{9E373850-549F-487D-AF14-E6CC332B6215}" srcId="{46269151-A9C8-4B76-9D77-5CFA49E8CB2A}" destId="{22B56180-8518-4829-B3A6-721B592F3B52}" srcOrd="1" destOrd="0" parTransId="{5E1F94AB-7A97-47D7-B0AA-469647A916DE}" sibTransId="{AB1F6065-0C5A-4A35-A6D7-655236A1B901}"/>
    <dgm:cxn modelId="{94A2AC70-7F54-4CCE-B909-F482D75BFFF0}" srcId="{E20E6D08-ECCA-48EA-84F7-73FC417358A2}" destId="{A0F04AF1-080B-40AC-B431-75DF9104639E}" srcOrd="1" destOrd="0" parTransId="{707D2818-D202-44DE-AD5D-6731F790F18D}" sibTransId="{0FB2D2AB-8DB2-452D-A78D-578CC43F1B66}"/>
    <dgm:cxn modelId="{2EDCDD72-8654-428F-A11E-AFFD5DFA9553}" type="presOf" srcId="{46269151-A9C8-4B76-9D77-5CFA49E8CB2A}" destId="{2224DA56-4DD3-49CA-B2B3-CD3CE1BDDD0E}" srcOrd="0" destOrd="0" presId="urn:microsoft.com/office/officeart/2005/8/layout/hProcess10"/>
    <dgm:cxn modelId="{391C7753-49ED-4920-BA3A-B3275E3531D5}" type="presOf" srcId="{494D665B-13A3-4732-A16F-EFF20FDB493F}" destId="{CD470FCA-DDAD-4C5A-9F1D-04AC9E1D0345}" srcOrd="1" destOrd="0" presId="urn:microsoft.com/office/officeart/2005/8/layout/hProcess10"/>
    <dgm:cxn modelId="{7A63BB75-71A8-41FE-8674-840196229DAD}" srcId="{D79335DA-A62A-4F4F-A670-715F30DE9FD7}" destId="{2D0C2C43-95EA-46E2-81EC-4BCC852826F5}" srcOrd="1" destOrd="0" parTransId="{0452EF31-6838-4D81-9427-DCB24E830681}" sibTransId="{C5939C33-27C5-43C8-B399-2E97CEFFE4D3}"/>
    <dgm:cxn modelId="{9B7D2458-D718-46A2-A85D-8E124279CCAB}" type="presOf" srcId="{76D36E75-84C1-4D19-B332-5176BD2C78CA}" destId="{1AB255D4-129A-4104-A894-B287EDD8B634}" srcOrd="0" destOrd="2" presId="urn:microsoft.com/office/officeart/2005/8/layout/hProcess10"/>
    <dgm:cxn modelId="{E1FE867F-23B1-4BE9-ACCC-2DC35A0F6BDB}" type="presOf" srcId="{A0F04AF1-080B-40AC-B431-75DF9104639E}" destId="{E0321F40-FE10-4788-956E-ADD8A3663BD2}" srcOrd="0" destOrd="2" presId="urn:microsoft.com/office/officeart/2005/8/layout/hProcess10"/>
    <dgm:cxn modelId="{5C95AF85-FB2B-49E9-A396-2372690E1571}" type="presOf" srcId="{E76E3494-5DB4-42EB-86D1-CE92393DB52F}" destId="{9625DDBA-D2E7-4274-8A88-0A7536E74492}" srcOrd="0" destOrd="1" presId="urn:microsoft.com/office/officeart/2005/8/layout/hProcess10"/>
    <dgm:cxn modelId="{A7852D90-82CB-4502-B29E-0D79A687BDB9}" srcId="{98730FC2-B4E8-4815-AFE2-5587B277EF98}" destId="{E20E6D08-ECCA-48EA-84F7-73FC417358A2}" srcOrd="0" destOrd="0" parTransId="{551AE704-DF66-4AA6-98C3-5BA23534BA84}" sibTransId="{AFC3E14B-3D52-4887-ABD0-FB827EBF169B}"/>
    <dgm:cxn modelId="{64C4469A-4E5B-4746-A5C6-1361CE4D277A}" srcId="{98730FC2-B4E8-4815-AFE2-5587B277EF98}" destId="{D79335DA-A62A-4F4F-A670-715F30DE9FD7}" srcOrd="4" destOrd="0" parTransId="{D2CD08B8-8289-47AD-8CF4-2BC9E3A93643}" sibTransId="{56FA8D48-38E5-427E-BDD0-EEEE1DD316F8}"/>
    <dgm:cxn modelId="{B4C6FD9B-BCC9-46E2-A0B9-92C930977423}" type="presOf" srcId="{D79335DA-A62A-4F4F-A670-715F30DE9FD7}" destId="{9929B635-0C78-4C2A-9231-CE49176141AD}" srcOrd="0" destOrd="0" presId="urn:microsoft.com/office/officeart/2005/8/layout/hProcess10"/>
    <dgm:cxn modelId="{1EC81DAB-67B5-4DF7-B1A8-CB68BCB16EB1}" type="presOf" srcId="{A0F032AF-7DEA-4414-B89E-B1681C1D3724}" destId="{2224DA56-4DD3-49CA-B2B3-CD3CE1BDDD0E}" srcOrd="0" destOrd="1" presId="urn:microsoft.com/office/officeart/2005/8/layout/hProcess10"/>
    <dgm:cxn modelId="{6DFA10AC-2AF1-4BAC-A38D-1EC8F7138BF2}" srcId="{2AE5BAED-634B-4D93-BE1C-32C809B9B612}" destId="{76D36E75-84C1-4D19-B332-5176BD2C78CA}" srcOrd="1" destOrd="0" parTransId="{6628CFF0-554E-4524-9A6E-F67451DCABFE}" sibTransId="{61D767D6-4AD6-44CE-A80A-E4C5F165C002}"/>
    <dgm:cxn modelId="{D83AF7AD-6257-48FC-8853-1267A1FE1E91}" type="presOf" srcId="{98A45EC1-C4E4-446E-88AC-A38C771FA1CA}" destId="{9929B635-0C78-4C2A-9231-CE49176141AD}" srcOrd="0" destOrd="1" presId="urn:microsoft.com/office/officeart/2005/8/layout/hProcess10"/>
    <dgm:cxn modelId="{D1FAF2B2-CF0D-44E1-85BE-C04CCCE0F28E}" srcId="{98730FC2-B4E8-4815-AFE2-5587B277EF98}" destId="{A19EA346-DE84-4BDD-8117-46E2DFEF7494}" srcOrd="3" destOrd="0" parTransId="{85ACCB31-54F8-46B7-A30F-673C7E73B79B}" sibTransId="{494D665B-13A3-4732-A16F-EFF20FDB493F}"/>
    <dgm:cxn modelId="{60E9D2B7-1B66-403C-BC73-9B90999123AB}" type="presOf" srcId="{819E2BD1-ED0B-427F-9CD5-2D121600EB28}" destId="{2C787D7E-5F83-4B98-AB69-9DFD8EBA395A}" srcOrd="1" destOrd="0" presId="urn:microsoft.com/office/officeart/2005/8/layout/hProcess10"/>
    <dgm:cxn modelId="{01ABC2BE-387C-4166-986D-B04A6B557E1A}" srcId="{A19EA346-DE84-4BDD-8117-46E2DFEF7494}" destId="{698AEE37-A2E7-4B86-9892-8E793C2DE0C9}" srcOrd="1" destOrd="0" parTransId="{D7D1CDA0-6F8E-44BE-8665-4A7C4B629052}" sibTransId="{D7A8D8A6-B989-4C93-A66C-36775AC342E7}"/>
    <dgm:cxn modelId="{D8F8DCC2-7E66-437A-918D-859CFC768B1C}" srcId="{98730FC2-B4E8-4815-AFE2-5587B277EF98}" destId="{46269151-A9C8-4B76-9D77-5CFA49E8CB2A}" srcOrd="1" destOrd="0" parTransId="{B27EB066-3C43-4F2C-A642-1B6034D0FA60}" sibTransId="{A5405745-7FD3-45F6-81DF-736084D28CE1}"/>
    <dgm:cxn modelId="{4DEDCCCB-A84A-47C3-88E0-1055E6B4C28C}" type="presOf" srcId="{AFC3E14B-3D52-4887-ABD0-FB827EBF169B}" destId="{0AD99DEA-AEFD-4B2F-BB17-05F54F706164}" srcOrd="0" destOrd="0" presId="urn:microsoft.com/office/officeart/2005/8/layout/hProcess10"/>
    <dgm:cxn modelId="{7A7F24D8-0319-4AE5-9FC2-24F0F864927C}" type="presOf" srcId="{1FC05A6F-B81E-4149-AA52-B93D1131BF29}" destId="{1AB255D4-129A-4104-A894-B287EDD8B634}" srcOrd="0" destOrd="1" presId="urn:microsoft.com/office/officeart/2005/8/layout/hProcess10"/>
    <dgm:cxn modelId="{726230E0-BA15-4F11-9C5C-F11A91529894}" srcId="{46269151-A9C8-4B76-9D77-5CFA49E8CB2A}" destId="{A0F032AF-7DEA-4414-B89E-B1681C1D3724}" srcOrd="0" destOrd="0" parTransId="{F5475DE5-FE1A-4339-8013-5B3B6F821DF7}" sibTransId="{EEBE6115-751C-45AC-9753-10A83C07B193}"/>
    <dgm:cxn modelId="{86B3EDE5-FA87-4A09-B863-A5CA617535C0}" type="presOf" srcId="{A5405745-7FD3-45F6-81DF-736084D28CE1}" destId="{0BFFAF89-CE58-4BCE-A475-7BAB79F25BC8}" srcOrd="0" destOrd="0" presId="urn:microsoft.com/office/officeart/2005/8/layout/hProcess10"/>
    <dgm:cxn modelId="{5FB71AF2-A418-4824-A302-CC3862FF594B}" type="presOf" srcId="{22B56180-8518-4829-B3A6-721B592F3B52}" destId="{2224DA56-4DD3-49CA-B2B3-CD3CE1BDDD0E}" srcOrd="0" destOrd="2" presId="urn:microsoft.com/office/officeart/2005/8/layout/hProcess10"/>
    <dgm:cxn modelId="{668696F5-2456-4FFD-B243-77D2964FF759}" type="presOf" srcId="{98730FC2-B4E8-4815-AFE2-5587B277EF98}" destId="{A1C2574C-3A9C-4607-AA32-02F856DA2586}" srcOrd="0" destOrd="0" presId="urn:microsoft.com/office/officeart/2005/8/layout/hProcess10"/>
    <dgm:cxn modelId="{EB21EDF9-161E-40E2-BE1F-B892AE66A445}" srcId="{E20E6D08-ECCA-48EA-84F7-73FC417358A2}" destId="{6A69D84B-6343-4420-98E8-6D6ABB4BCFE3}" srcOrd="0" destOrd="0" parTransId="{A57C43AA-D7BA-4DD6-9C46-361BA01A91F0}" sibTransId="{11373274-96EE-491A-ACEA-C92A5334148E}"/>
    <dgm:cxn modelId="{256319FD-CF02-4B66-A6C6-F9FA8C0088EB}" type="presOf" srcId="{698AEE37-A2E7-4B86-9892-8E793C2DE0C9}" destId="{9625DDBA-D2E7-4274-8A88-0A7536E74492}" srcOrd="0" destOrd="2" presId="urn:microsoft.com/office/officeart/2005/8/layout/hProcess10"/>
    <dgm:cxn modelId="{4E9BB48C-7CFD-4692-9363-E179CDFF3102}" type="presParOf" srcId="{A1C2574C-3A9C-4607-AA32-02F856DA2586}" destId="{8C515789-10C6-4AC3-B723-BAB13CCC296E}" srcOrd="0" destOrd="0" presId="urn:microsoft.com/office/officeart/2005/8/layout/hProcess10"/>
    <dgm:cxn modelId="{A333B93B-3AAE-4FC0-BD3F-0CBB11AD408F}" type="presParOf" srcId="{8C515789-10C6-4AC3-B723-BAB13CCC296E}" destId="{01AC5E9A-3C09-4528-B742-D766D4E7CC61}" srcOrd="0" destOrd="0" presId="urn:microsoft.com/office/officeart/2005/8/layout/hProcess10"/>
    <dgm:cxn modelId="{A521F2FF-AF0C-4E7B-9AAB-1CCED4677FCE}" type="presParOf" srcId="{8C515789-10C6-4AC3-B723-BAB13CCC296E}" destId="{E0321F40-FE10-4788-956E-ADD8A3663BD2}" srcOrd="1" destOrd="0" presId="urn:microsoft.com/office/officeart/2005/8/layout/hProcess10"/>
    <dgm:cxn modelId="{87FB7E25-9BAB-4C05-95BB-6B4D2C3D1B43}" type="presParOf" srcId="{A1C2574C-3A9C-4607-AA32-02F856DA2586}" destId="{0AD99DEA-AEFD-4B2F-BB17-05F54F706164}" srcOrd="1" destOrd="0" presId="urn:microsoft.com/office/officeart/2005/8/layout/hProcess10"/>
    <dgm:cxn modelId="{C4D97531-A791-4AC2-9E20-DA3A6737C7E9}" type="presParOf" srcId="{0AD99DEA-AEFD-4B2F-BB17-05F54F706164}" destId="{05EA1F55-9EAC-47C3-B996-F14B8AC04277}" srcOrd="0" destOrd="0" presId="urn:microsoft.com/office/officeart/2005/8/layout/hProcess10"/>
    <dgm:cxn modelId="{189909E4-AAFA-46C3-ACAD-7FD5B6525DD0}" type="presParOf" srcId="{A1C2574C-3A9C-4607-AA32-02F856DA2586}" destId="{F18B4F94-10D9-4125-B88A-6FF784222DC4}" srcOrd="2" destOrd="0" presId="urn:microsoft.com/office/officeart/2005/8/layout/hProcess10"/>
    <dgm:cxn modelId="{6A012FBB-1E15-4DEF-8D20-118B64A97DE9}" type="presParOf" srcId="{F18B4F94-10D9-4125-B88A-6FF784222DC4}" destId="{48CEDE11-EFD8-4995-B3F8-6F03410C4783}" srcOrd="0" destOrd="0" presId="urn:microsoft.com/office/officeart/2005/8/layout/hProcess10"/>
    <dgm:cxn modelId="{0A450211-0AF5-4DB0-A872-BFC532BCB907}" type="presParOf" srcId="{F18B4F94-10D9-4125-B88A-6FF784222DC4}" destId="{2224DA56-4DD3-49CA-B2B3-CD3CE1BDDD0E}" srcOrd="1" destOrd="0" presId="urn:microsoft.com/office/officeart/2005/8/layout/hProcess10"/>
    <dgm:cxn modelId="{B4F0A73D-8E6D-40FA-81E7-88077A88C048}" type="presParOf" srcId="{A1C2574C-3A9C-4607-AA32-02F856DA2586}" destId="{0BFFAF89-CE58-4BCE-A475-7BAB79F25BC8}" srcOrd="3" destOrd="0" presId="urn:microsoft.com/office/officeart/2005/8/layout/hProcess10"/>
    <dgm:cxn modelId="{5FD5F072-1920-4E00-B372-12FC08451E77}" type="presParOf" srcId="{0BFFAF89-CE58-4BCE-A475-7BAB79F25BC8}" destId="{C0827F12-5C4C-426F-B798-89E22F7BCD65}" srcOrd="0" destOrd="0" presId="urn:microsoft.com/office/officeart/2005/8/layout/hProcess10"/>
    <dgm:cxn modelId="{255A83AE-4650-42DE-BDE4-311F50D36655}" type="presParOf" srcId="{A1C2574C-3A9C-4607-AA32-02F856DA2586}" destId="{07EED0C6-7A74-4274-89B0-BAE9A85F05B9}" srcOrd="4" destOrd="0" presId="urn:microsoft.com/office/officeart/2005/8/layout/hProcess10"/>
    <dgm:cxn modelId="{B1516D85-8298-46F8-9C94-0075B7A7F736}" type="presParOf" srcId="{07EED0C6-7A74-4274-89B0-BAE9A85F05B9}" destId="{1F25DA69-C24B-415E-96A1-4AB7215F2C9E}" srcOrd="0" destOrd="0" presId="urn:microsoft.com/office/officeart/2005/8/layout/hProcess10"/>
    <dgm:cxn modelId="{870DFC7E-C84A-4044-BAA1-7C08206CE4EC}" type="presParOf" srcId="{07EED0C6-7A74-4274-89B0-BAE9A85F05B9}" destId="{1AB255D4-129A-4104-A894-B287EDD8B634}" srcOrd="1" destOrd="0" presId="urn:microsoft.com/office/officeart/2005/8/layout/hProcess10"/>
    <dgm:cxn modelId="{9F607BE5-98AE-4D61-955F-D6847D463331}" type="presParOf" srcId="{A1C2574C-3A9C-4607-AA32-02F856DA2586}" destId="{1047DBA9-8957-4C2D-BAA0-1C8348F52BB7}" srcOrd="5" destOrd="0" presId="urn:microsoft.com/office/officeart/2005/8/layout/hProcess10"/>
    <dgm:cxn modelId="{868A8E40-6982-4D60-B01A-5BECD0A30CD8}" type="presParOf" srcId="{1047DBA9-8957-4C2D-BAA0-1C8348F52BB7}" destId="{2C787D7E-5F83-4B98-AB69-9DFD8EBA395A}" srcOrd="0" destOrd="0" presId="urn:microsoft.com/office/officeart/2005/8/layout/hProcess10"/>
    <dgm:cxn modelId="{FA31AD25-ED3D-43D8-B494-A76C78788049}" type="presParOf" srcId="{A1C2574C-3A9C-4607-AA32-02F856DA2586}" destId="{0B123147-7A2B-4A9A-8767-3A48AF66133A}" srcOrd="6" destOrd="0" presId="urn:microsoft.com/office/officeart/2005/8/layout/hProcess10"/>
    <dgm:cxn modelId="{27046003-CB6B-42E5-A803-182653C22337}" type="presParOf" srcId="{0B123147-7A2B-4A9A-8767-3A48AF66133A}" destId="{05857A0D-5849-4377-9B14-571234E2EEC0}" srcOrd="0" destOrd="0" presId="urn:microsoft.com/office/officeart/2005/8/layout/hProcess10"/>
    <dgm:cxn modelId="{4F8BE937-4EBC-461F-BC70-6FE19377B0B7}" type="presParOf" srcId="{0B123147-7A2B-4A9A-8767-3A48AF66133A}" destId="{9625DDBA-D2E7-4274-8A88-0A7536E74492}" srcOrd="1" destOrd="0" presId="urn:microsoft.com/office/officeart/2005/8/layout/hProcess10"/>
    <dgm:cxn modelId="{52D727EB-7479-4EEB-826C-BEAD28D2DECD}" type="presParOf" srcId="{A1C2574C-3A9C-4607-AA32-02F856DA2586}" destId="{E4623291-5467-4091-8112-96A3CA292313}" srcOrd="7" destOrd="0" presId="urn:microsoft.com/office/officeart/2005/8/layout/hProcess10"/>
    <dgm:cxn modelId="{5FE1DF74-68B3-4755-A825-A24F168ED3DA}" type="presParOf" srcId="{E4623291-5467-4091-8112-96A3CA292313}" destId="{CD470FCA-DDAD-4C5A-9F1D-04AC9E1D0345}" srcOrd="0" destOrd="0" presId="urn:microsoft.com/office/officeart/2005/8/layout/hProcess10"/>
    <dgm:cxn modelId="{CCED8940-3BB1-4519-B2A3-2E49F4FBCE68}" type="presParOf" srcId="{A1C2574C-3A9C-4607-AA32-02F856DA2586}" destId="{5609A960-509F-4E18-95C1-AF815ED909D7}" srcOrd="8" destOrd="0" presId="urn:microsoft.com/office/officeart/2005/8/layout/hProcess10"/>
    <dgm:cxn modelId="{AB341C02-CC4D-47FA-A8FF-4521ADC53F24}" type="presParOf" srcId="{5609A960-509F-4E18-95C1-AF815ED909D7}" destId="{EF8EBB88-4567-4971-9A3B-03D5752383A6}" srcOrd="0" destOrd="0" presId="urn:microsoft.com/office/officeart/2005/8/layout/hProcess10"/>
    <dgm:cxn modelId="{97BE7A5C-5BB4-4B51-B828-2E6195201091}" type="presParOf" srcId="{5609A960-509F-4E18-95C1-AF815ED909D7}" destId="{9929B635-0C78-4C2A-9231-CE49176141AD}"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AC5E9A-3C09-4528-B742-D766D4E7CC61}">
      <dsp:nvSpPr>
        <dsp:cNvPr id="0" name=""/>
        <dsp:cNvSpPr/>
      </dsp:nvSpPr>
      <dsp:spPr>
        <a:xfrm>
          <a:off x="6235" y="0"/>
          <a:ext cx="1457773" cy="1407178"/>
        </a:xfrm>
        <a:prstGeom prst="roundRect">
          <a:avLst>
            <a:gd name="adj" fmla="val 10000"/>
          </a:avLst>
        </a:prstGeom>
        <a:blipFill>
          <a:blip xmlns:r="http://schemas.openxmlformats.org/officeDocument/2006/relationships" r:embed="rId1">
            <a:alphaModFix amt="70000"/>
            <a:extLst>
              <a:ext uri="{28A0092B-C50C-407E-A947-70E740481C1C}">
                <a14:useLocalDpi xmlns:a14="http://schemas.microsoft.com/office/drawing/2010/main" val="0"/>
              </a:ext>
            </a:extLst>
          </a:blip>
          <a:srcRect/>
          <a:stretch>
            <a:fillRect l="-4000" r="-4000"/>
          </a:stretch>
        </a:blipFill>
        <a:ln w="38100" cap="flat" cmpd="sng" algn="ctr">
          <a:solidFill>
            <a:schemeClr val="tx1">
              <a:lumMod val="75000"/>
              <a:lumOff val="25000"/>
            </a:schemeClr>
          </a:solidFill>
          <a:prstDash val="solid"/>
          <a:miter lim="800000"/>
          <a:extLst>
            <a:ext uri="{C807C97D-BFC1-408E-A445-0C87EB9F89A2}">
              <ask:lineSketchStyleProps xmlns:ask="http://schemas.microsoft.com/office/drawing/2018/sketchyshapes">
                <ask:type>
                  <ask:lineSketchNone/>
                </ask:type>
              </ask:lineSketchStyleProps>
            </a:ext>
          </a:extLst>
        </a:ln>
        <a:effectLst/>
      </dsp:spPr>
      <dsp:style>
        <a:lnRef idx="2">
          <a:scrgbClr r="0" g="0" b="0"/>
        </a:lnRef>
        <a:fillRef idx="1">
          <a:scrgbClr r="0" g="0" b="0"/>
        </a:fillRef>
        <a:effectRef idx="0">
          <a:scrgbClr r="0" g="0" b="0"/>
        </a:effectRef>
        <a:fontRef idx="minor"/>
      </dsp:style>
    </dsp:sp>
    <dsp:sp modelId="{E0321F40-FE10-4788-956E-ADD8A3663BD2}">
      <dsp:nvSpPr>
        <dsp:cNvPr id="0" name=""/>
        <dsp:cNvSpPr/>
      </dsp:nvSpPr>
      <dsp:spPr>
        <a:xfrm>
          <a:off x="243547" y="844306"/>
          <a:ext cx="1457773" cy="14071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ts val="600"/>
            </a:spcAft>
            <a:buNone/>
          </a:pPr>
          <a:r>
            <a:rPr lang="en-US" sz="1200" b="1" kern="1200" dirty="0">
              <a:latin typeface="Aptos" panose="020B0004020202020204" pitchFamily="34" charset="0"/>
            </a:rPr>
            <a:t>Containment</a:t>
          </a:r>
        </a:p>
        <a:p>
          <a:pPr marL="57150" lvl="1" indent="-57150" algn="l" defTabSz="400050">
            <a:lnSpc>
              <a:spcPct val="90000"/>
            </a:lnSpc>
            <a:spcBef>
              <a:spcPct val="0"/>
            </a:spcBef>
            <a:spcAft>
              <a:spcPts val="1200"/>
            </a:spcAft>
            <a:buChar char="•"/>
          </a:pPr>
          <a:r>
            <a:rPr lang="en-US" sz="900" kern="1200" dirty="0"/>
            <a:t>Isolate affected system</a:t>
          </a:r>
        </a:p>
        <a:p>
          <a:pPr marL="57150" lvl="1" indent="-57150" algn="l" defTabSz="400050">
            <a:lnSpc>
              <a:spcPct val="90000"/>
            </a:lnSpc>
            <a:spcBef>
              <a:spcPct val="0"/>
            </a:spcBef>
            <a:spcAft>
              <a:spcPct val="15000"/>
            </a:spcAft>
            <a:buChar char="•"/>
          </a:pPr>
          <a:r>
            <a:rPr lang="en-US" sz="900" kern="1200" dirty="0"/>
            <a:t>Restrict access to compromised code</a:t>
          </a:r>
        </a:p>
      </dsp:txBody>
      <dsp:txXfrm>
        <a:off x="284762" y="885521"/>
        <a:ext cx="1375343" cy="1324748"/>
      </dsp:txXfrm>
    </dsp:sp>
    <dsp:sp modelId="{0AD99DEA-AEFD-4B2F-BB17-05F54F706164}">
      <dsp:nvSpPr>
        <dsp:cNvPr id="0" name=""/>
        <dsp:cNvSpPr/>
      </dsp:nvSpPr>
      <dsp:spPr>
        <a:xfrm>
          <a:off x="1796424" y="528447"/>
          <a:ext cx="280799" cy="3502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796424" y="598503"/>
        <a:ext cx="196559" cy="210170"/>
      </dsp:txXfrm>
    </dsp:sp>
    <dsp:sp modelId="{48CEDE11-EFD8-4995-B3F8-6F03410C4783}">
      <dsp:nvSpPr>
        <dsp:cNvPr id="0" name=""/>
        <dsp:cNvSpPr/>
      </dsp:nvSpPr>
      <dsp:spPr>
        <a:xfrm>
          <a:off x="2266292" y="0"/>
          <a:ext cx="1457773" cy="1407178"/>
        </a:xfrm>
        <a:prstGeom prst="roundRect">
          <a:avLst>
            <a:gd name="adj" fmla="val 10000"/>
          </a:avLst>
        </a:prstGeom>
        <a:blipFill>
          <a:blip xmlns:r="http://schemas.openxmlformats.org/officeDocument/2006/relationships" r:embed="rId2">
            <a:alphaModFix amt="70000"/>
          </a:blip>
          <a:srcRect/>
          <a:stretch>
            <a:fillRect l="-5000" r="-5000"/>
          </a:stretch>
        </a:blipFill>
        <a:ln w="38100" cap="flat" cmpd="sng" algn="ctr">
          <a:solidFill>
            <a:schemeClr val="tx1">
              <a:lumMod val="75000"/>
              <a:lumOff val="25000"/>
            </a:schemeClr>
          </a:solidFill>
          <a:prstDash val="solid"/>
          <a:miter lim="800000"/>
        </a:ln>
        <a:effectLst/>
      </dsp:spPr>
      <dsp:style>
        <a:lnRef idx="2">
          <a:scrgbClr r="0" g="0" b="0"/>
        </a:lnRef>
        <a:fillRef idx="1">
          <a:scrgbClr r="0" g="0" b="0"/>
        </a:fillRef>
        <a:effectRef idx="0">
          <a:scrgbClr r="0" g="0" b="0"/>
        </a:effectRef>
        <a:fontRef idx="minor"/>
      </dsp:style>
    </dsp:sp>
    <dsp:sp modelId="{2224DA56-4DD3-49CA-B2B3-CD3CE1BDDD0E}">
      <dsp:nvSpPr>
        <dsp:cNvPr id="0" name=""/>
        <dsp:cNvSpPr/>
      </dsp:nvSpPr>
      <dsp:spPr>
        <a:xfrm>
          <a:off x="2503604" y="844306"/>
          <a:ext cx="1457773" cy="14071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ts val="600"/>
            </a:spcAft>
            <a:buNone/>
          </a:pPr>
          <a:r>
            <a:rPr lang="en-US" sz="1200" b="1" kern="1200" dirty="0">
              <a:latin typeface="Aptos" panose="020B0004020202020204" pitchFamily="34" charset="0"/>
            </a:rPr>
            <a:t>Investigation</a:t>
          </a:r>
        </a:p>
        <a:p>
          <a:pPr marL="57150" lvl="1" indent="-57150" algn="l" defTabSz="400050">
            <a:lnSpc>
              <a:spcPct val="90000"/>
            </a:lnSpc>
            <a:spcBef>
              <a:spcPct val="0"/>
            </a:spcBef>
            <a:spcAft>
              <a:spcPts val="1200"/>
            </a:spcAft>
            <a:buChar char="•"/>
          </a:pPr>
          <a:r>
            <a:rPr lang="en-US" sz="900" kern="1200" dirty="0"/>
            <a:t>Conduct detailed breach investigation</a:t>
          </a:r>
        </a:p>
        <a:p>
          <a:pPr marL="57150" lvl="1" indent="-57150" algn="l" defTabSz="400050">
            <a:lnSpc>
              <a:spcPct val="90000"/>
            </a:lnSpc>
            <a:spcBef>
              <a:spcPct val="0"/>
            </a:spcBef>
            <a:spcAft>
              <a:spcPct val="15000"/>
            </a:spcAft>
            <a:buChar char="•"/>
          </a:pPr>
          <a:r>
            <a:rPr lang="en-US" sz="900" kern="1200" dirty="0"/>
            <a:t>Perform root cause analysis</a:t>
          </a:r>
        </a:p>
      </dsp:txBody>
      <dsp:txXfrm>
        <a:off x="2544819" y="885521"/>
        <a:ext cx="1375343" cy="1324748"/>
      </dsp:txXfrm>
    </dsp:sp>
    <dsp:sp modelId="{0BFFAF89-CE58-4BCE-A475-7BAB79F25BC8}">
      <dsp:nvSpPr>
        <dsp:cNvPr id="0" name=""/>
        <dsp:cNvSpPr/>
      </dsp:nvSpPr>
      <dsp:spPr>
        <a:xfrm>
          <a:off x="4056481" y="528447"/>
          <a:ext cx="280799" cy="3502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4056481" y="598503"/>
        <a:ext cx="196559" cy="210170"/>
      </dsp:txXfrm>
    </dsp:sp>
    <dsp:sp modelId="{1F25DA69-C24B-415E-96A1-4AB7215F2C9E}">
      <dsp:nvSpPr>
        <dsp:cNvPr id="0" name=""/>
        <dsp:cNvSpPr/>
      </dsp:nvSpPr>
      <dsp:spPr>
        <a:xfrm>
          <a:off x="4526349" y="0"/>
          <a:ext cx="1457773" cy="1407178"/>
        </a:xfrm>
        <a:prstGeom prst="roundRect">
          <a:avLst>
            <a:gd name="adj" fmla="val 10000"/>
          </a:avLst>
        </a:prstGeom>
        <a:blipFill>
          <a:blip xmlns:r="http://schemas.openxmlformats.org/officeDocument/2006/relationships" r:embed="rId3">
            <a:alphaModFix amt="70000"/>
            <a:extLst>
              <a:ext uri="{28A0092B-C50C-407E-A947-70E740481C1C}">
                <a14:useLocalDpi xmlns:a14="http://schemas.microsoft.com/office/drawing/2010/main" val="0"/>
              </a:ext>
            </a:extLst>
          </a:blip>
          <a:srcRect/>
          <a:stretch>
            <a:fillRect l="-5000" r="-5000"/>
          </a:stretch>
        </a:blipFill>
        <a:ln w="38100" cap="flat" cmpd="sng" algn="ctr">
          <a:solidFill>
            <a:schemeClr val="tx1">
              <a:lumMod val="75000"/>
              <a:lumOff val="25000"/>
            </a:schemeClr>
          </a:solidFill>
          <a:prstDash val="solid"/>
          <a:miter lim="800000"/>
        </a:ln>
        <a:effectLst/>
      </dsp:spPr>
      <dsp:style>
        <a:lnRef idx="2">
          <a:scrgbClr r="0" g="0" b="0"/>
        </a:lnRef>
        <a:fillRef idx="1">
          <a:scrgbClr r="0" g="0" b="0"/>
        </a:fillRef>
        <a:effectRef idx="0">
          <a:scrgbClr r="0" g="0" b="0"/>
        </a:effectRef>
        <a:fontRef idx="minor"/>
      </dsp:style>
    </dsp:sp>
    <dsp:sp modelId="{1AB255D4-129A-4104-A894-B287EDD8B634}">
      <dsp:nvSpPr>
        <dsp:cNvPr id="0" name=""/>
        <dsp:cNvSpPr/>
      </dsp:nvSpPr>
      <dsp:spPr>
        <a:xfrm>
          <a:off x="4763661" y="844306"/>
          <a:ext cx="1457773" cy="14071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ts val="600"/>
            </a:spcAft>
            <a:buNone/>
          </a:pPr>
          <a:r>
            <a:rPr lang="en-US" sz="1200" b="1" kern="1200" dirty="0">
              <a:latin typeface="Aptos" panose="020B0004020202020204" pitchFamily="34" charset="0"/>
            </a:rPr>
            <a:t>Communication</a:t>
          </a:r>
        </a:p>
        <a:p>
          <a:pPr marL="57150" lvl="1" indent="-57150" algn="l" defTabSz="400050">
            <a:lnSpc>
              <a:spcPct val="90000"/>
            </a:lnSpc>
            <a:spcBef>
              <a:spcPct val="0"/>
            </a:spcBef>
            <a:spcAft>
              <a:spcPts val="1200"/>
            </a:spcAft>
            <a:buChar char="•"/>
          </a:pPr>
          <a:r>
            <a:rPr lang="en-US" sz="900" kern="1200" dirty="0"/>
            <a:t>Notify relevant stakeholders</a:t>
          </a:r>
        </a:p>
        <a:p>
          <a:pPr marL="57150" lvl="1" indent="-57150" algn="l" defTabSz="400050">
            <a:lnSpc>
              <a:spcPct val="90000"/>
            </a:lnSpc>
            <a:spcBef>
              <a:spcPct val="0"/>
            </a:spcBef>
            <a:spcAft>
              <a:spcPct val="15000"/>
            </a:spcAft>
            <a:buChar char="•"/>
          </a:pPr>
          <a:r>
            <a:rPr lang="en-US" sz="900" kern="1200" dirty="0"/>
            <a:t>Communicate with external parties as necessary</a:t>
          </a:r>
        </a:p>
      </dsp:txBody>
      <dsp:txXfrm>
        <a:off x="4804876" y="885521"/>
        <a:ext cx="1375343" cy="1324748"/>
      </dsp:txXfrm>
    </dsp:sp>
    <dsp:sp modelId="{1047DBA9-8957-4C2D-BAA0-1C8348F52BB7}">
      <dsp:nvSpPr>
        <dsp:cNvPr id="0" name=""/>
        <dsp:cNvSpPr/>
      </dsp:nvSpPr>
      <dsp:spPr>
        <a:xfrm>
          <a:off x="6264922" y="528447"/>
          <a:ext cx="280799" cy="3502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6264922" y="598503"/>
        <a:ext cx="196559" cy="210170"/>
      </dsp:txXfrm>
    </dsp:sp>
    <dsp:sp modelId="{05857A0D-5849-4377-9B14-571234E2EEC0}">
      <dsp:nvSpPr>
        <dsp:cNvPr id="0" name=""/>
        <dsp:cNvSpPr/>
      </dsp:nvSpPr>
      <dsp:spPr>
        <a:xfrm>
          <a:off x="6786407" y="0"/>
          <a:ext cx="1457773" cy="1407178"/>
        </a:xfrm>
        <a:prstGeom prst="roundRect">
          <a:avLst>
            <a:gd name="adj" fmla="val 10000"/>
          </a:avLst>
        </a:prstGeom>
        <a:blipFill>
          <a:blip xmlns:r="http://schemas.openxmlformats.org/officeDocument/2006/relationships" r:embed="rId4">
            <a:alphaModFix amt="70000"/>
            <a:extLst>
              <a:ext uri="{28A0092B-C50C-407E-A947-70E740481C1C}">
                <a14:useLocalDpi xmlns:a14="http://schemas.microsoft.com/office/drawing/2010/main" val="0"/>
              </a:ext>
            </a:extLst>
          </a:blip>
          <a:srcRect/>
          <a:stretch>
            <a:fillRect l="-11000" r="-11000"/>
          </a:stretch>
        </a:blipFill>
        <a:ln w="38100" cap="flat" cmpd="sng" algn="ctr">
          <a:solidFill>
            <a:schemeClr val="tx1">
              <a:lumMod val="75000"/>
              <a:lumOff val="25000"/>
            </a:schemeClr>
          </a:solidFill>
          <a:prstDash val="solid"/>
          <a:miter lim="800000"/>
        </a:ln>
        <a:effectLst/>
      </dsp:spPr>
      <dsp:style>
        <a:lnRef idx="2">
          <a:scrgbClr r="0" g="0" b="0"/>
        </a:lnRef>
        <a:fillRef idx="1">
          <a:scrgbClr r="0" g="0" b="0"/>
        </a:fillRef>
        <a:effectRef idx="0">
          <a:scrgbClr r="0" g="0" b="0"/>
        </a:effectRef>
        <a:fontRef idx="minor"/>
      </dsp:style>
    </dsp:sp>
    <dsp:sp modelId="{9625DDBA-D2E7-4274-8A88-0A7536E74492}">
      <dsp:nvSpPr>
        <dsp:cNvPr id="0" name=""/>
        <dsp:cNvSpPr/>
      </dsp:nvSpPr>
      <dsp:spPr>
        <a:xfrm>
          <a:off x="7023718" y="844306"/>
          <a:ext cx="1457773" cy="14071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ts val="600"/>
            </a:spcAft>
            <a:buNone/>
          </a:pPr>
          <a:r>
            <a:rPr lang="en-US" sz="1200" b="1" kern="1200" dirty="0">
              <a:latin typeface="Aptos" panose="020B0004020202020204" pitchFamily="34" charset="0"/>
            </a:rPr>
            <a:t>Recovery</a:t>
          </a:r>
        </a:p>
        <a:p>
          <a:pPr marL="57150" lvl="1" indent="-57150" algn="l" defTabSz="400050">
            <a:lnSpc>
              <a:spcPct val="90000"/>
            </a:lnSpc>
            <a:spcBef>
              <a:spcPct val="0"/>
            </a:spcBef>
            <a:spcAft>
              <a:spcPts val="1200"/>
            </a:spcAft>
            <a:buChar char="•"/>
          </a:pPr>
          <a:r>
            <a:rPr lang="en-US" sz="900" kern="1200" dirty="0"/>
            <a:t>Apply patches and updates</a:t>
          </a:r>
        </a:p>
        <a:p>
          <a:pPr marL="57150" lvl="1" indent="-57150" algn="l" defTabSz="400050">
            <a:lnSpc>
              <a:spcPct val="90000"/>
            </a:lnSpc>
            <a:spcBef>
              <a:spcPct val="0"/>
            </a:spcBef>
            <a:spcAft>
              <a:spcPct val="15000"/>
            </a:spcAft>
            <a:buChar char="•"/>
          </a:pPr>
          <a:r>
            <a:rPr lang="en-US" sz="900" kern="1200" dirty="0"/>
            <a:t>Strengthen access controls</a:t>
          </a:r>
        </a:p>
      </dsp:txBody>
      <dsp:txXfrm>
        <a:off x="7064933" y="885521"/>
        <a:ext cx="1375343" cy="1324748"/>
      </dsp:txXfrm>
    </dsp:sp>
    <dsp:sp modelId="{E4623291-5467-4091-8112-96A3CA292313}">
      <dsp:nvSpPr>
        <dsp:cNvPr id="0" name=""/>
        <dsp:cNvSpPr/>
      </dsp:nvSpPr>
      <dsp:spPr>
        <a:xfrm>
          <a:off x="8524979" y="528447"/>
          <a:ext cx="280799" cy="3502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8524979" y="598503"/>
        <a:ext cx="196559" cy="210170"/>
      </dsp:txXfrm>
    </dsp:sp>
    <dsp:sp modelId="{EF8EBB88-4567-4971-9A3B-03D5752383A6}">
      <dsp:nvSpPr>
        <dsp:cNvPr id="0" name=""/>
        <dsp:cNvSpPr/>
      </dsp:nvSpPr>
      <dsp:spPr>
        <a:xfrm>
          <a:off x="9046464" y="0"/>
          <a:ext cx="1457773" cy="1407178"/>
        </a:xfrm>
        <a:prstGeom prst="roundRect">
          <a:avLst>
            <a:gd name="adj" fmla="val 10000"/>
          </a:avLst>
        </a:prstGeom>
        <a:blipFill>
          <a:blip xmlns:r="http://schemas.openxmlformats.org/officeDocument/2006/relationships" r:embed="rId5">
            <a:alphaModFix amt="70000"/>
            <a:extLst>
              <a:ext uri="{28A0092B-C50C-407E-A947-70E740481C1C}">
                <a14:useLocalDpi xmlns:a14="http://schemas.microsoft.com/office/drawing/2010/main" val="0"/>
              </a:ext>
            </a:extLst>
          </a:blip>
          <a:srcRect/>
          <a:stretch>
            <a:fillRect l="-2000" r="-2000"/>
          </a:stretch>
        </a:blipFill>
        <a:ln w="38100" cap="flat" cmpd="sng" algn="ctr">
          <a:solidFill>
            <a:schemeClr val="tx1">
              <a:lumMod val="75000"/>
              <a:lumOff val="25000"/>
            </a:schemeClr>
          </a:solidFill>
          <a:prstDash val="solid"/>
          <a:miter lim="800000"/>
        </a:ln>
        <a:effectLst/>
      </dsp:spPr>
      <dsp:style>
        <a:lnRef idx="2">
          <a:scrgbClr r="0" g="0" b="0"/>
        </a:lnRef>
        <a:fillRef idx="1">
          <a:scrgbClr r="0" g="0" b="0"/>
        </a:fillRef>
        <a:effectRef idx="0">
          <a:scrgbClr r="0" g="0" b="0"/>
        </a:effectRef>
        <a:fontRef idx="minor"/>
      </dsp:style>
    </dsp:sp>
    <dsp:sp modelId="{9929B635-0C78-4C2A-9231-CE49176141AD}">
      <dsp:nvSpPr>
        <dsp:cNvPr id="0" name=""/>
        <dsp:cNvSpPr/>
      </dsp:nvSpPr>
      <dsp:spPr>
        <a:xfrm>
          <a:off x="9283776" y="844306"/>
          <a:ext cx="1457773" cy="14071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ts val="600"/>
            </a:spcAft>
            <a:buNone/>
          </a:pPr>
          <a:r>
            <a:rPr lang="en-US" sz="1200" b="1" kern="1200" dirty="0">
              <a:latin typeface="Aptos" panose="020B0004020202020204" pitchFamily="34" charset="0"/>
            </a:rPr>
            <a:t>Review</a:t>
          </a:r>
        </a:p>
        <a:p>
          <a:pPr marL="57150" lvl="1" indent="-57150" algn="l" defTabSz="400050">
            <a:lnSpc>
              <a:spcPct val="90000"/>
            </a:lnSpc>
            <a:spcBef>
              <a:spcPct val="0"/>
            </a:spcBef>
            <a:spcAft>
              <a:spcPts val="1200"/>
            </a:spcAft>
            <a:buChar char="•"/>
          </a:pPr>
          <a:r>
            <a:rPr lang="en-US" sz="900" kern="1200" dirty="0"/>
            <a:t>Evaluate incident response effectiveness</a:t>
          </a:r>
        </a:p>
        <a:p>
          <a:pPr marL="57150" lvl="1" indent="-57150" algn="l" defTabSz="400050">
            <a:lnSpc>
              <a:spcPct val="90000"/>
            </a:lnSpc>
            <a:spcBef>
              <a:spcPct val="0"/>
            </a:spcBef>
            <a:spcAft>
              <a:spcPct val="15000"/>
            </a:spcAft>
            <a:buChar char="•"/>
          </a:pPr>
          <a:r>
            <a:rPr lang="en-US" sz="900" kern="1200" dirty="0"/>
            <a:t>Enhance monitoring and detection capabilities</a:t>
          </a:r>
        </a:p>
      </dsp:txBody>
      <dsp:txXfrm>
        <a:off x="9324991" y="885521"/>
        <a:ext cx="1375343" cy="132474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0E99E25-5B65-D93A-3010-8B947D67E6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DAEB28A-33CC-6CF5-1214-F2C3205F6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888634-FBA9-41D6-8B35-EE3A7D816B7C}" type="datetimeFigureOut">
              <a:rPr lang="en-US" smtClean="0"/>
              <a:t>7/21/2024</a:t>
            </a:fld>
            <a:endParaRPr lang="en-US" dirty="0"/>
          </a:p>
        </p:txBody>
      </p:sp>
      <p:sp>
        <p:nvSpPr>
          <p:cNvPr id="4" name="Footer Placeholder 3">
            <a:extLst>
              <a:ext uri="{FF2B5EF4-FFF2-40B4-BE49-F238E27FC236}">
                <a16:creationId xmlns:a16="http://schemas.microsoft.com/office/drawing/2014/main" id="{43D63414-6160-FF79-B3F6-CD615625C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83E93F-BDEC-C5F7-2553-8324882C41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7C78D2-97D1-4B37-BDD1-08A09BD4CA99}" type="slidenum">
              <a:rPr lang="en-US" smtClean="0"/>
              <a:t>‹#›</a:t>
            </a:fld>
            <a:endParaRPr lang="en-US" dirty="0"/>
          </a:p>
        </p:txBody>
      </p:sp>
    </p:spTree>
    <p:extLst>
      <p:ext uri="{BB962C8B-B14F-4D97-AF65-F5344CB8AC3E}">
        <p14:creationId xmlns:p14="http://schemas.microsoft.com/office/powerpoint/2010/main" val="2369135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7/21/2024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a:t>
            </a:fld>
            <a:endParaRPr lang="en-US" dirty="0"/>
          </a:p>
        </p:txBody>
      </p:sp>
    </p:spTree>
    <p:extLst>
      <p:ext uri="{BB962C8B-B14F-4D97-AF65-F5344CB8AC3E}">
        <p14:creationId xmlns:p14="http://schemas.microsoft.com/office/powerpoint/2010/main" val="1801796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59" y="357809"/>
            <a:ext cx="7983110" cy="3080335"/>
          </a:xfrm>
        </p:spPr>
        <p:txBody>
          <a:bodyPr lIns="0" tIns="0" rIns="0" bIns="0" anchor="b"/>
          <a:lstStyle>
            <a:lvl1pPr algn="l">
              <a:lnSpc>
                <a:spcPts val="5400"/>
              </a:lnSpc>
              <a:defRPr sz="5400" b="1" i="0" cap="all" spc="0" baseline="0">
                <a:solidFill>
                  <a:schemeClr val="bg1"/>
                </a:solidFill>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8161510" y="2744546"/>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13790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imag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1280159" y="640080"/>
            <a:ext cx="4815836" cy="2103120"/>
          </a:xfrm>
        </p:spPr>
        <p:txBody>
          <a:bodyPr lIns="0" tIns="0" rIns="0" bIns="0" anchor="ctr" anchorCtr="0"/>
          <a:lstStyle>
            <a:lvl1pPr algn="l">
              <a:defRPr sz="4000" b="1" cap="all" spc="0" baseline="0">
                <a:solidFill>
                  <a:schemeClr val="tx1"/>
                </a:solidFill>
              </a:defRPr>
            </a:lvl1pPr>
          </a:lstStyle>
          <a:p>
            <a:r>
              <a:rPr lang="en-US" dirty="0"/>
              <a:t>Click to add title</a:t>
            </a:r>
          </a:p>
        </p:txBody>
      </p:sp>
      <p:sp>
        <p:nvSpPr>
          <p:cNvPr id="16" name="Slide Number Placeholder 15">
            <a:extLst>
              <a:ext uri="{FF2B5EF4-FFF2-40B4-BE49-F238E27FC236}">
                <a16:creationId xmlns:a16="http://schemas.microsoft.com/office/drawing/2014/main" id="{6183E8BD-29F0-8F9F-FC7D-73F8067BCDDF}"/>
              </a:ext>
            </a:extLst>
          </p:cNvPr>
          <p:cNvSpPr>
            <a:spLocks noGrp="1"/>
          </p:cNvSpPr>
          <p:nvPr>
            <p:ph type="sldNum" sz="quarter" idx="20"/>
          </p:nvPr>
        </p:nvSpPr>
        <p:spPr/>
        <p:txBody>
          <a:bodyPr/>
          <a:lstStyle>
            <a:lvl1pPr>
              <a:defRPr>
                <a:solidFill>
                  <a:schemeClr val="accent2"/>
                </a:solidFill>
              </a:defRPr>
            </a:lvl1pPr>
          </a:lstStyle>
          <a:p>
            <a:fld id="{D8DA9DAA-006C-4F4B-980E-E3DF019B24E2}" type="slidenum">
              <a:rPr lang="en-US" smtClean="0"/>
              <a:pPr/>
              <a:t>‹#›</a:t>
            </a:fld>
            <a:endParaRPr lang="en-US" dirty="0"/>
          </a:p>
        </p:txBody>
      </p:sp>
      <p:sp>
        <p:nvSpPr>
          <p:cNvPr id="15" name="Content Placeholder 2">
            <a:extLst>
              <a:ext uri="{FF2B5EF4-FFF2-40B4-BE49-F238E27FC236}">
                <a16:creationId xmlns:a16="http://schemas.microsoft.com/office/drawing/2014/main" id="{5C983CA3-739C-6C20-AFE0-0997370354B4}"/>
              </a:ext>
            </a:extLst>
          </p:cNvPr>
          <p:cNvSpPr>
            <a:spLocks noGrp="1"/>
          </p:cNvSpPr>
          <p:nvPr>
            <p:ph idx="1" hasCustomPrompt="1"/>
          </p:nvPr>
        </p:nvSpPr>
        <p:spPr>
          <a:xfrm>
            <a:off x="6531427" y="640080"/>
            <a:ext cx="5122889" cy="2103120"/>
          </a:xfrm>
        </p:spPr>
        <p:txBody>
          <a:bodyPr lIns="0" tIns="0" rIns="0" bIns="0" anchor="ctr" anchorCtr="0">
            <a:normAutofit/>
          </a:bodyPr>
          <a:lstStyle>
            <a:lvl1pPr marL="0" indent="0">
              <a:lnSpc>
                <a:spcPct val="110000"/>
              </a:lnSpc>
              <a:buNone/>
              <a:defRPr sz="1800">
                <a:solidFill>
                  <a:schemeClr val="tx1"/>
                </a:solidFill>
              </a:defRPr>
            </a:lvl1pPr>
            <a:lvl2pPr marL="228600">
              <a:lnSpc>
                <a:spcPct val="100000"/>
              </a:lnSpc>
              <a:defRPr sz="1600">
                <a:solidFill>
                  <a:schemeClr val="tx1"/>
                </a:solidFill>
              </a:defRPr>
            </a:lvl2pPr>
            <a:lvl3pPr marL="457200">
              <a:lnSpc>
                <a:spcPct val="100000"/>
              </a:lnSpc>
              <a:defRPr sz="1400">
                <a:solidFill>
                  <a:schemeClr val="tx1"/>
                </a:solidFill>
              </a:defRPr>
            </a:lvl3pPr>
            <a:lvl4pPr marL="685800">
              <a:lnSpc>
                <a:spcPct val="100000"/>
              </a:lnSpc>
              <a:defRPr sz="1200">
                <a:solidFill>
                  <a:schemeClr val="tx1"/>
                </a:solidFill>
              </a:defRPr>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cxnSp>
        <p:nvCxnSpPr>
          <p:cNvPr id="4" name="Straight Connector 3">
            <a:extLst>
              <a:ext uri="{FF2B5EF4-FFF2-40B4-BE49-F238E27FC236}">
                <a16:creationId xmlns:a16="http://schemas.microsoft.com/office/drawing/2014/main" id="{4BC9F29C-BBE9-AFB4-AFC6-30BCA4EB2AFA}"/>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CBC4D286-C480-B4CF-4406-CACC323F9FAD}"/>
              </a:ext>
            </a:extLst>
          </p:cNvPr>
          <p:cNvSpPr>
            <a:spLocks noGrp="1"/>
          </p:cNvSpPr>
          <p:nvPr>
            <p:ph idx="21" hasCustomPrompt="1"/>
          </p:nvPr>
        </p:nvSpPr>
        <p:spPr>
          <a:xfrm>
            <a:off x="1280160" y="3017520"/>
            <a:ext cx="10374152" cy="3208866"/>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13">
            <a:extLst>
              <a:ext uri="{FF2B5EF4-FFF2-40B4-BE49-F238E27FC236}">
                <a16:creationId xmlns:a16="http://schemas.microsoft.com/office/drawing/2014/main" id="{0BEE2817-4518-D59A-BD13-29A3D4FE64F0}"/>
              </a:ext>
            </a:extLst>
          </p:cNvPr>
          <p:cNvSpPr>
            <a:spLocks noGrp="1"/>
          </p:cNvSpPr>
          <p:nvPr>
            <p:ph type="ftr" sz="quarter" idx="19"/>
          </p:nvPr>
        </p:nvSpPr>
        <p:spPr>
          <a:xfrm>
            <a:off x="7539516" y="6356350"/>
            <a:ext cx="4114800" cy="365125"/>
          </a:xfrm>
        </p:spPr>
        <p:txBody>
          <a:bodyPr/>
          <a:lstStyle/>
          <a:p>
            <a:endParaRPr lang="en-US" dirty="0"/>
          </a:p>
        </p:txBody>
      </p:sp>
    </p:spTree>
    <p:extLst>
      <p:ext uri="{BB962C8B-B14F-4D97-AF65-F5344CB8AC3E}">
        <p14:creationId xmlns:p14="http://schemas.microsoft.com/office/powerpoint/2010/main" val="1068905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1280159" y="4970638"/>
            <a:ext cx="9144000" cy="1280160"/>
          </a:xfrm>
        </p:spPr>
        <p:txBody>
          <a:bodyPr lIns="0" tIns="0" rIns="0" bIns="0" anchor="b" anchorCtr="0"/>
          <a:lstStyle>
            <a:lvl1pPr algn="l">
              <a:defRPr sz="4000" b="1" cap="all" spc="0" baseline="0">
                <a:solidFill>
                  <a:schemeClr val="tx1"/>
                </a:solidFill>
              </a:defRPr>
            </a:lvl1pPr>
          </a:lstStyle>
          <a:p>
            <a:r>
              <a:rPr lang="en-US"/>
              <a:t>Click to edit Master title style</a:t>
            </a:r>
            <a:endParaRPr lang="en-US" dirty="0"/>
          </a:p>
        </p:txBody>
      </p:sp>
      <p:sp>
        <p:nvSpPr>
          <p:cNvPr id="22" name="Slide Number Placeholder 21">
            <a:extLst>
              <a:ext uri="{FF2B5EF4-FFF2-40B4-BE49-F238E27FC236}">
                <a16:creationId xmlns:a16="http://schemas.microsoft.com/office/drawing/2014/main" id="{F0626849-9D2D-3C95-8C10-FA8F325FE9AA}"/>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685800"/>
            <a:ext cx="4937760" cy="4023360"/>
          </a:xfrm>
        </p:spPr>
        <p:txBody>
          <a:bodyPr lIns="0" tIns="0" rIns="0" bIns="0">
            <a:noAutofit/>
          </a:bodyPr>
          <a:lstStyle>
            <a:lvl1pPr marL="0" indent="0">
              <a:spcBef>
                <a:spcPts val="1200"/>
              </a:spcBef>
              <a:buNone/>
              <a:defRPr sz="1800"/>
            </a:lvl1pPr>
            <a:lvl2pPr marL="457200">
              <a:spcBef>
                <a:spcPts val="1200"/>
              </a:spcBef>
              <a:defRPr sz="1800"/>
            </a:lvl2pPr>
            <a:lvl3pPr marL="914400">
              <a:spcBef>
                <a:spcPts val="1200"/>
              </a:spcBef>
              <a:defRPr sz="1800"/>
            </a:lvl3pPr>
            <a:lvl4pPr marL="1371600">
              <a:spcBef>
                <a:spcPts val="1200"/>
              </a:spcBef>
              <a:defRPr sz="1800"/>
            </a:lvl4pPr>
            <a:lvl5pPr marL="18288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04755" y="685800"/>
            <a:ext cx="4937760" cy="4023360"/>
          </a:xfrm>
        </p:spPr>
        <p:txBody>
          <a:bodyPr lIns="0" tIns="0" rIns="0" bIns="0">
            <a:noAutofit/>
          </a:bodyPr>
          <a:lstStyle>
            <a:lvl1pPr>
              <a:spcBef>
                <a:spcPts val="1200"/>
              </a:spcBef>
              <a:defRPr sz="1800"/>
            </a:lvl1pPr>
            <a:lvl2pPr>
              <a:spcBef>
                <a:spcPts val="1200"/>
              </a:spcBef>
              <a:defRPr sz="1800"/>
            </a:lvl2pPr>
            <a:lvl3pPr>
              <a:spcBef>
                <a:spcPts val="1200"/>
              </a:spcBef>
              <a:defRPr sz="1800"/>
            </a:lvl3pPr>
            <a:lvl4pPr>
              <a:spcBef>
                <a:spcPts val="1200"/>
              </a:spcBef>
              <a:defRPr sz="1800"/>
            </a:lvl4pPr>
            <a:lvl5pPr>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3" name="Group 12">
            <a:extLst>
              <a:ext uri="{FF2B5EF4-FFF2-40B4-BE49-F238E27FC236}">
                <a16:creationId xmlns:a16="http://schemas.microsoft.com/office/drawing/2014/main" id="{4717D91C-F78C-0E4C-FB27-7112AB840A1C}"/>
              </a:ext>
              <a:ext uri="{C183D7F6-B498-43B3-948B-1728B52AA6E4}">
                <adec:decorative xmlns:adec="http://schemas.microsoft.com/office/drawing/2017/decorative" val="1"/>
              </a:ext>
            </a:extLst>
          </p:cNvPr>
          <p:cNvGrpSpPr/>
          <p:nvPr userDrawn="1"/>
        </p:nvGrpSpPr>
        <p:grpSpPr>
          <a:xfrm>
            <a:off x="5322570" y="5680647"/>
            <a:ext cx="465456" cy="581432"/>
            <a:chOff x="7843462" y="2744546"/>
            <a:chExt cx="465456" cy="581432"/>
          </a:xfrm>
        </p:grpSpPr>
        <p:sp>
          <p:nvSpPr>
            <p:cNvPr id="15" name="Graphic 12">
              <a:extLst>
                <a:ext uri="{FF2B5EF4-FFF2-40B4-BE49-F238E27FC236}">
                  <a16:creationId xmlns:a16="http://schemas.microsoft.com/office/drawing/2014/main" id="{CC935CF3-75DF-0DC7-1B2A-E0E0205DF64B}"/>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7" name="Graphic 13">
              <a:extLst>
                <a:ext uri="{FF2B5EF4-FFF2-40B4-BE49-F238E27FC236}">
                  <a16:creationId xmlns:a16="http://schemas.microsoft.com/office/drawing/2014/main" id="{D5782BEB-6319-DEC1-F9ED-BA9201C6B9B7}"/>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18" name="Graphic 15">
              <a:extLst>
                <a:ext uri="{FF2B5EF4-FFF2-40B4-BE49-F238E27FC236}">
                  <a16:creationId xmlns:a16="http://schemas.microsoft.com/office/drawing/2014/main" id="{6E59DFAF-9794-BD12-D89A-422FFFFCE023}"/>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21" name="Footer Placeholder 20">
            <a:extLst>
              <a:ext uri="{FF2B5EF4-FFF2-40B4-BE49-F238E27FC236}">
                <a16:creationId xmlns:a16="http://schemas.microsoft.com/office/drawing/2014/main" id="{36444A47-BCB3-5C86-F2B8-25092BE8D9FF}"/>
              </a:ext>
            </a:extLst>
          </p:cNvPr>
          <p:cNvSpPr>
            <a:spLocks noGrp="1"/>
          </p:cNvSpPr>
          <p:nvPr>
            <p:ph type="ftr" sz="quarter" idx="11"/>
          </p:nvPr>
        </p:nvSpPr>
        <p:spPr>
          <a:xfrm>
            <a:off x="1280160" y="6356350"/>
            <a:ext cx="4114800" cy="365125"/>
          </a:xfrm>
        </p:spPr>
        <p:txBody>
          <a:bodyPr lIns="0" rIns="91440"/>
          <a:lstStyle>
            <a:lvl1pPr algn="l">
              <a:defRPr/>
            </a:lvl1pPr>
          </a:lstStyle>
          <a:p>
            <a:endParaRPr lang="en-US" dirty="0"/>
          </a:p>
        </p:txBody>
      </p:sp>
      <p:cxnSp>
        <p:nvCxnSpPr>
          <p:cNvPr id="23" name="Straight Connector 22">
            <a:extLst>
              <a:ext uri="{FF2B5EF4-FFF2-40B4-BE49-F238E27FC236}">
                <a16:creationId xmlns:a16="http://schemas.microsoft.com/office/drawing/2014/main" id="{C648C53D-49AB-C003-70E8-5117AF079715}"/>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A96BC1DE-6696-3408-564E-2D73B1266326}"/>
              </a:ext>
              <a:ext uri="{C183D7F6-B498-43B3-948B-1728B52AA6E4}">
                <adec:decorative xmlns:adec="http://schemas.microsoft.com/office/drawing/2017/decorative" val="1"/>
              </a:ext>
            </a:extLst>
          </p:cNvPr>
          <p:cNvGrpSpPr/>
          <p:nvPr userDrawn="1"/>
        </p:nvGrpSpPr>
        <p:grpSpPr>
          <a:xfrm rot="5400000">
            <a:off x="10711518" y="5393214"/>
            <a:ext cx="1097341" cy="736658"/>
            <a:chOff x="10508317" y="446637"/>
            <a:chExt cx="1097341" cy="736658"/>
          </a:xfrm>
        </p:grpSpPr>
        <p:sp>
          <p:nvSpPr>
            <p:cNvPr id="25" name="Graphic 15">
              <a:extLst>
                <a:ext uri="{FF2B5EF4-FFF2-40B4-BE49-F238E27FC236}">
                  <a16:creationId xmlns:a16="http://schemas.microsoft.com/office/drawing/2014/main" id="{268EB1E4-29D6-C3F5-BCBB-FB7E7EE5C25C}"/>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26" name="Graphic 16">
              <a:extLst>
                <a:ext uri="{FF2B5EF4-FFF2-40B4-BE49-F238E27FC236}">
                  <a16:creationId xmlns:a16="http://schemas.microsoft.com/office/drawing/2014/main" id="{09524D46-140F-2F4F-430B-F59815A07CF1}"/>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27" name="Graphic 14">
              <a:extLst>
                <a:ext uri="{FF2B5EF4-FFF2-40B4-BE49-F238E27FC236}">
                  <a16:creationId xmlns:a16="http://schemas.microsoft.com/office/drawing/2014/main" id="{AC75143B-C717-8D04-743C-B40FB5EFB21C}"/>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487376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1280160" y="640080"/>
            <a:ext cx="10087699" cy="1280160"/>
          </a:xfrm>
        </p:spPr>
        <p:txBody>
          <a:bodyPr lIns="0" tIns="0" rIns="0" bIns="0" anchor="b" anchorCtr="0"/>
          <a:lstStyle>
            <a:lvl1pPr>
              <a:defRPr sz="4000" b="1" cap="all" baseline="0"/>
            </a:lvl1pPr>
          </a:lstStyle>
          <a:p>
            <a:r>
              <a:rPr lang="en-US" dirty="0"/>
              <a:t>Click to add title</a:t>
            </a:r>
          </a:p>
        </p:txBody>
      </p:sp>
      <p:sp>
        <p:nvSpPr>
          <p:cNvPr id="10" name="Slide Number Placeholder 9">
            <a:extLst>
              <a:ext uri="{FF2B5EF4-FFF2-40B4-BE49-F238E27FC236}">
                <a16:creationId xmlns:a16="http://schemas.microsoft.com/office/drawing/2014/main" id="{116B8DF0-B7E6-5032-C3C7-E457E793BE37}"/>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1280160" y="2103119"/>
            <a:ext cx="10087699" cy="4114800"/>
          </a:xfrm>
        </p:spPr>
        <p:txBody>
          <a:bodyPr lIns="0" tIns="0" rIns="0" bIns="0"/>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Footer Placeholder 8">
            <a:extLst>
              <a:ext uri="{FF2B5EF4-FFF2-40B4-BE49-F238E27FC236}">
                <a16:creationId xmlns:a16="http://schemas.microsoft.com/office/drawing/2014/main" id="{DC5F4D40-ADE4-5EEB-436C-8563A49C55F8}"/>
              </a:ext>
            </a:extLst>
          </p:cNvPr>
          <p:cNvSpPr>
            <a:spLocks noGrp="1"/>
          </p:cNvSpPr>
          <p:nvPr>
            <p:ph type="ftr" sz="quarter" idx="11"/>
          </p:nvPr>
        </p:nvSpPr>
        <p:spPr>
          <a:xfrm>
            <a:off x="1280160" y="6356350"/>
            <a:ext cx="4114800" cy="365125"/>
          </a:xfrm>
        </p:spPr>
        <p:txBody>
          <a:bodyPr lIns="0"/>
          <a:lstStyle>
            <a:lvl1pPr algn="l">
              <a:defRPr/>
            </a:lvl1pPr>
          </a:lstStyle>
          <a:p>
            <a:endParaRPr lang="en-US" dirty="0"/>
          </a:p>
        </p:txBody>
      </p:sp>
    </p:spTree>
    <p:extLst>
      <p:ext uri="{BB962C8B-B14F-4D97-AF65-F5344CB8AC3E}">
        <p14:creationId xmlns:p14="http://schemas.microsoft.com/office/powerpoint/2010/main" val="3321745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Bubbles and Title 1">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2792897" y="585216"/>
            <a:ext cx="8965094" cy="2276856"/>
          </a:xfrm>
        </p:spPr>
        <p:txBody>
          <a:bodyPr lIns="0" tIns="0" rIns="0" anchor="b"/>
          <a:lstStyle>
            <a:lvl1pPr algn="r">
              <a:lnSpc>
                <a:spcPts val="4800"/>
              </a:lnSpc>
              <a:defRPr sz="4800" b="1" cap="all" spc="0" baseline="0">
                <a:solidFill>
                  <a:schemeClr val="bg1"/>
                </a:solidFill>
              </a:defRPr>
            </a:lvl1pPr>
          </a:lstStyle>
          <a:p>
            <a:r>
              <a:rPr lang="en-US"/>
              <a:t>Click to edit Master title style</a:t>
            </a:r>
            <a:endParaRPr lang="en-US" dirty="0"/>
          </a:p>
        </p:txBody>
      </p:sp>
      <p:sp>
        <p:nvSpPr>
          <p:cNvPr id="7" name="Picture Placeholder 14">
            <a:extLst>
              <a:ext uri="{FF2B5EF4-FFF2-40B4-BE49-F238E27FC236}">
                <a16:creationId xmlns:a16="http://schemas.microsoft.com/office/drawing/2014/main" id="{FC9B12A4-113B-B3F6-5926-5C2A6F504ABA}"/>
              </a:ext>
            </a:extLst>
          </p:cNvPr>
          <p:cNvSpPr>
            <a:spLocks noGrp="1"/>
          </p:cNvSpPr>
          <p:nvPr>
            <p:ph type="pic" sz="quarter" idx="14" hasCustomPrompt="1"/>
          </p:nvPr>
        </p:nvSpPr>
        <p:spPr>
          <a:xfrm>
            <a:off x="1371606"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640609" y="3127248"/>
            <a:ext cx="6117381" cy="3017520"/>
          </a:xfrm>
        </p:spPr>
        <p:txBody>
          <a:bodyPr lIns="0" tIns="0" rIns="0" bIns="0">
            <a:normAutofit/>
          </a:bodyPr>
          <a:lstStyle>
            <a:lvl1pPr marL="0" indent="0" algn="r">
              <a:spcBef>
                <a:spcPts val="1200"/>
              </a:spcBef>
              <a:buNone/>
              <a:defRPr sz="2400">
                <a:solidFill>
                  <a:schemeClr val="bg1"/>
                </a:solidFill>
              </a:defRPr>
            </a:lvl1pPr>
          </a:lstStyle>
          <a:p>
            <a:pPr lvl="0"/>
            <a:r>
              <a:rPr lang="en-US" dirty="0"/>
              <a:t>Click to add text</a:t>
            </a:r>
          </a:p>
        </p:txBody>
      </p:sp>
      <p:grpSp>
        <p:nvGrpSpPr>
          <p:cNvPr id="3" name="Group 2">
            <a:extLst>
              <a:ext uri="{FF2B5EF4-FFF2-40B4-BE49-F238E27FC236}">
                <a16:creationId xmlns:a16="http://schemas.microsoft.com/office/drawing/2014/main" id="{8AF51D36-DB19-27CD-47E0-A4261648DA12}"/>
              </a:ext>
              <a:ext uri="{C183D7F6-B498-43B3-948B-1728B52AA6E4}">
                <adec:decorative xmlns:adec="http://schemas.microsoft.com/office/drawing/2017/decorative" val="1"/>
              </a:ext>
            </a:extLst>
          </p:cNvPr>
          <p:cNvGrpSpPr/>
          <p:nvPr userDrawn="1"/>
        </p:nvGrpSpPr>
        <p:grpSpPr>
          <a:xfrm rot="18614240">
            <a:off x="3975343" y="2819532"/>
            <a:ext cx="465456" cy="581432"/>
            <a:chOff x="7843462" y="2744546"/>
            <a:chExt cx="465456" cy="581432"/>
          </a:xfrm>
        </p:grpSpPr>
        <p:sp>
          <p:nvSpPr>
            <p:cNvPr id="4" name="Graphic 12">
              <a:extLst>
                <a:ext uri="{FF2B5EF4-FFF2-40B4-BE49-F238E27FC236}">
                  <a16:creationId xmlns:a16="http://schemas.microsoft.com/office/drawing/2014/main" id="{3EFED0E0-17D4-C5B0-09D0-B43338A856B3}"/>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8F798BBE-9B6F-700D-08A1-09ABC5388CCE}"/>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4AE2D1C5-9D85-9049-690C-3AFCE7E2DA56}"/>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cxnSp>
        <p:nvCxnSpPr>
          <p:cNvPr id="13" name="Straight Connector 12">
            <a:extLst>
              <a:ext uri="{FF2B5EF4-FFF2-40B4-BE49-F238E27FC236}">
                <a16:creationId xmlns:a16="http://schemas.microsoft.com/office/drawing/2014/main" id="{9D0FE75D-ACD3-655E-58A7-8F2C182760B4}"/>
              </a:ext>
              <a:ext uri="{C183D7F6-B498-43B3-948B-1728B52AA6E4}">
                <adec:decorative xmlns:adec="http://schemas.microsoft.com/office/drawing/2017/decorative" val="1"/>
              </a:ext>
            </a:extLst>
          </p:cNvPr>
          <p:cNvCxnSpPr>
            <a:cxnSpLocks/>
          </p:cNvCxnSpPr>
          <p:nvPr userDrawn="1"/>
        </p:nvCxnSpPr>
        <p:spPr>
          <a:xfrm>
            <a:off x="74066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362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838200" y="136525"/>
            <a:ext cx="10515600" cy="1509713"/>
          </a:xfrm>
        </p:spPr>
        <p:txBody>
          <a:bodyPr/>
          <a:lstStyle/>
          <a:p>
            <a:r>
              <a:rPr lang="en-US" dirty="0"/>
              <a:t>Click to add title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a:off x="7239000" y="6356350"/>
            <a:ext cx="4114800" cy="365125"/>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484632" y="726630"/>
            <a:ext cx="520991" cy="517379"/>
          </a:xfrm>
        </p:spPr>
        <p:txBody>
          <a:bodyPr/>
          <a:lstStyle/>
          <a:p>
            <a:fld id="{D8DA9DAA-006C-4F4B-980E-E3DF019B24E2}" type="slidenum">
              <a:rPr lang="en-US" smtClean="0"/>
              <a:t>‹#›</a:t>
            </a:fld>
            <a:endParaRPr lang="en-US" dirty="0"/>
          </a:p>
        </p:txBody>
      </p:sp>
      <p:cxnSp>
        <p:nvCxnSpPr>
          <p:cNvPr id="3" name="Straight Connector 2">
            <a:extLst>
              <a:ext uri="{FF2B5EF4-FFF2-40B4-BE49-F238E27FC236}">
                <a16:creationId xmlns:a16="http://schemas.microsoft.com/office/drawing/2014/main" id="{B5B2B208-F5B9-0151-C982-A389CB0B2996}"/>
              </a:ext>
              <a:ext uri="{C183D7F6-B498-43B3-948B-1728B52AA6E4}">
                <adec:decorative xmlns:adec="http://schemas.microsoft.com/office/drawing/2017/decorative"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0EEA6CA-DE1E-18ED-E69E-54A1372FE216}"/>
              </a:ext>
              <a:ext uri="{C183D7F6-B498-43B3-948B-1728B52AA6E4}">
                <adec:decorative xmlns:adec="http://schemas.microsoft.com/office/drawing/2017/decorative"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Footer Placeholder 7">
            <a:extLst>
              <a:ext uri="{FF2B5EF4-FFF2-40B4-BE49-F238E27FC236}">
                <a16:creationId xmlns:a16="http://schemas.microsoft.com/office/drawing/2014/main" id="{2F973C81-5E94-41F6-CE15-3B4763B3ABE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C835B5C-F994-9D57-3118-919EE90F57E1}"/>
              </a:ext>
            </a:extLst>
          </p:cNvPr>
          <p:cNvSpPr>
            <a:spLocks noGrp="1"/>
          </p:cNvSpPr>
          <p:nvPr>
            <p:ph type="sldNum" sz="quarter" idx="12"/>
          </p:nvPr>
        </p:nvSpPr>
        <p:spPr/>
        <p:txBody>
          <a:bodyPr/>
          <a:lstStyle/>
          <a:p>
            <a:fld id="{D8DA9DAA-006C-4F4B-980E-E3DF019B24E2}" type="slidenum">
              <a:rPr lang="en-US" smtClean="0"/>
              <a:pPr/>
              <a:t>‹#›</a:t>
            </a:fld>
            <a:endParaRPr lang="en-US" dirty="0"/>
          </a:p>
        </p:txBody>
      </p:sp>
    </p:spTree>
    <p:extLst>
      <p:ext uri="{BB962C8B-B14F-4D97-AF65-F5344CB8AC3E}">
        <p14:creationId xmlns:p14="http://schemas.microsoft.com/office/powerpoint/2010/main" val="3840867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image">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116544" y="614202"/>
            <a:ext cx="5918072" cy="2276856"/>
          </a:xfrm>
        </p:spPr>
        <p:txBody>
          <a:bodyPr lIns="0" tIns="0" rIns="0" bIns="0" anchor="b"/>
          <a:lstStyle>
            <a:lvl1pPr algn="r">
              <a:lnSpc>
                <a:spcPts val="4000"/>
              </a:lnSpc>
              <a:defRPr sz="4000" b="1" cap="all" spc="0" baseline="0">
                <a:solidFill>
                  <a:schemeClr val="bg1"/>
                </a:solidFill>
              </a:defRPr>
            </a:lvl1pPr>
          </a:lstStyle>
          <a:p>
            <a:r>
              <a:rPr lang="en-US" dirty="0"/>
              <a:t>Click to add title</a:t>
            </a:r>
          </a:p>
        </p:txBody>
      </p:sp>
      <p:sp>
        <p:nvSpPr>
          <p:cNvPr id="8" name="Slide Number Placeholder 7">
            <a:extLst>
              <a:ext uri="{FF2B5EF4-FFF2-40B4-BE49-F238E27FC236}">
                <a16:creationId xmlns:a16="http://schemas.microsoft.com/office/drawing/2014/main" id="{1C738AB3-8054-6E21-C34C-36AF3A31AC4E}"/>
              </a:ext>
            </a:extLst>
          </p:cNvPr>
          <p:cNvSpPr>
            <a:spLocks noGrp="1"/>
          </p:cNvSpPr>
          <p:nvPr>
            <p:ph type="sldNum" sz="quarter" idx="20"/>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hasCustomPrompt="1"/>
          </p:nvPr>
        </p:nvSpPr>
        <p:spPr>
          <a:xfrm>
            <a:off x="1280160"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tIns="914400" anchor="t">
            <a:noAutofit/>
          </a:bodyPr>
          <a:lstStyle>
            <a:lvl1pPr algn="ctr">
              <a:buNone/>
              <a:defRPr sz="1600" b="1">
                <a:solidFill>
                  <a:schemeClr val="bg1"/>
                </a:solidFill>
              </a:defRPr>
            </a:lvl1pPr>
          </a:lstStyle>
          <a:p>
            <a:r>
              <a:rPr lang="en-US" dirty="0"/>
              <a:t>Click to add picture</a:t>
            </a:r>
          </a:p>
        </p:txBody>
      </p:sp>
      <p:sp>
        <p:nvSpPr>
          <p:cNvPr id="4" name="Text Placeholder 3">
            <a:extLst>
              <a:ext uri="{FF2B5EF4-FFF2-40B4-BE49-F238E27FC236}">
                <a16:creationId xmlns:a16="http://schemas.microsoft.com/office/drawing/2014/main" id="{94FD1B85-4BEF-C1C1-5619-B82E9E44A9F8}"/>
              </a:ext>
            </a:extLst>
          </p:cNvPr>
          <p:cNvSpPr>
            <a:spLocks noGrp="1"/>
          </p:cNvSpPr>
          <p:nvPr>
            <p:ph type="body" sz="quarter" idx="17"/>
          </p:nvPr>
        </p:nvSpPr>
        <p:spPr>
          <a:xfrm>
            <a:off x="5116548" y="3161752"/>
            <a:ext cx="5918068" cy="3144965"/>
          </a:xfrm>
        </p:spPr>
        <p:txBody>
          <a:bodyPr lIns="0" tIns="0" rIns="0" bIns="0">
            <a:normAutofit/>
          </a:bodyPr>
          <a:lstStyle>
            <a:lvl1pPr marL="0" indent="0" algn="r">
              <a:spcBef>
                <a:spcPts val="1200"/>
              </a:spcBef>
              <a:buNone/>
              <a:defRPr sz="2400">
                <a:solidFill>
                  <a:schemeClr val="bg1"/>
                </a:solidFill>
              </a:defRPr>
            </a:lvl1pPr>
            <a:lvl2pPr marL="457200" indent="0" algn="r">
              <a:spcBef>
                <a:spcPts val="1200"/>
              </a:spcBef>
              <a:buNone/>
              <a:defRPr sz="2400">
                <a:solidFill>
                  <a:schemeClr val="bg1"/>
                </a:solidFill>
              </a:defRPr>
            </a:lvl2pPr>
            <a:lvl3pPr marL="914400" indent="0" algn="r">
              <a:spcBef>
                <a:spcPts val="1200"/>
              </a:spcBef>
              <a:buNone/>
              <a:defRPr sz="2400">
                <a:solidFill>
                  <a:schemeClr val="bg1"/>
                </a:solidFill>
              </a:defRPr>
            </a:lvl3pPr>
            <a:lvl4pPr marL="1371600" indent="0" algn="r">
              <a:spcBef>
                <a:spcPts val="1200"/>
              </a:spcBef>
              <a:buNone/>
              <a:defRPr sz="2400">
                <a:solidFill>
                  <a:schemeClr val="bg1"/>
                </a:solidFill>
              </a:defRPr>
            </a:lvl4pPr>
            <a:lvl5pPr marL="1828800" indent="0" algn="r">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4" name="Straight Connector 13">
            <a:extLst>
              <a:ext uri="{FF2B5EF4-FFF2-40B4-BE49-F238E27FC236}">
                <a16:creationId xmlns:a16="http://schemas.microsoft.com/office/drawing/2014/main" id="{13AE7F8D-AE68-4A83-BAB5-3A97D473CE3C}"/>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7" name="Footer Placeholder 6">
            <a:extLst>
              <a:ext uri="{FF2B5EF4-FFF2-40B4-BE49-F238E27FC236}">
                <a16:creationId xmlns:a16="http://schemas.microsoft.com/office/drawing/2014/main" id="{CE9872E9-2F0D-2FEB-0974-F0BBBC5E0331}"/>
              </a:ext>
            </a:extLst>
          </p:cNvPr>
          <p:cNvSpPr>
            <a:spLocks noGrp="1"/>
          </p:cNvSpPr>
          <p:nvPr>
            <p:ph type="ftr" sz="quarter" idx="19"/>
          </p:nvPr>
        </p:nvSpPr>
        <p:spPr>
          <a:xfrm>
            <a:off x="7238999" y="6356350"/>
            <a:ext cx="3795615" cy="365125"/>
          </a:xfrm>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gradFill>
          <a:gsLst>
            <a:gs pos="100000">
              <a:schemeClr val="accent4"/>
            </a:gs>
            <a:gs pos="0">
              <a:schemeClr val="accent2"/>
            </a:gs>
          </a:gsLst>
          <a:lin ang="189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59" y="3386775"/>
            <a:ext cx="8311102" cy="3080335"/>
          </a:xfrm>
        </p:spPr>
        <p:txBody>
          <a:bodyPr lIns="0" tIns="274320" rIns="0" bIns="0" anchor="t" anchorCtr="0"/>
          <a:lstStyle>
            <a:lvl1pPr algn="l">
              <a:lnSpc>
                <a:spcPts val="5400"/>
              </a:lnSpc>
              <a:defRPr sz="5400" b="1" i="0" cap="all" spc="0" baseline="0">
                <a:solidFill>
                  <a:schemeClr val="bg1"/>
                </a:solidFill>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rot="19670435">
            <a:off x="7632743" y="794953"/>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3" name="Picture Placeholder 14">
            <a:extLst>
              <a:ext uri="{FF2B5EF4-FFF2-40B4-BE49-F238E27FC236}">
                <a16:creationId xmlns:a16="http://schemas.microsoft.com/office/drawing/2014/main" id="{01D87F51-D69B-9038-0566-4FDC355AB6F0}"/>
              </a:ext>
            </a:extLst>
          </p:cNvPr>
          <p:cNvSpPr>
            <a:spLocks noGrp="1"/>
          </p:cNvSpPr>
          <p:nvPr>
            <p:ph type="pic" sz="quarter" idx="13" hasCustomPrompt="1"/>
          </p:nvPr>
        </p:nvSpPr>
        <p:spPr>
          <a:xfrm>
            <a:off x="8197587" y="411831"/>
            <a:ext cx="3521337" cy="3521344"/>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Tree>
    <p:extLst>
      <p:ext uri="{BB962C8B-B14F-4D97-AF65-F5344CB8AC3E}">
        <p14:creationId xmlns:p14="http://schemas.microsoft.com/office/powerpoint/2010/main" val="1951239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640080"/>
            <a:ext cx="10302240" cy="1852046"/>
          </a:xfrm>
        </p:spPr>
        <p:txBody>
          <a:bodyPr lIns="0" tIns="0" rIns="0" bIns="0" anchor="b"/>
          <a:lstStyle>
            <a:lvl1pPr algn="l">
              <a:lnSpc>
                <a:spcPts val="5400"/>
              </a:lnSpc>
              <a:defRPr sz="5400" b="1" i="0" cap="all" spc="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588447"/>
            <a:ext cx="7853678" cy="726645"/>
          </a:xfrm>
        </p:spPr>
        <p:txBody>
          <a:bodyPr lIns="0" tIns="0" rIns="0" bIns="0" anchor="t" anchorCtr="0">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5" name="Picture Placeholder 14">
            <a:extLst>
              <a:ext uri="{FF2B5EF4-FFF2-40B4-BE49-F238E27FC236}">
                <a16:creationId xmlns:a16="http://schemas.microsoft.com/office/drawing/2014/main" id="{5DDB7824-50BA-B12F-AD49-CA8953CA3A0E}"/>
              </a:ext>
            </a:extLst>
          </p:cNvPr>
          <p:cNvSpPr>
            <a:spLocks noGrp="1"/>
          </p:cNvSpPr>
          <p:nvPr>
            <p:ph type="pic" sz="quarter" idx="13" hasCustomPrompt="1"/>
          </p:nvPr>
        </p:nvSpPr>
        <p:spPr>
          <a:xfrm>
            <a:off x="8536252"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Tree>
    <p:extLst>
      <p:ext uri="{BB962C8B-B14F-4D97-AF65-F5344CB8AC3E}">
        <p14:creationId xmlns:p14="http://schemas.microsoft.com/office/powerpoint/2010/main" val="652645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4114800" y="640080"/>
            <a:ext cx="7498080" cy="1280160"/>
          </a:xfrm>
        </p:spPr>
        <p:txBody>
          <a:bodyPr lIns="0" tIns="0" rIns="0" bIns="0" anchor="b" anchorCtr="0"/>
          <a:lstStyle>
            <a:lvl1pPr>
              <a:defRPr sz="4000" b="1" cap="all" spc="0" baseline="0"/>
            </a:lvl1pPr>
          </a:lstStyle>
          <a:p>
            <a:r>
              <a:rPr lang="en-US" dirty="0"/>
              <a:t>Click to add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a:xfrm>
            <a:off x="484632" y="722376"/>
            <a:ext cx="520991" cy="517379"/>
          </a:xfrm>
        </p:spPr>
        <p:txBody>
          <a:bodyPr anchor="t" anchorCtr="0"/>
          <a:lstStyle>
            <a:lvl1pPr>
              <a:defRPr>
                <a:solidFill>
                  <a:schemeClr val="accent2"/>
                </a:solidFill>
              </a:defRPr>
            </a:lvl1pPr>
          </a:lstStyle>
          <a:p>
            <a:fld id="{D8DA9DAA-006C-4F4B-980E-E3DF019B24E2}" type="slidenum">
              <a:rPr lang="en-US" smtClean="0"/>
              <a:pPr/>
              <a:t>‹#›</a:t>
            </a:fld>
            <a:endParaRPr lang="en-US" dirty="0"/>
          </a:p>
        </p:txBody>
      </p:sp>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hasCustomPrompt="1"/>
          </p:nvPr>
        </p:nvSpPr>
        <p:spPr>
          <a:xfrm>
            <a:off x="1317615" y="895646"/>
            <a:ext cx="1956925" cy="195692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 anchor="t" anchorCtr="0">
            <a:noAutofit/>
          </a:bodyPr>
          <a:lstStyle>
            <a:lvl1pPr algn="ctr">
              <a:buNone/>
              <a:defRPr sz="1800"/>
            </a:lvl1pPr>
          </a:lstStyle>
          <a:p>
            <a:r>
              <a:rPr lang="en-US" dirty="0"/>
              <a:t>Click to add picture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4114800" y="2194560"/>
            <a:ext cx="7498080" cy="4023360"/>
          </a:xfrm>
        </p:spPr>
        <p:txBody>
          <a:bodyPr lIns="0" tIns="0" rIns="0" bIns="0">
            <a:noAutofit/>
          </a:bodyPr>
          <a:lstStyle>
            <a:lvl1pPr marL="0" indent="0">
              <a:lnSpc>
                <a:spcPct val="110000"/>
              </a:lnSpc>
              <a:buNone/>
              <a:defRPr sz="1800"/>
            </a:lvl1pPr>
            <a:lvl2pPr marL="228600">
              <a:defRPr sz="1600"/>
            </a:lvl2pPr>
            <a:lvl3pPr marL="457200">
              <a:defRPr sz="1400"/>
            </a:lvl3pPr>
            <a:lvl4pPr marL="685800">
              <a:defRPr sz="12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grpSp>
        <p:nvGrpSpPr>
          <p:cNvPr id="7" name="Group 6">
            <a:extLst>
              <a:ext uri="{FF2B5EF4-FFF2-40B4-BE49-F238E27FC236}">
                <a16:creationId xmlns:a16="http://schemas.microsoft.com/office/drawing/2014/main" id="{758B5E78-A531-681D-1312-F21B52D066B8}"/>
              </a:ext>
              <a:ext uri="{C183D7F6-B498-43B3-948B-1728B52AA6E4}">
                <adec:decorative xmlns:adec="http://schemas.microsoft.com/office/drawing/2017/decorative" val="1"/>
              </a:ext>
            </a:extLst>
          </p:cNvPr>
          <p:cNvGrpSpPr/>
          <p:nvPr userDrawn="1"/>
        </p:nvGrpSpPr>
        <p:grpSpPr>
          <a:xfrm>
            <a:off x="2970685" y="620661"/>
            <a:ext cx="403448" cy="381782"/>
            <a:chOff x="10969280" y="1780012"/>
            <a:chExt cx="403448" cy="381782"/>
          </a:xfrm>
        </p:grpSpPr>
        <p:sp>
          <p:nvSpPr>
            <p:cNvPr id="17" name="Graphic 10">
              <a:extLst>
                <a:ext uri="{FF2B5EF4-FFF2-40B4-BE49-F238E27FC236}">
                  <a16:creationId xmlns:a16="http://schemas.microsoft.com/office/drawing/2014/main" id="{AAD06B87-D9B2-4F94-B734-A8F039A2033F}"/>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grpSp>
      <p:sp>
        <p:nvSpPr>
          <p:cNvPr id="4" name="Footer Placeholder 8">
            <a:extLst>
              <a:ext uri="{FF2B5EF4-FFF2-40B4-BE49-F238E27FC236}">
                <a16:creationId xmlns:a16="http://schemas.microsoft.com/office/drawing/2014/main" id="{5189CAD3-7011-6481-11F8-05B5CB106F01}"/>
              </a:ext>
            </a:extLst>
          </p:cNvPr>
          <p:cNvSpPr>
            <a:spLocks noGrp="1"/>
          </p:cNvSpPr>
          <p:nvPr>
            <p:ph type="ftr" sz="quarter" idx="17"/>
          </p:nvPr>
        </p:nvSpPr>
        <p:spPr>
          <a:xfrm>
            <a:off x="1280160" y="6356350"/>
            <a:ext cx="4114800" cy="365125"/>
          </a:xfrm>
        </p:spPr>
        <p:txBody>
          <a:bodyPr lIns="0" rIns="91440"/>
          <a:lstStyle>
            <a:lvl1pPr algn="l">
              <a:defRPr/>
            </a:lvl1pPr>
          </a:lstStyle>
          <a:p>
            <a:endParaRPr lang="en-US" dirty="0"/>
          </a:p>
        </p:txBody>
      </p:sp>
      <p:cxnSp>
        <p:nvCxnSpPr>
          <p:cNvPr id="10" name="Straight Connector 9">
            <a:extLst>
              <a:ext uri="{FF2B5EF4-FFF2-40B4-BE49-F238E27FC236}">
                <a16:creationId xmlns:a16="http://schemas.microsoft.com/office/drawing/2014/main" id="{CB7CB27F-7A56-A747-A4D6-5627C24638D9}"/>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111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 Subtitle slide">
    <p:bg>
      <p:bgPr>
        <a:gradFill>
          <a:gsLst>
            <a:gs pos="100000">
              <a:schemeClr val="accent4"/>
            </a:gs>
            <a:gs pos="0">
              <a:schemeClr val="accent2"/>
            </a:gs>
          </a:gsLst>
          <a:lin ang="18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3383280"/>
            <a:ext cx="10302240" cy="1852046"/>
          </a:xfrm>
        </p:spPr>
        <p:txBody>
          <a:bodyPr lIns="0" tIns="274320" rIns="0" bIns="0" anchor="t" anchorCtr="0"/>
          <a:lstStyle>
            <a:lvl1pPr algn="l">
              <a:lnSpc>
                <a:spcPts val="5400"/>
              </a:lnSpc>
              <a:defRPr sz="5400" b="1" i="0" cap="all" spc="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966886"/>
            <a:ext cx="10302237" cy="397191"/>
          </a:xfrm>
        </p:spPr>
        <p:txBody>
          <a:bodyPr lIns="0" tIns="0" rIns="0" bIns="0" anchor="b" anchorCtr="0">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10897692" y="620298"/>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cxnSp>
        <p:nvCxnSpPr>
          <p:cNvPr id="5" name="Straight Connector 4">
            <a:extLst>
              <a:ext uri="{FF2B5EF4-FFF2-40B4-BE49-F238E27FC236}">
                <a16:creationId xmlns:a16="http://schemas.microsoft.com/office/drawing/2014/main" id="{57912362-D30D-7B0B-BA94-0993B1EBC4E4}"/>
              </a:ext>
              <a:ext uri="{C183D7F6-B498-43B3-948B-1728B52AA6E4}">
                <adec:decorative xmlns:adec="http://schemas.microsoft.com/office/drawing/2017/decorative" val="1"/>
              </a:ext>
            </a:extLst>
          </p:cNvPr>
          <p:cNvCxnSpPr>
            <a:cxnSpLocks/>
          </p:cNvCxnSpPr>
          <p:nvPr userDrawn="1"/>
        </p:nvCxnSpPr>
        <p:spPr>
          <a:xfrm>
            <a:off x="1280160" y="0"/>
            <a:ext cx="0" cy="2775857"/>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644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hasCustomPrompt="1"/>
          </p:nvPr>
        </p:nvSpPr>
        <p:spPr>
          <a:xfrm>
            <a:off x="1280160" y="685800"/>
            <a:ext cx="9137012" cy="1280160"/>
          </a:xfrm>
        </p:spPr>
        <p:txBody>
          <a:bodyPr lIns="0" tIns="0" rIns="0" bIns="0"/>
          <a:lstStyle>
            <a:lvl1pPr>
              <a:defRPr sz="4000" b="1" cap="all" spc="0" baseline="0"/>
            </a:lvl1pPr>
          </a:lstStyle>
          <a:p>
            <a:r>
              <a:rPr lang="en-US" dirty="0"/>
              <a:t>Click to add title</a:t>
            </a:r>
          </a:p>
        </p:txBody>
      </p:sp>
      <p:sp>
        <p:nvSpPr>
          <p:cNvPr id="15" name="Slide Number Placeholder 14">
            <a:extLst>
              <a:ext uri="{FF2B5EF4-FFF2-40B4-BE49-F238E27FC236}">
                <a16:creationId xmlns:a16="http://schemas.microsoft.com/office/drawing/2014/main" id="{0F91A5DB-A2CA-1D70-9A06-3869A288C924}"/>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2327440"/>
            <a:ext cx="4846320" cy="4040574"/>
          </a:xfrm>
        </p:spPr>
        <p:txBody>
          <a:bodyPr lIns="0" tIns="0" rIns="0" bIns="0">
            <a:normAutofit/>
          </a:bodyPr>
          <a:lstStyle>
            <a:lvl1pPr marL="0" indent="0">
              <a:spcAft>
                <a:spcPts val="0"/>
              </a:spcAft>
              <a:buNone/>
              <a:defRPr sz="1800"/>
            </a:lvl1pPr>
            <a:lvl2pPr marL="228600">
              <a:spcBef>
                <a:spcPts val="1200"/>
              </a:spcBef>
              <a:defRPr sz="1800"/>
            </a:lvl2pPr>
            <a:lvl3pPr marL="685800">
              <a:spcBef>
                <a:spcPts val="1200"/>
              </a:spcBef>
              <a:defRPr sz="1800"/>
            </a:lvl3pPr>
            <a:lvl4pPr marL="1143000">
              <a:spcBef>
                <a:spcPts val="1200"/>
              </a:spcBef>
              <a:defRPr sz="1800"/>
            </a:lvl4pPr>
            <a:lvl5pPr marL="16002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23402" y="2327441"/>
            <a:ext cx="4846320" cy="4040574"/>
          </a:xfrm>
        </p:spPr>
        <p:txBody>
          <a:bodyPr lIns="0" tIns="0" rIns="0" bIns="0">
            <a:normAutofit/>
          </a:bodyPr>
          <a:lstStyle>
            <a:lvl1pPr marL="0" indent="0">
              <a:spcAft>
                <a:spcPts val="0"/>
              </a:spcAft>
              <a:buNone/>
              <a:defRPr sz="1800"/>
            </a:lvl1pPr>
            <a:lvl2pPr marL="228600">
              <a:spcBef>
                <a:spcPts val="1200"/>
              </a:spcBef>
              <a:defRPr sz="1800"/>
            </a:lvl2pPr>
            <a:lvl3pPr marL="685800">
              <a:spcBef>
                <a:spcPts val="1200"/>
              </a:spcBef>
              <a:defRPr sz="1800"/>
            </a:lvl3pPr>
            <a:lvl4pPr marL="1143000">
              <a:spcBef>
                <a:spcPts val="1200"/>
              </a:spcBef>
              <a:defRPr sz="1800"/>
            </a:lvl4pPr>
            <a:lvl5pPr marL="16002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3" name="Footer Placeholder 12">
            <a:extLst>
              <a:ext uri="{FF2B5EF4-FFF2-40B4-BE49-F238E27FC236}">
                <a16:creationId xmlns:a16="http://schemas.microsoft.com/office/drawing/2014/main" id="{6D6A69CF-70D6-AB12-CD8B-FD75B7EE1420}"/>
              </a:ext>
            </a:extLst>
          </p:cNvPr>
          <p:cNvSpPr>
            <a:spLocks noGrp="1"/>
          </p:cNvSpPr>
          <p:nvPr>
            <p:ph type="ftr" sz="quarter" idx="11"/>
          </p:nvPr>
        </p:nvSpPr>
        <p:spPr>
          <a:xfrm>
            <a:off x="1280160" y="6356350"/>
            <a:ext cx="4114800" cy="365125"/>
          </a:xfrm>
        </p:spPr>
        <p:txBody>
          <a:bodyPr/>
          <a:lstStyle>
            <a:lvl1pPr algn="l">
              <a:defRPr/>
            </a:lvl1pP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EFE408-BFE1-16DC-F7C6-47F55C171AC6}"/>
              </a:ext>
              <a:ext uri="{C183D7F6-B498-43B3-948B-1728B52AA6E4}">
                <adec:decorative xmlns:adec="http://schemas.microsoft.com/office/drawing/2017/decorative" val="1"/>
              </a:ext>
            </a:extLst>
          </p:cNvPr>
          <p:cNvSpPr/>
          <p:nvPr userDrawn="1"/>
        </p:nvSpPr>
        <p:spPr>
          <a:xfrm>
            <a:off x="6412992" y="0"/>
            <a:ext cx="5779008" cy="6858000"/>
          </a:xfrm>
          <a:prstGeom prst="rect">
            <a:avLst/>
          </a:prstGeom>
          <a:gradFill flip="none" rotWithShape="1">
            <a:gsLst>
              <a:gs pos="100000">
                <a:schemeClr val="accent4"/>
              </a:gs>
              <a:gs pos="0">
                <a:schemeClr val="accent2"/>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6915572" y="685800"/>
            <a:ext cx="4754880" cy="5670550"/>
          </a:xfrm>
        </p:spPr>
        <p:txBody>
          <a:bodyPr lIns="0" tIns="0" rIns="0" bIns="0" anchor="ctr" anchorCtr="0"/>
          <a:lstStyle>
            <a:lvl1pPr algn="l">
              <a:defRPr sz="4000" b="1" cap="all" spc="0" baseline="0">
                <a:solidFill>
                  <a:schemeClr val="bg1"/>
                </a:solidFill>
              </a:defRPr>
            </a:lvl1pPr>
          </a:lstStyle>
          <a:p>
            <a:r>
              <a:rPr lang="en-US"/>
              <a:t>Click to edit Master title style</a:t>
            </a:r>
            <a:endParaRPr lang="en-US" dirty="0"/>
          </a:p>
        </p:txBody>
      </p:sp>
      <p:sp>
        <p:nvSpPr>
          <p:cNvPr id="22" name="Slide Number Placeholder 21">
            <a:extLst>
              <a:ext uri="{FF2B5EF4-FFF2-40B4-BE49-F238E27FC236}">
                <a16:creationId xmlns:a16="http://schemas.microsoft.com/office/drawing/2014/main" id="{4C0ED5DD-6381-0FFD-7B45-D21179A390B5}"/>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5">
            <a:extLst>
              <a:ext uri="{FF2B5EF4-FFF2-40B4-BE49-F238E27FC236}">
                <a16:creationId xmlns:a16="http://schemas.microsoft.com/office/drawing/2014/main" id="{F042E432-AE48-385B-DEA1-32129394CE76}"/>
              </a:ext>
            </a:extLst>
          </p:cNvPr>
          <p:cNvSpPr>
            <a:spLocks noGrp="1"/>
          </p:cNvSpPr>
          <p:nvPr>
            <p:ph sz="quarter" idx="15" hasCustomPrompt="1"/>
          </p:nvPr>
        </p:nvSpPr>
        <p:spPr>
          <a:xfrm>
            <a:off x="1279526" y="1533524"/>
            <a:ext cx="4663440" cy="1895475"/>
          </a:xfrm>
        </p:spPr>
        <p:txBody>
          <a:bodyPr lIns="0" tIns="0" rIns="0" bIns="0" anchor="t" anchorCtr="0">
            <a:noAutofit/>
          </a:bodyPr>
          <a:lstStyle>
            <a:lvl1pPr marL="342900" indent="-512064">
              <a:spcBef>
                <a:spcPts val="1000"/>
              </a:spcBef>
              <a:buFont typeface="+mj-lt"/>
              <a:buAutoNum type="arabicPeriod"/>
              <a:defRPr sz="1800"/>
            </a:lvl1pPr>
            <a:lvl2pPr marL="1028700" indent="-342900">
              <a:spcBef>
                <a:spcPts val="1200"/>
              </a:spcBef>
              <a:buFont typeface="+mj-lt"/>
              <a:buAutoNum type="alphaLcPeriod"/>
              <a:defRPr sz="1800"/>
            </a:lvl2pPr>
            <a:lvl3pPr marL="1257300" indent="-342900">
              <a:spcBef>
                <a:spcPts val="1200"/>
              </a:spcBef>
              <a:buFont typeface="+mj-lt"/>
              <a:buAutoNum type="arabicParenR"/>
              <a:defRPr sz="1800"/>
            </a:lvl3pPr>
            <a:lvl4pPr marL="1714500" indent="-342900">
              <a:spcBef>
                <a:spcPts val="1200"/>
              </a:spcBef>
              <a:buFont typeface="+mj-lt"/>
              <a:buAutoNum type="alphaLcParenR"/>
              <a:defRPr sz="1800"/>
            </a:lvl4pPr>
            <a:lvl5pPr marL="2228850" indent="-400050">
              <a:spcBef>
                <a:spcPts val="1200"/>
              </a:spcBef>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DF111B2E-0535-57E2-FE92-620F9307A956}"/>
              </a:ext>
            </a:extLst>
          </p:cNvPr>
          <p:cNvSpPr>
            <a:spLocks noGrp="1"/>
          </p:cNvSpPr>
          <p:nvPr>
            <p:ph sz="quarter" idx="13" hasCustomPrompt="1"/>
          </p:nvPr>
        </p:nvSpPr>
        <p:spPr>
          <a:xfrm>
            <a:off x="1280160" y="3482974"/>
            <a:ext cx="4663440" cy="1190033"/>
          </a:xfrm>
        </p:spPr>
        <p:txBody>
          <a:bodyPr lIns="0" tIns="0" rIns="0" bIns="0" anchor="t" anchorCtr="0">
            <a:noAutofit/>
          </a:bodyPr>
          <a:lstStyle>
            <a:lvl1pPr marL="0" indent="0">
              <a:spcBef>
                <a:spcPts val="1200"/>
              </a:spcBef>
              <a:buNone/>
              <a:defRPr sz="1800"/>
            </a:lvl1pPr>
            <a:lvl2pPr marL="457200" indent="0">
              <a:spcBef>
                <a:spcPts val="1200"/>
              </a:spcBef>
              <a:buNone/>
              <a:defRPr sz="1600"/>
            </a:lvl2pPr>
            <a:lvl3pPr marL="914400" indent="0">
              <a:spcBef>
                <a:spcPts val="1200"/>
              </a:spcBef>
              <a:buNone/>
              <a:defRPr sz="1400"/>
            </a:lvl3pPr>
            <a:lvl4pPr marL="1371600" indent="0">
              <a:spcBef>
                <a:spcPts val="1200"/>
              </a:spcBef>
              <a:buNone/>
              <a:defRPr sz="1200"/>
            </a:lvl4pPr>
            <a:lvl5pPr marL="1828800" indent="0">
              <a:spcBef>
                <a:spcPts val="1200"/>
              </a:spcBef>
              <a:buNone/>
              <a:defRPr sz="1200"/>
            </a:lvl5pPr>
          </a:lstStyle>
          <a:p>
            <a:pPr lvl="0"/>
            <a:r>
              <a:rPr lang="en-US" dirty="0"/>
              <a:t>Click to add text</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1280160" y="4692058"/>
            <a:ext cx="4663440" cy="1584918"/>
          </a:xfrm>
        </p:spPr>
        <p:txBody>
          <a:bodyPr lIns="0" tIns="0" rIns="0" bIns="0" anchor="t" anchorCtr="0">
            <a:noAutofit/>
          </a:bodyPr>
          <a:lstStyle>
            <a:lvl1pPr>
              <a:spcBef>
                <a:spcPts val="1200"/>
              </a:spcBef>
              <a:defRPr sz="1800"/>
            </a:lvl1pPr>
            <a:lvl2pPr>
              <a:spcBef>
                <a:spcPts val="1200"/>
              </a:spcBef>
              <a:defRPr sz="1600"/>
            </a:lvl2pPr>
            <a:lvl3pPr>
              <a:spcBef>
                <a:spcPts val="1200"/>
              </a:spcBef>
              <a:defRPr sz="1400"/>
            </a:lvl3pPr>
            <a:lvl4pPr>
              <a:spcBef>
                <a:spcPts val="1200"/>
              </a:spcBef>
              <a:defRPr sz="1200"/>
            </a:lvl4pPr>
            <a:lvl5pPr>
              <a:spcBef>
                <a:spcPts val="1200"/>
              </a:spcBef>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Footer Placeholder 20">
            <a:extLst>
              <a:ext uri="{FF2B5EF4-FFF2-40B4-BE49-F238E27FC236}">
                <a16:creationId xmlns:a16="http://schemas.microsoft.com/office/drawing/2014/main" id="{34C23E1A-9E5E-DA12-8E11-83F486766E16}"/>
              </a:ext>
            </a:extLst>
          </p:cNvPr>
          <p:cNvSpPr>
            <a:spLocks noGrp="1"/>
          </p:cNvSpPr>
          <p:nvPr>
            <p:ph type="ftr" sz="quarter" idx="11"/>
          </p:nvPr>
        </p:nvSpPr>
        <p:spPr>
          <a:xfrm>
            <a:off x="1280160" y="6356350"/>
            <a:ext cx="4114800" cy="365125"/>
          </a:xfrm>
        </p:spPr>
        <p:txBody>
          <a:bodyPr lIns="0" rIns="91440"/>
          <a:lstStyle>
            <a:lvl1pPr algn="l">
              <a:defRPr/>
            </a:lvl1pPr>
          </a:lstStyle>
          <a:p>
            <a:endParaRPr lang="en-US" dirty="0"/>
          </a:p>
        </p:txBody>
      </p:sp>
      <p:cxnSp>
        <p:nvCxnSpPr>
          <p:cNvPr id="23" name="Straight Connector 22">
            <a:extLst>
              <a:ext uri="{FF2B5EF4-FFF2-40B4-BE49-F238E27FC236}">
                <a16:creationId xmlns:a16="http://schemas.microsoft.com/office/drawing/2014/main" id="{E3FE6E42-6A8F-C459-87EE-E2A5BAFA852B}"/>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320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60" y="301752"/>
            <a:ext cx="4663438" cy="2441448"/>
          </a:xfrm>
        </p:spPr>
        <p:txBody>
          <a:bodyPr lIns="0" tIns="0" rIns="0" bIns="0" anchor="ctr" anchorCtr="0"/>
          <a:lstStyle>
            <a:lvl1pPr algn="l">
              <a:lnSpc>
                <a:spcPts val="4000"/>
              </a:lnSpc>
              <a:spcBef>
                <a:spcPts val="1000"/>
              </a:spcBef>
              <a:defRPr sz="4000" b="1" i="0" cap="all" spc="0" baseline="0"/>
            </a:lvl1pPr>
          </a:lstStyle>
          <a:p>
            <a:r>
              <a:rPr lang="en-US"/>
              <a:t>Click to edit Master title style</a:t>
            </a:r>
            <a:endParaRPr lang="en-US" dirty="0"/>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a:xfrm>
            <a:off x="484632" y="726630"/>
            <a:ext cx="520991" cy="517379"/>
          </a:xfrm>
        </p:spPr>
        <p:txBody>
          <a:bodyPr/>
          <a:lstStyle>
            <a:lvl1pPr>
              <a:defRPr>
                <a:solidFill>
                  <a:schemeClr val="accent2"/>
                </a:solidFill>
              </a:defRPr>
            </a:lvl1pPr>
          </a:lstStyle>
          <a:p>
            <a:fld id="{D8DA9DAA-006C-4F4B-980E-E3DF019B24E2}" type="slidenum">
              <a:rPr lang="en-US" smtClean="0"/>
              <a:pPr/>
              <a:t>‹#›</a:t>
            </a:fld>
            <a:endParaRPr lang="en-US" dirty="0"/>
          </a:p>
        </p:txBody>
      </p:sp>
      <p:sp>
        <p:nvSpPr>
          <p:cNvPr id="8" name="Text Placeholder 4">
            <a:extLst>
              <a:ext uri="{FF2B5EF4-FFF2-40B4-BE49-F238E27FC236}">
                <a16:creationId xmlns:a16="http://schemas.microsoft.com/office/drawing/2014/main" id="{9FB40175-FA51-DA14-A5B2-CD06DE6ECC31}"/>
              </a:ext>
            </a:extLst>
          </p:cNvPr>
          <p:cNvSpPr>
            <a:spLocks noGrp="1"/>
          </p:cNvSpPr>
          <p:nvPr>
            <p:ph type="body" sz="quarter" idx="14"/>
          </p:nvPr>
        </p:nvSpPr>
        <p:spPr>
          <a:xfrm>
            <a:off x="1280161" y="2777067"/>
            <a:ext cx="4663440" cy="3550581"/>
          </a:xfrm>
        </p:spPr>
        <p:txBody>
          <a:bodyPr lIns="0" tIns="0" rIns="0" bIns="0">
            <a:noAutofit/>
          </a:bodyPr>
          <a:lstStyle>
            <a:lvl1pPr marL="0" indent="0">
              <a:lnSpc>
                <a:spcPct val="110000"/>
              </a:lnSpc>
              <a:buNone/>
              <a:defRPr sz="1800"/>
            </a:lvl1pPr>
            <a:lvl2pPr marL="228600">
              <a:lnSpc>
                <a:spcPct val="110000"/>
              </a:lnSpc>
              <a:defRPr sz="1600"/>
            </a:lvl2pPr>
            <a:lvl3pPr marL="457200">
              <a:lnSpc>
                <a:spcPct val="110000"/>
              </a:lnSpc>
              <a:defRPr sz="1400"/>
            </a:lvl3pPr>
            <a:lvl4pPr marL="685800">
              <a:lnSpc>
                <a:spcPct val="110000"/>
              </a:lnSpc>
              <a:defRPr sz="1200"/>
            </a:lvl4pPr>
            <a:lvl5pPr marL="914400">
              <a:lnSpc>
                <a:spcPct val="11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a:extLst>
              <a:ext uri="{FF2B5EF4-FFF2-40B4-BE49-F238E27FC236}">
                <a16:creationId xmlns:a16="http://schemas.microsoft.com/office/drawing/2014/main" id="{515930B2-E36D-4D05-A6B3-CA1BF61D50CC}"/>
              </a:ext>
              <a:ext uri="{C183D7F6-B498-43B3-948B-1728B52AA6E4}">
                <adec:decorative xmlns:adec="http://schemas.microsoft.com/office/drawing/2017/decorative" val="1"/>
              </a:ext>
            </a:extLst>
          </p:cNvPr>
          <p:cNvSpPr/>
          <p:nvPr userDrawn="1"/>
        </p:nvSpPr>
        <p:spPr>
          <a:xfrm>
            <a:off x="6412089"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hasCustomPrompt="1"/>
          </p:nvPr>
        </p:nvSpPr>
        <p:spPr>
          <a:xfrm>
            <a:off x="6695553" y="301752"/>
            <a:ext cx="5221224" cy="6263640"/>
          </a:xfrm>
        </p:spPr>
        <p:txBody>
          <a:bodyPr tIns="914400" anchor="t" anchorCtr="0"/>
          <a:lstStyle>
            <a:lvl1pPr algn="ctr">
              <a:buNone/>
              <a:defRPr>
                <a:solidFill>
                  <a:schemeClr val="bg1"/>
                </a:solidFill>
              </a:defRPr>
            </a:lvl1pPr>
          </a:lstStyle>
          <a:p>
            <a:r>
              <a:rPr lang="en-US" dirty="0"/>
              <a:t>Click to add picture</a:t>
            </a:r>
          </a:p>
        </p:txBody>
      </p:sp>
      <p:sp>
        <p:nvSpPr>
          <p:cNvPr id="10" name="Footer Placeholder 8">
            <a:extLst>
              <a:ext uri="{FF2B5EF4-FFF2-40B4-BE49-F238E27FC236}">
                <a16:creationId xmlns:a16="http://schemas.microsoft.com/office/drawing/2014/main" id="{7A4AE671-C203-0370-2888-FC8F7D444D11}"/>
              </a:ext>
            </a:extLst>
          </p:cNvPr>
          <p:cNvSpPr>
            <a:spLocks noGrp="1"/>
          </p:cNvSpPr>
          <p:nvPr>
            <p:ph type="ftr" sz="quarter" idx="17"/>
          </p:nvPr>
        </p:nvSpPr>
        <p:spPr>
          <a:xfrm>
            <a:off x="1280160" y="6356350"/>
            <a:ext cx="4434825" cy="365125"/>
          </a:xfrm>
        </p:spPr>
        <p:txBody>
          <a:bodyPr/>
          <a:lstStyle>
            <a:lvl1pPr algn="l">
              <a:defRPr/>
            </a:lvl1pPr>
          </a:lstStyle>
          <a:p>
            <a:endParaRPr lang="en-US" dirty="0"/>
          </a:p>
        </p:txBody>
      </p:sp>
      <p:cxnSp>
        <p:nvCxnSpPr>
          <p:cNvPr id="3" name="Straight Connector 2">
            <a:extLst>
              <a:ext uri="{FF2B5EF4-FFF2-40B4-BE49-F238E27FC236}">
                <a16:creationId xmlns:a16="http://schemas.microsoft.com/office/drawing/2014/main" id="{1792BFA8-57AD-0B5C-2534-1E862B58DAB3}"/>
              </a:ext>
              <a:ext uri="{C183D7F6-B498-43B3-948B-1728B52AA6E4}">
                <adec:decorative xmlns:adec="http://schemas.microsoft.com/office/drawing/2017/decorative" val="1"/>
              </a:ext>
            </a:extLst>
          </p:cNvPr>
          <p:cNvCxnSpPr>
            <a:cxnSpLocks/>
          </p:cNvCxnSpPr>
          <p:nvPr userDrawn="1"/>
        </p:nvCxnSpPr>
        <p:spPr>
          <a:xfrm>
            <a:off x="745127"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6807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1435394" y="1"/>
            <a:ext cx="9918405" cy="164623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1435394" y="1825625"/>
            <a:ext cx="991840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486121" y="726630"/>
            <a:ext cx="520991" cy="517379"/>
          </a:xfrm>
          <a:prstGeom prst="rect">
            <a:avLst/>
          </a:prstGeom>
        </p:spPr>
        <p:txBody>
          <a:bodyPr vert="horz" lIns="0" tIns="0" rIns="0" bIns="0" rtlCol="0" anchor="t" anchorCtr="0"/>
          <a:lstStyle>
            <a:lvl1pPr algn="ctr">
              <a:defRPr sz="1800" b="1" i="0" cap="all" spc="100" baseline="0">
                <a:solidFill>
                  <a:schemeClr val="accent2"/>
                </a:solidFill>
              </a:defRPr>
            </a:lvl1pPr>
          </a:lstStyle>
          <a:p>
            <a:fld id="{D8DA9DAA-006C-4F4B-980E-E3DF019B24E2}" type="slidenum">
              <a:rPr lang="en-US" smtClean="0"/>
              <a:pPr/>
              <a:t>‹#›</a:t>
            </a:fld>
            <a:endParaRPr lang="en-US" dirty="0"/>
          </a:p>
        </p:txBody>
      </p:sp>
      <p:sp>
        <p:nvSpPr>
          <p:cNvPr id="4" name="Date Placeholder 3">
            <a:extLst>
              <a:ext uri="{FF2B5EF4-FFF2-40B4-BE49-F238E27FC236}">
                <a16:creationId xmlns:a16="http://schemas.microsoft.com/office/drawing/2014/main" id="{B1EF1C86-6A9C-D287-D381-5634A69BF1C8}"/>
              </a:ext>
            </a:extLst>
          </p:cNvPr>
          <p:cNvSpPr>
            <a:spLocks noGrp="1"/>
          </p:cNvSpPr>
          <p:nvPr>
            <p:ph type="dt" sz="half" idx="2"/>
          </p:nvPr>
        </p:nvSpPr>
        <p:spPr>
          <a:xfrm>
            <a:off x="1435394" y="6356350"/>
            <a:ext cx="2743200" cy="365125"/>
          </a:xfrm>
          <a:prstGeom prst="rect">
            <a:avLst/>
          </a:prstGeom>
        </p:spPr>
        <p:txBody>
          <a:bodyPr vert="horz" lIns="0" tIns="45720" rIns="91440" bIns="45720" rtlCol="0" anchor="ctr"/>
          <a:lstStyle>
            <a:lvl1pPr algn="l">
              <a:defRPr sz="12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21B8477-3F24-EDCB-C8AC-84336363918B}"/>
              </a:ext>
            </a:extLst>
          </p:cNvPr>
          <p:cNvSpPr>
            <a:spLocks noGrp="1"/>
          </p:cNvSpPr>
          <p:nvPr>
            <p:ph type="ftr" sz="quarter" idx="3"/>
          </p:nvPr>
        </p:nvSpPr>
        <p:spPr>
          <a:xfrm>
            <a:off x="7238999" y="6356350"/>
            <a:ext cx="4114800" cy="365125"/>
          </a:xfrm>
          <a:prstGeom prst="rect">
            <a:avLst/>
          </a:prstGeom>
        </p:spPr>
        <p:txBody>
          <a:bodyPr vert="horz" lIns="91440" tIns="45720" rIns="0" bIns="45720" rtlCol="0" anchor="ctr"/>
          <a:lstStyle>
            <a:lvl1pPr algn="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708" r:id="rId1"/>
    <p:sldLayoutId id="2147483717" r:id="rId2"/>
    <p:sldLayoutId id="2147483728" r:id="rId3"/>
    <p:sldLayoutId id="2147483729" r:id="rId4"/>
    <p:sldLayoutId id="2147483710" r:id="rId5"/>
    <p:sldLayoutId id="2147483727" r:id="rId6"/>
    <p:sldLayoutId id="2147483701" r:id="rId7"/>
    <p:sldLayoutId id="2147483721" r:id="rId8"/>
    <p:sldLayoutId id="2147483720" r:id="rId9"/>
    <p:sldLayoutId id="2147483730" r:id="rId10"/>
    <p:sldLayoutId id="2147483722" r:id="rId11"/>
    <p:sldLayoutId id="2147483698" r:id="rId12"/>
    <p:sldLayoutId id="2147483732" r:id="rId13"/>
    <p:sldLayoutId id="2147483702" r:id="rId14"/>
    <p:sldLayoutId id="2147483703" r:id="rId15"/>
  </p:sldLayoutIdLst>
  <p:hf sldNum="0" hdr="0" ftr="0"/>
  <p:txStyles>
    <p:titleStyle>
      <a:lvl1pPr algn="l" defTabSz="914400" rtl="0" eaLnBrk="1" latinLnBrk="0" hangingPunct="1">
        <a:lnSpc>
          <a:spcPts val="4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snyk.io/learn/securing-source-code-repositories/" TargetMode="External"/><Relationship Id="rId3" Type="http://schemas.openxmlformats.org/officeDocument/2006/relationships/hyperlink" Target="https://www.imperva.com/learn/data-security/role-based-access-control-rbac/" TargetMode="External"/><Relationship Id="rId7" Type="http://schemas.openxmlformats.org/officeDocument/2006/relationships/hyperlink" Target="https://dzone.com/articles/github-security-101-best-practices-for-securing-yo" TargetMode="External"/><Relationship Id="rId2" Type="http://schemas.openxmlformats.org/officeDocument/2006/relationships/hyperlink" Target="https://www.digitalguardian.com/blog/source-code-security-best-practices-protect-against-theft" TargetMode="External"/><Relationship Id="rId1" Type="http://schemas.openxmlformats.org/officeDocument/2006/relationships/slideLayout" Target="../slideLayouts/slideLayout6.xml"/><Relationship Id="rId6" Type="http://schemas.openxmlformats.org/officeDocument/2006/relationships/hyperlink" Target="https://openssf.org/blog/2023/09/14/openssf-releases-source-code-management-best-practices-guide/" TargetMode="External"/><Relationship Id="rId5" Type="http://schemas.openxmlformats.org/officeDocument/2006/relationships/hyperlink" Target="https://docs.aws.amazon.com/secretsmanager/latest/userguide/intro.html" TargetMode="External"/><Relationship Id="rId4" Type="http://schemas.openxmlformats.org/officeDocument/2006/relationships/hyperlink" Target="https://www.howtogeek.com/devops/how-to-secure-your-git-repository-with-signed-commits-and-tag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1280159" y="357809"/>
            <a:ext cx="8962596" cy="3080335"/>
          </a:xfrm>
        </p:spPr>
        <p:txBody>
          <a:bodyPr/>
          <a:lstStyle/>
          <a:p>
            <a:r>
              <a:rPr lang="en-US" spc="600" dirty="0"/>
              <a:t>Security Controls in Shared Source Code Repositories</a:t>
            </a:r>
          </a:p>
        </p:txBody>
      </p:sp>
      <p:sp>
        <p:nvSpPr>
          <p:cNvPr id="3" name="TextBox 2">
            <a:extLst>
              <a:ext uri="{FF2B5EF4-FFF2-40B4-BE49-F238E27FC236}">
                <a16:creationId xmlns:a16="http://schemas.microsoft.com/office/drawing/2014/main" id="{A79FEB76-BFEE-2A94-AE3C-CC0BC4202B93}"/>
              </a:ext>
            </a:extLst>
          </p:cNvPr>
          <p:cNvSpPr txBox="1"/>
          <p:nvPr/>
        </p:nvSpPr>
        <p:spPr>
          <a:xfrm>
            <a:off x="1280159" y="3768213"/>
            <a:ext cx="5324167" cy="369332"/>
          </a:xfrm>
          <a:prstGeom prst="rect">
            <a:avLst/>
          </a:prstGeom>
          <a:noFill/>
        </p:spPr>
        <p:txBody>
          <a:bodyPr wrap="square" rtlCol="0">
            <a:spAutoFit/>
          </a:bodyPr>
          <a:lstStyle/>
          <a:p>
            <a:r>
              <a:rPr lang="en-US" dirty="0">
                <a:solidFill>
                  <a:schemeClr val="bg1"/>
                </a:solidFill>
              </a:rPr>
              <a:t>ANTHONY WILLIAMS:  ASSIGNMENT 11.2</a:t>
            </a:r>
          </a:p>
        </p:txBody>
      </p:sp>
    </p:spTree>
    <p:extLst>
      <p:ext uri="{BB962C8B-B14F-4D97-AF65-F5344CB8AC3E}">
        <p14:creationId xmlns:p14="http://schemas.microsoft.com/office/powerpoint/2010/main" val="2955403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A325B-A623-692D-CCBC-783D4E9FB85C}"/>
              </a:ext>
            </a:extLst>
          </p:cNvPr>
          <p:cNvSpPr>
            <a:spLocks noGrp="1"/>
          </p:cNvSpPr>
          <p:nvPr>
            <p:ph type="ctrTitle"/>
          </p:nvPr>
        </p:nvSpPr>
        <p:spPr>
          <a:xfrm>
            <a:off x="1466973" y="617956"/>
            <a:ext cx="10302240" cy="1033862"/>
          </a:xfrm>
        </p:spPr>
        <p:txBody>
          <a:bodyPr/>
          <a:lstStyle/>
          <a:p>
            <a:r>
              <a:rPr lang="en-US" spc="600" dirty="0"/>
              <a:t>references</a:t>
            </a:r>
          </a:p>
        </p:txBody>
      </p:sp>
      <p:sp>
        <p:nvSpPr>
          <p:cNvPr id="4" name="TextBox 3">
            <a:extLst>
              <a:ext uri="{FF2B5EF4-FFF2-40B4-BE49-F238E27FC236}">
                <a16:creationId xmlns:a16="http://schemas.microsoft.com/office/drawing/2014/main" id="{9B7BB71F-481F-5A99-D430-A398D9DD0612}"/>
              </a:ext>
            </a:extLst>
          </p:cNvPr>
          <p:cNvSpPr txBox="1"/>
          <p:nvPr/>
        </p:nvSpPr>
        <p:spPr>
          <a:xfrm>
            <a:off x="1401097" y="1902542"/>
            <a:ext cx="10368116" cy="6853158"/>
          </a:xfrm>
          <a:prstGeom prst="rect">
            <a:avLst/>
          </a:prstGeom>
          <a:noFill/>
        </p:spPr>
        <p:txBody>
          <a:bodyPr wrap="square" rtlCol="0">
            <a:spAutoFit/>
          </a:bodyPr>
          <a:lstStyle/>
          <a:p>
            <a:pPr>
              <a:spcAft>
                <a:spcPts val="1200"/>
              </a:spcAft>
            </a:pPr>
            <a:r>
              <a:rPr lang="en-US" sz="1600" dirty="0">
                <a:solidFill>
                  <a:schemeClr val="bg1"/>
                </a:solidFill>
                <a:effectLst/>
                <a:latin typeface="Aptos" panose="020B0004020202020204" pitchFamily="34" charset="0"/>
              </a:rPr>
              <a:t>Brook, C. (2024, May 2). </a:t>
            </a:r>
            <a:r>
              <a:rPr lang="en-US" sz="1600" i="1" dirty="0">
                <a:solidFill>
                  <a:schemeClr val="bg1"/>
                </a:solidFill>
                <a:effectLst/>
                <a:latin typeface="Aptos" panose="020B0004020202020204" pitchFamily="34" charset="0"/>
              </a:rPr>
              <a:t>Source code security best practices to protect against theft</a:t>
            </a:r>
            <a:r>
              <a:rPr lang="en-US" sz="1600" dirty="0">
                <a:solidFill>
                  <a:schemeClr val="bg1"/>
                </a:solidFill>
                <a:effectLst/>
                <a:latin typeface="Aptos" panose="020B0004020202020204" pitchFamily="34" charset="0"/>
              </a:rPr>
              <a:t>. Digital Guardian. </a:t>
            </a:r>
            <a:r>
              <a:rPr lang="en-US" sz="1600" dirty="0">
                <a:solidFill>
                  <a:schemeClr val="bg1"/>
                </a:solidFill>
                <a:effectLst/>
                <a:latin typeface="Aptos" panose="020B0004020202020204" pitchFamily="34" charset="0"/>
                <a:hlinkClick r:id="rId2">
                  <a:extLst>
                    <a:ext uri="{A12FA001-AC4F-418D-AE19-62706E023703}">
                      <ahyp:hlinkClr xmlns:ahyp="http://schemas.microsoft.com/office/drawing/2018/hyperlinkcolor" val="tx"/>
                    </a:ext>
                  </a:extLst>
                </a:hlinkClick>
              </a:rPr>
              <a:t>https://www.digitalguardian.com/blog/source-code-security-best-practices-protect-against-theft </a:t>
            </a:r>
            <a:endParaRPr lang="en-US" sz="1600" dirty="0">
              <a:solidFill>
                <a:schemeClr val="bg1"/>
              </a:solidFill>
              <a:effectLst/>
              <a:latin typeface="Aptos" panose="020B0004020202020204" pitchFamily="34" charset="0"/>
            </a:endParaRPr>
          </a:p>
          <a:p>
            <a:pPr>
              <a:spcAft>
                <a:spcPts val="1200"/>
              </a:spcAft>
            </a:pPr>
            <a:r>
              <a:rPr lang="en-US" sz="1600" i="1" dirty="0">
                <a:solidFill>
                  <a:schemeClr val="bg1"/>
                </a:solidFill>
                <a:effectLst/>
                <a:latin typeface="Aptos" panose="020B0004020202020204" pitchFamily="34" charset="0"/>
              </a:rPr>
              <a:t>What is role-based access control: RBAC vs ACL &amp; </a:t>
            </a:r>
            <a:r>
              <a:rPr lang="en-US" sz="1600" i="1" dirty="0" err="1">
                <a:solidFill>
                  <a:schemeClr val="bg1"/>
                </a:solidFill>
                <a:effectLst/>
                <a:latin typeface="Aptos" panose="020B0004020202020204" pitchFamily="34" charset="0"/>
              </a:rPr>
              <a:t>Abac</a:t>
            </a:r>
            <a:r>
              <a:rPr lang="en-US" sz="1600" i="1" dirty="0">
                <a:solidFill>
                  <a:schemeClr val="bg1"/>
                </a:solidFill>
                <a:effectLst/>
                <a:latin typeface="Aptos" panose="020B0004020202020204" pitchFamily="34" charset="0"/>
              </a:rPr>
              <a:t>: Imperva</a:t>
            </a:r>
            <a:r>
              <a:rPr lang="en-US" sz="1600" dirty="0">
                <a:solidFill>
                  <a:schemeClr val="bg1"/>
                </a:solidFill>
                <a:effectLst/>
                <a:latin typeface="Aptos" panose="020B0004020202020204" pitchFamily="34" charset="0"/>
              </a:rPr>
              <a:t>. Imperva. (2023, December 20). </a:t>
            </a:r>
            <a:r>
              <a:rPr lang="en-US" sz="1600" dirty="0">
                <a:solidFill>
                  <a:schemeClr val="bg1"/>
                </a:solidFill>
                <a:effectLst/>
                <a:latin typeface="Aptos" panose="020B0004020202020204" pitchFamily="34" charset="0"/>
                <a:hlinkClick r:id="rId3">
                  <a:extLst>
                    <a:ext uri="{A12FA001-AC4F-418D-AE19-62706E023703}">
                      <ahyp:hlinkClr xmlns:ahyp="http://schemas.microsoft.com/office/drawing/2018/hyperlinkcolor" val="tx"/>
                    </a:ext>
                  </a:extLst>
                </a:hlinkClick>
              </a:rPr>
              <a:t>https://www.imperva.com/learn/data-security/role-based-access-control-rbac/ </a:t>
            </a:r>
            <a:endParaRPr lang="en-US" sz="1600" dirty="0">
              <a:solidFill>
                <a:schemeClr val="bg1"/>
              </a:solidFill>
              <a:effectLst/>
              <a:latin typeface="Aptos" panose="020B0004020202020204" pitchFamily="34" charset="0"/>
            </a:endParaRPr>
          </a:p>
          <a:p>
            <a:pPr>
              <a:spcAft>
                <a:spcPts val="1200"/>
              </a:spcAft>
            </a:pPr>
            <a:r>
              <a:rPr lang="en-US" sz="1600" dirty="0" err="1">
                <a:solidFill>
                  <a:schemeClr val="bg1"/>
                </a:solidFill>
                <a:effectLst/>
                <a:latin typeface="Aptos" panose="020B0004020202020204" pitchFamily="34" charset="0"/>
              </a:rPr>
              <a:t>Heddings</a:t>
            </a:r>
            <a:r>
              <a:rPr lang="en-US" sz="1600" dirty="0">
                <a:solidFill>
                  <a:schemeClr val="bg1"/>
                </a:solidFill>
                <a:effectLst/>
                <a:latin typeface="Aptos" panose="020B0004020202020204" pitchFamily="34" charset="0"/>
              </a:rPr>
              <a:t>, A. (2023, July 5). </a:t>
            </a:r>
            <a:r>
              <a:rPr lang="en-US" sz="1600" i="1" dirty="0">
                <a:solidFill>
                  <a:schemeClr val="bg1"/>
                </a:solidFill>
                <a:effectLst/>
                <a:latin typeface="Aptos" panose="020B0004020202020204" pitchFamily="34" charset="0"/>
              </a:rPr>
              <a:t>How to secure your git repository with signed commits and tags</a:t>
            </a:r>
            <a:r>
              <a:rPr lang="en-US" sz="1600" dirty="0">
                <a:solidFill>
                  <a:schemeClr val="bg1"/>
                </a:solidFill>
                <a:effectLst/>
                <a:latin typeface="Aptos" panose="020B0004020202020204" pitchFamily="34" charset="0"/>
              </a:rPr>
              <a:t>. How To Geek. </a:t>
            </a:r>
            <a:r>
              <a:rPr lang="en-US" sz="1600" dirty="0">
                <a:solidFill>
                  <a:schemeClr val="bg1"/>
                </a:solidFill>
                <a:effectLst/>
                <a:latin typeface="Aptos" panose="020B0004020202020204" pitchFamily="34" charset="0"/>
                <a:hlinkClick r:id="rId4">
                  <a:extLst>
                    <a:ext uri="{A12FA001-AC4F-418D-AE19-62706E023703}">
                      <ahyp:hlinkClr xmlns:ahyp="http://schemas.microsoft.com/office/drawing/2018/hyperlinkcolor" val="tx"/>
                    </a:ext>
                  </a:extLst>
                </a:hlinkClick>
              </a:rPr>
              <a:t>https://www.howtogeek.com/devops/how-to-secure-your-git-repository-with-signed-commits-and-tags/</a:t>
            </a:r>
            <a:r>
              <a:rPr lang="en-US" sz="1600" dirty="0">
                <a:solidFill>
                  <a:schemeClr val="bg1"/>
                </a:solidFill>
                <a:effectLst/>
                <a:latin typeface="Aptos" panose="020B0004020202020204" pitchFamily="34" charset="0"/>
              </a:rPr>
              <a:t> </a:t>
            </a:r>
          </a:p>
          <a:p>
            <a:pPr>
              <a:spcAft>
                <a:spcPts val="1200"/>
              </a:spcAft>
            </a:pPr>
            <a:r>
              <a:rPr lang="en-US" sz="1600" i="1" dirty="0">
                <a:solidFill>
                  <a:schemeClr val="bg1"/>
                </a:solidFill>
                <a:effectLst/>
                <a:latin typeface="Aptos" panose="020B0004020202020204" pitchFamily="34" charset="0"/>
              </a:rPr>
              <a:t>What is AWS Secrets manager? - AWS secrets manager</a:t>
            </a:r>
            <a:r>
              <a:rPr lang="en-US" sz="1600" dirty="0">
                <a:solidFill>
                  <a:schemeClr val="bg1"/>
                </a:solidFill>
                <a:effectLst/>
                <a:latin typeface="Aptos" panose="020B0004020202020204" pitchFamily="34" charset="0"/>
              </a:rPr>
              <a:t>. AWS. (2024, July 11). </a:t>
            </a:r>
            <a:r>
              <a:rPr lang="en-US" sz="1600" dirty="0">
                <a:solidFill>
                  <a:schemeClr val="bg1"/>
                </a:solidFill>
                <a:effectLst/>
                <a:latin typeface="Aptos" panose="020B0004020202020204" pitchFamily="34" charset="0"/>
                <a:hlinkClick r:id="rId5">
                  <a:extLst>
                    <a:ext uri="{A12FA001-AC4F-418D-AE19-62706E023703}">
                      <ahyp:hlinkClr xmlns:ahyp="http://schemas.microsoft.com/office/drawing/2018/hyperlinkcolor" val="tx"/>
                    </a:ext>
                  </a:extLst>
                </a:hlinkClick>
              </a:rPr>
              <a:t>https://docs.aws.amazon.com/secretsmanager/latest/userguide/intro.html </a:t>
            </a:r>
            <a:endParaRPr lang="en-US" sz="1600" dirty="0">
              <a:solidFill>
                <a:schemeClr val="bg1"/>
              </a:solidFill>
              <a:effectLst/>
              <a:latin typeface="Aptos" panose="020B0004020202020204" pitchFamily="34" charset="0"/>
            </a:endParaRPr>
          </a:p>
          <a:p>
            <a:pPr>
              <a:spcAft>
                <a:spcPts val="1200"/>
              </a:spcAft>
            </a:pPr>
            <a:r>
              <a:rPr lang="en-US" sz="1600" dirty="0">
                <a:solidFill>
                  <a:schemeClr val="bg1"/>
                </a:solidFill>
                <a:effectLst/>
                <a:latin typeface="Aptos" panose="020B0004020202020204" pitchFamily="34" charset="0"/>
              </a:rPr>
              <a:t>Abernathy, C., </a:t>
            </a:r>
            <a:r>
              <a:rPr lang="en-US" sz="1600" dirty="0" err="1">
                <a:solidFill>
                  <a:schemeClr val="bg1"/>
                </a:solidFill>
                <a:effectLst/>
                <a:latin typeface="Aptos" panose="020B0004020202020204" pitchFamily="34" charset="0"/>
              </a:rPr>
              <a:t>Appelquist</a:t>
            </a:r>
            <a:r>
              <a:rPr lang="en-US" sz="1600" dirty="0">
                <a:solidFill>
                  <a:schemeClr val="bg1"/>
                </a:solidFill>
                <a:effectLst/>
                <a:latin typeface="Aptos" panose="020B0004020202020204" pitchFamily="34" charset="0"/>
              </a:rPr>
              <a:t>, D., &amp; </a:t>
            </a:r>
            <a:r>
              <a:rPr lang="en-US" sz="1600" dirty="0" err="1">
                <a:solidFill>
                  <a:schemeClr val="bg1"/>
                </a:solidFill>
                <a:effectLst/>
                <a:latin typeface="Aptos" panose="020B0004020202020204" pitchFamily="34" charset="0"/>
              </a:rPr>
              <a:t>Dotan</a:t>
            </a:r>
            <a:r>
              <a:rPr lang="en-US" sz="1600" dirty="0">
                <a:solidFill>
                  <a:schemeClr val="bg1"/>
                </a:solidFill>
                <a:effectLst/>
                <a:latin typeface="Aptos" panose="020B0004020202020204" pitchFamily="34" charset="0"/>
              </a:rPr>
              <a:t>, N. (2023, September 14). </a:t>
            </a:r>
            <a:r>
              <a:rPr lang="en-US" sz="1600" i="1" dirty="0" err="1">
                <a:solidFill>
                  <a:schemeClr val="bg1"/>
                </a:solidFill>
                <a:effectLst/>
                <a:latin typeface="Aptos" panose="020B0004020202020204" pitchFamily="34" charset="0"/>
              </a:rPr>
              <a:t>OpenSSF</a:t>
            </a:r>
            <a:r>
              <a:rPr lang="en-US" sz="1600" i="1" dirty="0">
                <a:solidFill>
                  <a:schemeClr val="bg1"/>
                </a:solidFill>
                <a:effectLst/>
                <a:latin typeface="Aptos" panose="020B0004020202020204" pitchFamily="34" charset="0"/>
              </a:rPr>
              <a:t> releases Source Code Management Best Practices Guide</a:t>
            </a:r>
            <a:r>
              <a:rPr lang="en-US" sz="1600" dirty="0">
                <a:solidFill>
                  <a:schemeClr val="bg1"/>
                </a:solidFill>
                <a:effectLst/>
                <a:latin typeface="Aptos" panose="020B0004020202020204" pitchFamily="34" charset="0"/>
              </a:rPr>
              <a:t>. Open Source Security Foundation. </a:t>
            </a:r>
            <a:r>
              <a:rPr lang="en-US" sz="1600" dirty="0">
                <a:solidFill>
                  <a:schemeClr val="bg1"/>
                </a:solidFill>
                <a:effectLst/>
                <a:latin typeface="Aptos" panose="020B0004020202020204" pitchFamily="34" charset="0"/>
                <a:hlinkClick r:id="rId6">
                  <a:extLst>
                    <a:ext uri="{A12FA001-AC4F-418D-AE19-62706E023703}">
                      <ahyp:hlinkClr xmlns:ahyp="http://schemas.microsoft.com/office/drawing/2018/hyperlinkcolor" val="tx"/>
                    </a:ext>
                  </a:extLst>
                </a:hlinkClick>
              </a:rPr>
              <a:t>https://openssf.org/blog/2023/09/14/openssf-releases-source-code-management-best-practices-guide/</a:t>
            </a:r>
            <a:r>
              <a:rPr lang="en-US" sz="1600" dirty="0">
                <a:solidFill>
                  <a:schemeClr val="bg1"/>
                </a:solidFill>
                <a:effectLst/>
                <a:latin typeface="Aptos" panose="020B0004020202020204" pitchFamily="34" charset="0"/>
              </a:rPr>
              <a:t> </a:t>
            </a:r>
          </a:p>
          <a:p>
            <a:pPr>
              <a:spcAft>
                <a:spcPts val="1200"/>
              </a:spcAft>
            </a:pPr>
            <a:r>
              <a:rPr lang="en-US" sz="1600" dirty="0" err="1">
                <a:solidFill>
                  <a:schemeClr val="bg1"/>
                </a:solidFill>
                <a:effectLst/>
              </a:rPr>
              <a:t>Moisset</a:t>
            </a:r>
            <a:r>
              <a:rPr lang="en-US" sz="1600" dirty="0">
                <a:solidFill>
                  <a:schemeClr val="bg1"/>
                </a:solidFill>
                <a:effectLst/>
              </a:rPr>
              <a:t>, S. (2022, October 28). </a:t>
            </a:r>
            <a:r>
              <a:rPr lang="en-US" sz="1600" i="1" dirty="0">
                <a:solidFill>
                  <a:schemeClr val="bg1"/>
                </a:solidFill>
                <a:effectLst/>
              </a:rPr>
              <a:t>Best practices for securing your repository</a:t>
            </a:r>
            <a:r>
              <a:rPr lang="en-US" sz="1600" dirty="0">
                <a:solidFill>
                  <a:schemeClr val="bg1"/>
                </a:solidFill>
                <a:effectLst/>
              </a:rPr>
              <a:t>. </a:t>
            </a:r>
            <a:r>
              <a:rPr lang="en-US" sz="1600" dirty="0" err="1">
                <a:solidFill>
                  <a:schemeClr val="bg1"/>
                </a:solidFill>
                <a:effectLst/>
              </a:rPr>
              <a:t>DZone</a:t>
            </a:r>
            <a:r>
              <a:rPr lang="en-US" sz="1600" dirty="0">
                <a:solidFill>
                  <a:schemeClr val="bg1"/>
                </a:solidFill>
                <a:effectLst/>
              </a:rPr>
              <a:t>. </a:t>
            </a:r>
            <a:r>
              <a:rPr lang="en-US" sz="1600" dirty="0">
                <a:solidFill>
                  <a:schemeClr val="bg1"/>
                </a:solidFill>
                <a:effectLst/>
                <a:hlinkClick r:id="rId7">
                  <a:extLst>
                    <a:ext uri="{A12FA001-AC4F-418D-AE19-62706E023703}">
                      <ahyp:hlinkClr xmlns:ahyp="http://schemas.microsoft.com/office/drawing/2018/hyperlinkcolor" val="tx"/>
                    </a:ext>
                  </a:extLst>
                </a:hlinkClick>
              </a:rPr>
              <a:t>https://dzone.com/articles/github-security-101-best-practices-for-securing-yo </a:t>
            </a:r>
            <a:endParaRPr lang="en-US" sz="1600" dirty="0">
              <a:solidFill>
                <a:schemeClr val="bg1"/>
              </a:solidFill>
              <a:effectLst/>
            </a:endParaRPr>
          </a:p>
          <a:p>
            <a:pPr>
              <a:spcAft>
                <a:spcPts val="1200"/>
              </a:spcAft>
            </a:pPr>
            <a:r>
              <a:rPr lang="en-US" sz="1600" i="1" dirty="0">
                <a:solidFill>
                  <a:schemeClr val="bg1"/>
                </a:solidFill>
                <a:effectLst/>
              </a:rPr>
              <a:t>Securing source code in repositories is essential: How to get started</a:t>
            </a:r>
            <a:r>
              <a:rPr lang="en-US" sz="1600" dirty="0">
                <a:solidFill>
                  <a:schemeClr val="bg1"/>
                </a:solidFill>
                <a:effectLst/>
              </a:rPr>
              <a:t>. </a:t>
            </a:r>
            <a:r>
              <a:rPr lang="en-US" sz="1600" dirty="0" err="1">
                <a:solidFill>
                  <a:schemeClr val="bg1"/>
                </a:solidFill>
                <a:effectLst/>
              </a:rPr>
              <a:t>Snyk</a:t>
            </a:r>
            <a:r>
              <a:rPr lang="en-US" sz="1600" dirty="0">
                <a:solidFill>
                  <a:schemeClr val="bg1"/>
                </a:solidFill>
                <a:effectLst/>
              </a:rPr>
              <a:t>. (2023, November 16). </a:t>
            </a:r>
            <a:r>
              <a:rPr lang="en-US" sz="1600" dirty="0">
                <a:solidFill>
                  <a:schemeClr val="bg1"/>
                </a:solidFill>
                <a:effectLst/>
                <a:hlinkClick r:id="rId8">
                  <a:extLst>
                    <a:ext uri="{A12FA001-AC4F-418D-AE19-62706E023703}">
                      <ahyp:hlinkClr xmlns:ahyp="http://schemas.microsoft.com/office/drawing/2018/hyperlinkcolor" val="tx"/>
                    </a:ext>
                  </a:extLst>
                </a:hlinkClick>
              </a:rPr>
              <a:t>https://snyk.io/learn/securing-source-code-repositories/ </a:t>
            </a:r>
            <a:endParaRPr lang="en-US" sz="1600" dirty="0">
              <a:solidFill>
                <a:schemeClr val="bg1"/>
              </a:solidFill>
              <a:effectLst/>
            </a:endParaRPr>
          </a:p>
          <a:p>
            <a:pPr>
              <a:spcAft>
                <a:spcPts val="1000"/>
              </a:spcAft>
            </a:pPr>
            <a:endParaRPr lang="en-US" sz="1600" dirty="0">
              <a:effectLst/>
              <a:latin typeface="Aptos" panose="020B0004020202020204" pitchFamily="34" charset="0"/>
            </a:endParaRPr>
          </a:p>
          <a:p>
            <a:pPr>
              <a:spcAft>
                <a:spcPts val="1000"/>
              </a:spcAft>
            </a:pPr>
            <a:endParaRPr lang="en-US" sz="1600" dirty="0">
              <a:effectLst/>
              <a:latin typeface="Aptos" panose="020B0004020202020204" pitchFamily="34" charset="0"/>
            </a:endParaRPr>
          </a:p>
          <a:p>
            <a:pPr>
              <a:spcAft>
                <a:spcPts val="1000"/>
              </a:spcAft>
            </a:pPr>
            <a:endParaRPr lang="en-US" sz="1600" dirty="0">
              <a:effectLst/>
              <a:latin typeface="Aptos" panose="020B0004020202020204" pitchFamily="34" charset="0"/>
            </a:endParaRPr>
          </a:p>
          <a:p>
            <a:pPr>
              <a:spcAft>
                <a:spcPts val="1000"/>
              </a:spcAft>
            </a:pPr>
            <a:endParaRPr lang="en-US" sz="1600" dirty="0">
              <a:effectLst/>
              <a:latin typeface="Aptos" panose="020B0004020202020204" pitchFamily="34" charset="0"/>
            </a:endParaRPr>
          </a:p>
          <a:p>
            <a:endParaRPr lang="en-US" sz="1600" dirty="0">
              <a:effectLst/>
              <a:latin typeface="Aptos" panose="020B0004020202020204" pitchFamily="34" charset="0"/>
            </a:endParaRPr>
          </a:p>
          <a:p>
            <a:endParaRPr lang="en-US" sz="1600" dirty="0"/>
          </a:p>
        </p:txBody>
      </p:sp>
    </p:spTree>
    <p:extLst>
      <p:ext uri="{BB962C8B-B14F-4D97-AF65-F5344CB8AC3E}">
        <p14:creationId xmlns:p14="http://schemas.microsoft.com/office/powerpoint/2010/main" val="2459833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black and white image of a cross&#10;&#10;Description automatically generated">
            <a:extLst>
              <a:ext uri="{FF2B5EF4-FFF2-40B4-BE49-F238E27FC236}">
                <a16:creationId xmlns:a16="http://schemas.microsoft.com/office/drawing/2014/main" id="{2802C6D8-C543-2B64-D788-F6227A956237}"/>
              </a:ext>
            </a:extLst>
          </p:cNvPr>
          <p:cNvPicPr>
            <a:picLocks noChangeAspect="1"/>
          </p:cNvPicPr>
          <p:nvPr/>
        </p:nvPicPr>
        <p:blipFill>
          <a:blip r:embed="rId2">
            <a:alphaModFix amt="5000"/>
          </a:blip>
          <a:stretch>
            <a:fillRect/>
          </a:stretch>
        </p:blipFill>
        <p:spPr>
          <a:xfrm>
            <a:off x="1949450" y="0"/>
            <a:ext cx="8293100" cy="6858000"/>
          </a:xfrm>
          <a:prstGeom prst="rect">
            <a:avLst/>
          </a:prstGeom>
        </p:spPr>
      </p:pic>
      <p:sp>
        <p:nvSpPr>
          <p:cNvPr id="2" name="Title 1">
            <a:extLst>
              <a:ext uri="{FF2B5EF4-FFF2-40B4-BE49-F238E27FC236}">
                <a16:creationId xmlns:a16="http://schemas.microsoft.com/office/drawing/2014/main" id="{6AAC6D12-1F04-17CB-0CF7-960B6F4D368B}"/>
              </a:ext>
            </a:extLst>
          </p:cNvPr>
          <p:cNvSpPr>
            <a:spLocks noGrp="1"/>
          </p:cNvSpPr>
          <p:nvPr>
            <p:ph type="title"/>
          </p:nvPr>
        </p:nvSpPr>
        <p:spPr>
          <a:xfrm>
            <a:off x="1280160" y="685800"/>
            <a:ext cx="9137012" cy="1061884"/>
          </a:xfrm>
        </p:spPr>
        <p:txBody>
          <a:bodyPr/>
          <a:lstStyle/>
          <a:p>
            <a:r>
              <a:rPr lang="en-US" spc="600" dirty="0"/>
              <a:t>Why secure source code?</a:t>
            </a:r>
          </a:p>
        </p:txBody>
      </p:sp>
      <p:sp>
        <p:nvSpPr>
          <p:cNvPr id="3" name="Content Placeholder 2">
            <a:extLst>
              <a:ext uri="{FF2B5EF4-FFF2-40B4-BE49-F238E27FC236}">
                <a16:creationId xmlns:a16="http://schemas.microsoft.com/office/drawing/2014/main" id="{47309D83-84F9-8009-2437-B3EFBCEE3773}"/>
              </a:ext>
            </a:extLst>
          </p:cNvPr>
          <p:cNvSpPr>
            <a:spLocks noGrp="1"/>
          </p:cNvSpPr>
          <p:nvPr>
            <p:ph sz="half" idx="2"/>
          </p:nvPr>
        </p:nvSpPr>
        <p:spPr>
          <a:xfrm>
            <a:off x="1224117" y="2474920"/>
            <a:ext cx="3069528" cy="4040574"/>
          </a:xfrm>
        </p:spPr>
        <p:txBody>
          <a:bodyPr/>
          <a:lstStyle/>
          <a:p>
            <a:pPr algn="ctr"/>
            <a:r>
              <a:rPr lang="en-US" b="1" spc="300" dirty="0"/>
              <a:t>Protect Intellectual Property and Sensitive Data</a:t>
            </a:r>
            <a:endParaRPr lang="en-US" spc="300" dirty="0"/>
          </a:p>
          <a:p>
            <a:pPr marL="285750" indent="-285750">
              <a:buFont typeface="Arial" panose="020B0604020202020204" pitchFamily="34" charset="0"/>
              <a:buChar char="•"/>
            </a:pPr>
            <a:r>
              <a:rPr lang="en-US" dirty="0"/>
              <a:t>Prevents theft of proprietary algorithms and business logic.</a:t>
            </a:r>
          </a:p>
          <a:p>
            <a:pPr marL="285750" indent="-285750">
              <a:buFont typeface="Arial" panose="020B0604020202020204" pitchFamily="34" charset="0"/>
              <a:buChar char="•"/>
            </a:pPr>
            <a:r>
              <a:rPr lang="en-US" dirty="0"/>
              <a:t>Safeguards sensitive information such as credentials and API keys​</a:t>
            </a:r>
          </a:p>
        </p:txBody>
      </p:sp>
      <p:sp>
        <p:nvSpPr>
          <p:cNvPr id="4" name="Content Placeholder 3">
            <a:extLst>
              <a:ext uri="{FF2B5EF4-FFF2-40B4-BE49-F238E27FC236}">
                <a16:creationId xmlns:a16="http://schemas.microsoft.com/office/drawing/2014/main" id="{C8777DDC-1861-3125-7BB8-663D007DECE2}"/>
              </a:ext>
            </a:extLst>
          </p:cNvPr>
          <p:cNvSpPr>
            <a:spLocks noGrp="1"/>
          </p:cNvSpPr>
          <p:nvPr>
            <p:ph sz="quarter" idx="4"/>
          </p:nvPr>
        </p:nvSpPr>
        <p:spPr>
          <a:xfrm>
            <a:off x="4767416" y="2489668"/>
            <a:ext cx="3069528" cy="4040574"/>
          </a:xfrm>
        </p:spPr>
        <p:txBody>
          <a:bodyPr/>
          <a:lstStyle/>
          <a:p>
            <a:pPr algn="ctr"/>
            <a:r>
              <a:rPr lang="en-US" b="1" spc="300" dirty="0"/>
              <a:t>Prevent Unauthorized Access and Modifications</a:t>
            </a:r>
            <a:endParaRPr lang="en-US" spc="300" dirty="0"/>
          </a:p>
          <a:p>
            <a:pPr marL="285750" indent="-285750">
              <a:buFont typeface="Arial" panose="020B0604020202020204" pitchFamily="34" charset="0"/>
              <a:buChar char="•"/>
            </a:pPr>
            <a:r>
              <a:rPr lang="en-US" dirty="0"/>
              <a:t>Ensures only authorized personnel can access or alter the codebase.</a:t>
            </a:r>
          </a:p>
          <a:p>
            <a:pPr marL="285750" indent="-285750">
              <a:buFont typeface="Arial" panose="020B0604020202020204" pitchFamily="34" charset="0"/>
              <a:buChar char="•"/>
            </a:pPr>
            <a:r>
              <a:rPr lang="en-US" dirty="0"/>
              <a:t>Reduces risk of introducing vulnerabilities or malicious code​.</a:t>
            </a:r>
          </a:p>
        </p:txBody>
      </p:sp>
      <p:sp>
        <p:nvSpPr>
          <p:cNvPr id="5" name="TextBox 4">
            <a:extLst>
              <a:ext uri="{FF2B5EF4-FFF2-40B4-BE49-F238E27FC236}">
                <a16:creationId xmlns:a16="http://schemas.microsoft.com/office/drawing/2014/main" id="{6101915A-0115-17DC-D613-637FA266CD9E}"/>
              </a:ext>
            </a:extLst>
          </p:cNvPr>
          <p:cNvSpPr txBox="1"/>
          <p:nvPr/>
        </p:nvSpPr>
        <p:spPr>
          <a:xfrm>
            <a:off x="8310716" y="2482294"/>
            <a:ext cx="3534696" cy="3016210"/>
          </a:xfrm>
          <a:prstGeom prst="rect">
            <a:avLst/>
          </a:prstGeom>
          <a:noFill/>
        </p:spPr>
        <p:txBody>
          <a:bodyPr wrap="square" rtlCol="0">
            <a:spAutoFit/>
          </a:bodyPr>
          <a:lstStyle/>
          <a:p>
            <a:pPr algn="ctr">
              <a:spcAft>
                <a:spcPts val="600"/>
              </a:spcAft>
            </a:pPr>
            <a:r>
              <a:rPr lang="en-US" b="1" spc="300" dirty="0"/>
              <a:t>Maintain Integrity and Availability of Code</a:t>
            </a:r>
            <a:endParaRPr lang="en-US" spc="300" dirty="0"/>
          </a:p>
          <a:p>
            <a:pPr marL="285750" indent="-285750">
              <a:spcAft>
                <a:spcPts val="600"/>
              </a:spcAft>
              <a:buFont typeface="Arial" panose="020B0604020202020204" pitchFamily="34" charset="0"/>
              <a:buChar char="•"/>
            </a:pPr>
            <a:r>
              <a:rPr lang="en-US" dirty="0"/>
              <a:t>Keeps the codebase in its intended state, free from unauthorized changes.</a:t>
            </a:r>
          </a:p>
          <a:p>
            <a:pPr marL="285750" indent="-285750">
              <a:buFont typeface="Arial" panose="020B0604020202020204" pitchFamily="34" charset="0"/>
              <a:buChar char="•"/>
            </a:pPr>
            <a:r>
              <a:rPr lang="en-US" dirty="0"/>
              <a:t>Provides continuous access for development teams, supporting uninterrupted workflow​​.</a:t>
            </a:r>
          </a:p>
          <a:p>
            <a:endParaRPr lang="en-US" dirty="0"/>
          </a:p>
        </p:txBody>
      </p:sp>
    </p:spTree>
    <p:extLst>
      <p:ext uri="{BB962C8B-B14F-4D97-AF65-F5344CB8AC3E}">
        <p14:creationId xmlns:p14="http://schemas.microsoft.com/office/powerpoint/2010/main" val="3720737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C5006-14F7-0783-ACEF-42C83CC4858D}"/>
              </a:ext>
            </a:extLst>
          </p:cNvPr>
          <p:cNvSpPr>
            <a:spLocks noGrp="1"/>
          </p:cNvSpPr>
          <p:nvPr>
            <p:ph type="ctrTitle"/>
          </p:nvPr>
        </p:nvSpPr>
        <p:spPr>
          <a:xfrm>
            <a:off x="1280159" y="199103"/>
            <a:ext cx="10302240" cy="2293023"/>
          </a:xfrm>
        </p:spPr>
        <p:txBody>
          <a:bodyPr/>
          <a:lstStyle/>
          <a:p>
            <a:r>
              <a:rPr lang="en-US" spc="600"/>
              <a:t>Implement Authentication </a:t>
            </a:r>
            <a:r>
              <a:rPr lang="en-US" spc="600" dirty="0"/>
              <a:t>Mechanisms</a:t>
            </a:r>
          </a:p>
        </p:txBody>
      </p:sp>
      <p:sp>
        <p:nvSpPr>
          <p:cNvPr id="3" name="Subtitle 2">
            <a:extLst>
              <a:ext uri="{FF2B5EF4-FFF2-40B4-BE49-F238E27FC236}">
                <a16:creationId xmlns:a16="http://schemas.microsoft.com/office/drawing/2014/main" id="{B9DEBD7C-DF2E-CE7F-A1A8-2FA5E25801D2}"/>
              </a:ext>
            </a:extLst>
          </p:cNvPr>
          <p:cNvSpPr>
            <a:spLocks noGrp="1"/>
          </p:cNvSpPr>
          <p:nvPr>
            <p:ph type="subTitle" idx="1"/>
          </p:nvPr>
        </p:nvSpPr>
        <p:spPr>
          <a:xfrm>
            <a:off x="1280158" y="2662084"/>
            <a:ext cx="7853678" cy="653008"/>
          </a:xfrm>
        </p:spPr>
        <p:txBody>
          <a:bodyPr/>
          <a:lstStyle/>
          <a:p>
            <a:r>
              <a:rPr lang="en-US" dirty="0"/>
              <a:t>2FA &amp; RBAC</a:t>
            </a:r>
          </a:p>
        </p:txBody>
      </p:sp>
      <p:pic>
        <p:nvPicPr>
          <p:cNvPr id="7" name="Picture Placeholder 6">
            <a:extLst>
              <a:ext uri="{FF2B5EF4-FFF2-40B4-BE49-F238E27FC236}">
                <a16:creationId xmlns:a16="http://schemas.microsoft.com/office/drawing/2014/main" id="{21133D74-421D-788E-2355-D8668F79F97F}"/>
              </a:ext>
            </a:extLst>
          </p:cNvPr>
          <p:cNvPicPr>
            <a:picLocks noGrp="1" noChangeAspect="1"/>
          </p:cNvPicPr>
          <p:nvPr>
            <p:ph type="pic" sz="quarter" idx="13"/>
          </p:nvPr>
        </p:nvPicPr>
        <p:blipFill>
          <a:blip r:embed="rId2"/>
          <a:srcRect l="10483" r="10483"/>
          <a:stretch/>
        </p:blipFill>
        <p:spPr>
          <a:xfrm>
            <a:off x="6400801" y="735562"/>
            <a:ext cx="6577780" cy="6577793"/>
          </a:xfrm>
        </p:spPr>
      </p:pic>
      <p:sp>
        <p:nvSpPr>
          <p:cNvPr id="5" name="TextBox 4">
            <a:extLst>
              <a:ext uri="{FF2B5EF4-FFF2-40B4-BE49-F238E27FC236}">
                <a16:creationId xmlns:a16="http://schemas.microsoft.com/office/drawing/2014/main" id="{C2413BC9-ECD4-FBC4-FC70-207BEF406725}"/>
              </a:ext>
            </a:extLst>
          </p:cNvPr>
          <p:cNvSpPr txBox="1"/>
          <p:nvPr/>
        </p:nvSpPr>
        <p:spPr>
          <a:xfrm>
            <a:off x="1280158" y="3114534"/>
            <a:ext cx="6138281" cy="3416320"/>
          </a:xfrm>
          <a:prstGeom prst="rect">
            <a:avLst/>
          </a:prstGeom>
          <a:noFill/>
        </p:spPr>
        <p:txBody>
          <a:bodyPr wrap="square" rtlCol="0">
            <a:spAutoFit/>
          </a:bodyPr>
          <a:lstStyle/>
          <a:p>
            <a:r>
              <a:rPr lang="en-US" dirty="0">
                <a:solidFill>
                  <a:schemeClr val="bg1"/>
                </a:solidFill>
              </a:rPr>
              <a:t>Robust authentication mechanisms, like two-factor authentication, enhance security by requiring a second form of identification, which reduces unauthorized access risks. </a:t>
            </a:r>
          </a:p>
          <a:p>
            <a:endParaRPr lang="en-US" dirty="0">
              <a:solidFill>
                <a:schemeClr val="bg1"/>
              </a:solidFill>
            </a:endParaRPr>
          </a:p>
          <a:p>
            <a:r>
              <a:rPr lang="en-US" dirty="0">
                <a:solidFill>
                  <a:schemeClr val="bg1"/>
                </a:solidFill>
              </a:rPr>
              <a:t>Role-based access control (RBAC) ensures users have only necessary permissions, adhering to the principle of least privilege. </a:t>
            </a:r>
          </a:p>
          <a:p>
            <a:endParaRPr lang="en-US" dirty="0">
              <a:solidFill>
                <a:schemeClr val="bg1"/>
              </a:solidFill>
            </a:endParaRPr>
          </a:p>
          <a:p>
            <a:r>
              <a:rPr lang="en-US" dirty="0">
                <a:solidFill>
                  <a:schemeClr val="bg1"/>
                </a:solidFill>
              </a:rPr>
              <a:t>Regular audits and timely updates of user permissions further minimize security risks by adapting to changing roles and revoking unnecessary access​.</a:t>
            </a:r>
          </a:p>
        </p:txBody>
      </p:sp>
    </p:spTree>
    <p:extLst>
      <p:ext uri="{BB962C8B-B14F-4D97-AF65-F5344CB8AC3E}">
        <p14:creationId xmlns:p14="http://schemas.microsoft.com/office/powerpoint/2010/main" val="594995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50537-08C8-6318-A9E6-F8028B975379}"/>
              </a:ext>
            </a:extLst>
          </p:cNvPr>
          <p:cNvSpPr>
            <a:spLocks noGrp="1"/>
          </p:cNvSpPr>
          <p:nvPr>
            <p:ph type="ctrTitle"/>
          </p:nvPr>
        </p:nvSpPr>
        <p:spPr>
          <a:xfrm>
            <a:off x="899649" y="301752"/>
            <a:ext cx="5043949" cy="1836765"/>
          </a:xfrm>
        </p:spPr>
        <p:txBody>
          <a:bodyPr/>
          <a:lstStyle/>
          <a:p>
            <a:r>
              <a:rPr lang="en-US" spc="600" dirty="0"/>
              <a:t>Secure code commits</a:t>
            </a:r>
          </a:p>
        </p:txBody>
      </p:sp>
      <p:sp>
        <p:nvSpPr>
          <p:cNvPr id="3" name="Text Placeholder 2">
            <a:extLst>
              <a:ext uri="{FF2B5EF4-FFF2-40B4-BE49-F238E27FC236}">
                <a16:creationId xmlns:a16="http://schemas.microsoft.com/office/drawing/2014/main" id="{968A3DB0-CB8D-6D19-9F76-F5086233DAD3}"/>
              </a:ext>
            </a:extLst>
          </p:cNvPr>
          <p:cNvSpPr>
            <a:spLocks noGrp="1"/>
          </p:cNvSpPr>
          <p:nvPr>
            <p:ph type="body" sz="quarter" idx="14"/>
          </p:nvPr>
        </p:nvSpPr>
        <p:spPr>
          <a:xfrm>
            <a:off x="899652" y="2138516"/>
            <a:ext cx="5043949" cy="4638367"/>
          </a:xfrm>
        </p:spPr>
        <p:txBody>
          <a:bodyPr/>
          <a:lstStyle/>
          <a:p>
            <a:r>
              <a:rPr lang="en-US" dirty="0"/>
              <a:t>Secure code commits involve the implementation of code signing to authenticate and maintain the integrity of the code, which prevents unauthorized modifications by verifying the identity of code authors through cryptographic keys​​. </a:t>
            </a:r>
          </a:p>
          <a:p>
            <a:r>
              <a:rPr lang="en-US" dirty="0"/>
              <a:t>Automated tools can be used to verify these signed commits, ensuring that only verified code is integrated into the main branch​. </a:t>
            </a:r>
          </a:p>
          <a:p>
            <a:r>
              <a:rPr lang="en-US" dirty="0"/>
              <a:t>Additionally, enforcing commit policies and educating developers on the importance of signing and verifying commits helps maintain a secure and trustworthy codebase​.</a:t>
            </a:r>
          </a:p>
        </p:txBody>
      </p:sp>
      <p:pic>
        <p:nvPicPr>
          <p:cNvPr id="6" name="Picture Placeholder 5">
            <a:extLst>
              <a:ext uri="{FF2B5EF4-FFF2-40B4-BE49-F238E27FC236}">
                <a16:creationId xmlns:a16="http://schemas.microsoft.com/office/drawing/2014/main" id="{7CCF2FD2-79D9-A880-2F46-7F323B576772}"/>
              </a:ext>
            </a:extLst>
          </p:cNvPr>
          <p:cNvPicPr>
            <a:picLocks noGrp="1" noChangeAspect="1"/>
          </p:cNvPicPr>
          <p:nvPr>
            <p:ph type="pic" sz="quarter" idx="13"/>
          </p:nvPr>
        </p:nvPicPr>
        <p:blipFill>
          <a:blip r:embed="rId2">
            <a:alphaModFix amt="70000"/>
          </a:blip>
          <a:srcRect l="26556" r="26556"/>
          <a:stretch/>
        </p:blipFill>
        <p:spPr>
          <a:xfrm>
            <a:off x="6474542" y="36616"/>
            <a:ext cx="5914103" cy="7094852"/>
          </a:xfrm>
        </p:spPr>
      </p:pic>
    </p:spTree>
    <p:extLst>
      <p:ext uri="{BB962C8B-B14F-4D97-AF65-F5344CB8AC3E}">
        <p14:creationId xmlns:p14="http://schemas.microsoft.com/office/powerpoint/2010/main" val="1796097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E329D-36D5-04AF-0E46-4459183D226E}"/>
              </a:ext>
            </a:extLst>
          </p:cNvPr>
          <p:cNvSpPr>
            <a:spLocks noGrp="1"/>
          </p:cNvSpPr>
          <p:nvPr>
            <p:ph type="title"/>
          </p:nvPr>
        </p:nvSpPr>
        <p:spPr>
          <a:xfrm>
            <a:off x="4520381" y="614202"/>
            <a:ext cx="6514235" cy="2276856"/>
          </a:xfrm>
        </p:spPr>
        <p:txBody>
          <a:bodyPr/>
          <a:lstStyle/>
          <a:p>
            <a:r>
              <a:rPr lang="en-US" spc="600" dirty="0"/>
              <a:t>How to Manage secure secrets</a:t>
            </a:r>
          </a:p>
        </p:txBody>
      </p:sp>
      <p:pic>
        <p:nvPicPr>
          <p:cNvPr id="6" name="Picture Placeholder 5" descr="A black shield with a lock&#10;&#10;Description automatically generated">
            <a:extLst>
              <a:ext uri="{FF2B5EF4-FFF2-40B4-BE49-F238E27FC236}">
                <a16:creationId xmlns:a16="http://schemas.microsoft.com/office/drawing/2014/main" id="{F8B09AFF-5B8C-6650-B42F-8050A533638F}"/>
              </a:ext>
            </a:extLst>
          </p:cNvPr>
          <p:cNvPicPr>
            <a:picLocks noGrp="1" noChangeAspect="1"/>
          </p:cNvPicPr>
          <p:nvPr>
            <p:ph type="pic" sz="quarter" idx="14"/>
          </p:nvPr>
        </p:nvPicPr>
        <p:blipFill>
          <a:blip r:embed="rId2">
            <a:alphaModFix amt="70000"/>
          </a:blip>
          <a:srcRect l="4372" r="4372"/>
          <a:stretch>
            <a:fillRect/>
          </a:stretch>
        </p:blipFill>
        <p:spPr>
          <a:xfrm>
            <a:off x="508819" y="1172497"/>
            <a:ext cx="5065533" cy="5065532"/>
          </a:xfrm>
        </p:spPr>
      </p:pic>
      <p:sp>
        <p:nvSpPr>
          <p:cNvPr id="4" name="Text Placeholder 3">
            <a:extLst>
              <a:ext uri="{FF2B5EF4-FFF2-40B4-BE49-F238E27FC236}">
                <a16:creationId xmlns:a16="http://schemas.microsoft.com/office/drawing/2014/main" id="{D25E5D29-ADFE-42CF-0B28-57D8626D1F4D}"/>
              </a:ext>
            </a:extLst>
          </p:cNvPr>
          <p:cNvSpPr>
            <a:spLocks noGrp="1"/>
          </p:cNvSpPr>
          <p:nvPr>
            <p:ph type="body" sz="quarter" idx="17"/>
          </p:nvPr>
        </p:nvSpPr>
        <p:spPr/>
        <p:txBody>
          <a:bodyPr>
            <a:normAutofit fontScale="85000" lnSpcReduction="20000"/>
          </a:bodyPr>
          <a:lstStyle/>
          <a:p>
            <a:r>
              <a:rPr lang="en-US" dirty="0"/>
              <a:t>Avoid hardcoding sensitive information in the codebase. Instead, use environment variables or external configuration files to minimize exposure risks​​. </a:t>
            </a:r>
          </a:p>
          <a:p>
            <a:r>
              <a:rPr lang="en-US" dirty="0"/>
              <a:t>Utilize management tools like AWS Secrets Manager or Azure Key Vault to securely store and manage sensitive data​​. </a:t>
            </a:r>
          </a:p>
          <a:p>
            <a:r>
              <a:rPr lang="en-US" dirty="0"/>
              <a:t>Integrate these tools with CI/CD for automated secret handling and regular rotation. </a:t>
            </a:r>
          </a:p>
          <a:p>
            <a:r>
              <a:rPr lang="en-US" dirty="0"/>
              <a:t>Educate developers on secure practices and provide clear guidelines to maintain a consistent security approach​.</a:t>
            </a:r>
          </a:p>
        </p:txBody>
      </p:sp>
    </p:spTree>
    <p:extLst>
      <p:ext uri="{BB962C8B-B14F-4D97-AF65-F5344CB8AC3E}">
        <p14:creationId xmlns:p14="http://schemas.microsoft.com/office/powerpoint/2010/main" val="3187786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n and paper with a shield and a pen&#10;&#10;Description automatically generated">
            <a:extLst>
              <a:ext uri="{FF2B5EF4-FFF2-40B4-BE49-F238E27FC236}">
                <a16:creationId xmlns:a16="http://schemas.microsoft.com/office/drawing/2014/main" id="{68D2DC91-25FC-04C6-489A-7D4771BA3709}"/>
              </a:ext>
            </a:extLst>
          </p:cNvPr>
          <p:cNvPicPr>
            <a:picLocks noChangeAspect="1"/>
          </p:cNvPicPr>
          <p:nvPr/>
        </p:nvPicPr>
        <p:blipFill>
          <a:blip r:embed="rId2">
            <a:alphaModFix amt="5000"/>
          </a:blip>
          <a:stretch>
            <a:fillRect/>
          </a:stretch>
        </p:blipFill>
        <p:spPr>
          <a:xfrm>
            <a:off x="1463675" y="0"/>
            <a:ext cx="9264650" cy="6858000"/>
          </a:xfrm>
          <a:prstGeom prst="rect">
            <a:avLst/>
          </a:prstGeom>
        </p:spPr>
      </p:pic>
      <p:sp>
        <p:nvSpPr>
          <p:cNvPr id="2" name="Title 1">
            <a:extLst>
              <a:ext uri="{FF2B5EF4-FFF2-40B4-BE49-F238E27FC236}">
                <a16:creationId xmlns:a16="http://schemas.microsoft.com/office/drawing/2014/main" id="{37EC18B7-BBCE-D910-0D17-8925CD5A9EE9}"/>
              </a:ext>
            </a:extLst>
          </p:cNvPr>
          <p:cNvSpPr>
            <a:spLocks noGrp="1"/>
          </p:cNvSpPr>
          <p:nvPr>
            <p:ph type="title"/>
          </p:nvPr>
        </p:nvSpPr>
        <p:spPr>
          <a:xfrm>
            <a:off x="1280160" y="589937"/>
            <a:ext cx="9137012" cy="1305232"/>
          </a:xfrm>
        </p:spPr>
        <p:txBody>
          <a:bodyPr/>
          <a:lstStyle/>
          <a:p>
            <a:r>
              <a:rPr lang="en-US" spc="600" dirty="0"/>
              <a:t>how to Establish and Enforce Security Policies</a:t>
            </a:r>
          </a:p>
        </p:txBody>
      </p:sp>
      <p:sp>
        <p:nvSpPr>
          <p:cNvPr id="3" name="Content Placeholder 2">
            <a:extLst>
              <a:ext uri="{FF2B5EF4-FFF2-40B4-BE49-F238E27FC236}">
                <a16:creationId xmlns:a16="http://schemas.microsoft.com/office/drawing/2014/main" id="{5AA988B1-2A09-6027-FA0A-E59DEF18DE60}"/>
              </a:ext>
            </a:extLst>
          </p:cNvPr>
          <p:cNvSpPr>
            <a:spLocks noGrp="1"/>
          </p:cNvSpPr>
          <p:nvPr>
            <p:ph sz="half" idx="2"/>
          </p:nvPr>
        </p:nvSpPr>
        <p:spPr>
          <a:xfrm>
            <a:off x="907026" y="2327440"/>
            <a:ext cx="5219454" cy="4040574"/>
          </a:xfrm>
        </p:spPr>
        <p:txBody>
          <a:bodyPr>
            <a:normAutofit lnSpcReduction="10000"/>
          </a:bodyPr>
          <a:lstStyle/>
          <a:p>
            <a:pPr algn="ctr">
              <a:spcBef>
                <a:spcPts val="0"/>
              </a:spcBef>
              <a:spcAft>
                <a:spcPts val="1800"/>
              </a:spcAft>
            </a:pPr>
            <a:r>
              <a:rPr lang="en-US" sz="2600" b="1" dirty="0">
                <a:latin typeface="Aptos" panose="020B0004020202020204" pitchFamily="34" charset="0"/>
              </a:rPr>
              <a:t>Policy Definition and Enforcement</a:t>
            </a:r>
            <a:endParaRPr lang="en-US" sz="2600" dirty="0">
              <a:latin typeface="Aptos" panose="020B0004020202020204" pitchFamily="34" charset="0"/>
            </a:endParaRPr>
          </a:p>
          <a:p>
            <a:pPr algn="ctr"/>
            <a:r>
              <a:rPr lang="en-US" sz="2000" b="1" dirty="0">
                <a:latin typeface="Aptos" panose="020B0004020202020204" pitchFamily="34" charset="0"/>
              </a:rPr>
              <a:t>Clear Guidelines</a:t>
            </a:r>
            <a:endParaRPr lang="en-US" sz="2000" dirty="0">
              <a:latin typeface="Aptos" panose="020B0004020202020204" pitchFamily="34" charset="0"/>
            </a:endParaRPr>
          </a:p>
          <a:p>
            <a:pPr marL="742950" lvl="1" indent="-285750">
              <a:buFont typeface="Arial" panose="020B0604020202020204" pitchFamily="34" charset="0"/>
              <a:buChar char="•"/>
            </a:pPr>
            <a:r>
              <a:rPr lang="en-US" dirty="0">
                <a:latin typeface="Aptos" panose="020B0004020202020204" pitchFamily="34" charset="0"/>
              </a:rPr>
              <a:t>Establish policies for secure coding, access controls, and vulnerability handling​.</a:t>
            </a:r>
          </a:p>
          <a:p>
            <a:pPr marL="742950" lvl="1" indent="-285750">
              <a:buFont typeface="Arial" panose="020B0604020202020204" pitchFamily="34" charset="0"/>
              <a:buChar char="•"/>
            </a:pPr>
            <a:r>
              <a:rPr lang="en-US" dirty="0">
                <a:latin typeface="Aptos" panose="020B0004020202020204" pitchFamily="34" charset="0"/>
              </a:rPr>
              <a:t>Verify adherence with automated checks and audits​​.</a:t>
            </a:r>
          </a:p>
          <a:p>
            <a:pPr marL="457200" lvl="1" indent="0">
              <a:buNone/>
            </a:pPr>
            <a:endParaRPr lang="en-US" dirty="0">
              <a:latin typeface="Aptos" panose="020B0004020202020204" pitchFamily="34" charset="0"/>
            </a:endParaRPr>
          </a:p>
          <a:p>
            <a:pPr algn="ctr"/>
            <a:r>
              <a:rPr lang="en-US" sz="2000" b="1" dirty="0">
                <a:latin typeface="Aptos" panose="020B0004020202020204" pitchFamily="34" charset="0"/>
              </a:rPr>
              <a:t>Branch Protection</a:t>
            </a:r>
            <a:endParaRPr lang="en-US" sz="2000" dirty="0">
              <a:latin typeface="Aptos" panose="020B0004020202020204" pitchFamily="34" charset="0"/>
            </a:endParaRPr>
          </a:p>
          <a:p>
            <a:pPr marL="742950" lvl="1" indent="-285750">
              <a:buFont typeface="Arial" panose="020B0604020202020204" pitchFamily="34" charset="0"/>
              <a:buChar char="•"/>
            </a:pPr>
            <a:r>
              <a:rPr lang="en-US" dirty="0">
                <a:latin typeface="Aptos" panose="020B0004020202020204" pitchFamily="34" charset="0"/>
              </a:rPr>
              <a:t>Require code reviews before merging​.</a:t>
            </a:r>
          </a:p>
          <a:p>
            <a:pPr marL="742950" lvl="1" indent="-285750">
              <a:buFont typeface="Arial" panose="020B0604020202020204" pitchFamily="34" charset="0"/>
              <a:buChar char="•"/>
            </a:pPr>
            <a:r>
              <a:rPr lang="en-US" dirty="0">
                <a:latin typeface="Aptos" panose="020B0004020202020204" pitchFamily="34" charset="0"/>
              </a:rPr>
              <a:t>Enforce status checks and restrict direct pushes to protected branches​​.</a:t>
            </a:r>
          </a:p>
          <a:p>
            <a:endParaRPr lang="en-US" dirty="0"/>
          </a:p>
        </p:txBody>
      </p:sp>
      <p:sp>
        <p:nvSpPr>
          <p:cNvPr id="4" name="Content Placeholder 3">
            <a:extLst>
              <a:ext uri="{FF2B5EF4-FFF2-40B4-BE49-F238E27FC236}">
                <a16:creationId xmlns:a16="http://schemas.microsoft.com/office/drawing/2014/main" id="{0E33F617-4DE2-9222-7A43-3AD34E77513B}"/>
              </a:ext>
            </a:extLst>
          </p:cNvPr>
          <p:cNvSpPr>
            <a:spLocks noGrp="1"/>
          </p:cNvSpPr>
          <p:nvPr>
            <p:ph sz="quarter" idx="4"/>
          </p:nvPr>
        </p:nvSpPr>
        <p:spPr/>
        <p:txBody>
          <a:bodyPr>
            <a:normAutofit fontScale="92500" lnSpcReduction="10000"/>
          </a:bodyPr>
          <a:lstStyle/>
          <a:p>
            <a:pPr algn="ctr">
              <a:spcBef>
                <a:spcPts val="0"/>
              </a:spcBef>
              <a:spcAft>
                <a:spcPts val="1800"/>
              </a:spcAft>
            </a:pPr>
            <a:r>
              <a:rPr lang="en-US" sz="2800" b="1" dirty="0">
                <a:latin typeface="Aptos" panose="020B0004020202020204" pitchFamily="34" charset="0"/>
              </a:rPr>
              <a:t>Training and Monitoring</a:t>
            </a:r>
            <a:endParaRPr lang="en-US" sz="2800" dirty="0">
              <a:latin typeface="Aptos" panose="020B0004020202020204" pitchFamily="34" charset="0"/>
            </a:endParaRPr>
          </a:p>
          <a:p>
            <a:pPr algn="ctr"/>
            <a:r>
              <a:rPr lang="en-US" sz="2200" b="1" dirty="0">
                <a:latin typeface="Aptos" panose="020B0004020202020204" pitchFamily="34" charset="0"/>
              </a:rPr>
              <a:t>Developer Education</a:t>
            </a:r>
            <a:endParaRPr lang="en-US" sz="2200" dirty="0">
              <a:latin typeface="Aptos" panose="020B0004020202020204" pitchFamily="34" charset="0"/>
            </a:endParaRPr>
          </a:p>
          <a:p>
            <a:pPr marL="742950" lvl="1" indent="-285750">
              <a:buFont typeface="Arial" panose="020B0604020202020204" pitchFamily="34" charset="0"/>
              <a:buChar char="•"/>
            </a:pPr>
            <a:r>
              <a:rPr lang="en-US" sz="1900" dirty="0">
                <a:latin typeface="Aptos" panose="020B0004020202020204" pitchFamily="34" charset="0"/>
              </a:rPr>
              <a:t>Regular training on security best practices​.</a:t>
            </a:r>
          </a:p>
          <a:p>
            <a:pPr marL="742950" lvl="1" indent="-285750">
              <a:buFont typeface="Arial" panose="020B0604020202020204" pitchFamily="34" charset="0"/>
              <a:buChar char="•"/>
            </a:pPr>
            <a:r>
              <a:rPr lang="en-US" sz="1900" dirty="0">
                <a:latin typeface="Aptos" panose="020B0004020202020204" pitchFamily="34" charset="0"/>
              </a:rPr>
              <a:t>Provide accessible documentation of security policies​.</a:t>
            </a:r>
          </a:p>
          <a:p>
            <a:pPr marL="457200" lvl="1" indent="0">
              <a:buNone/>
            </a:pPr>
            <a:endParaRPr lang="en-US" dirty="0">
              <a:latin typeface="Aptos" panose="020B0004020202020204" pitchFamily="34" charset="0"/>
            </a:endParaRPr>
          </a:p>
          <a:p>
            <a:pPr algn="ctr"/>
            <a:r>
              <a:rPr lang="en-US" sz="2000" b="1" dirty="0">
                <a:latin typeface="Aptos" panose="020B0004020202020204" pitchFamily="34" charset="0"/>
              </a:rPr>
              <a:t>Continuous Monitoring</a:t>
            </a:r>
            <a:endParaRPr lang="en-US" sz="2000" dirty="0">
              <a:latin typeface="Aptos" panose="020B0004020202020204" pitchFamily="34" charset="0"/>
            </a:endParaRPr>
          </a:p>
          <a:p>
            <a:pPr marL="742950" lvl="1" indent="-285750">
              <a:buFont typeface="Arial" panose="020B0604020202020204" pitchFamily="34" charset="0"/>
              <a:buChar char="•"/>
            </a:pPr>
            <a:r>
              <a:rPr lang="en-US" sz="1900" dirty="0">
                <a:latin typeface="Aptos" panose="020B0004020202020204" pitchFamily="34" charset="0"/>
              </a:rPr>
              <a:t>Incorporate vulnerability monitoring tools​.</a:t>
            </a:r>
          </a:p>
          <a:p>
            <a:pPr marL="742950" lvl="1" indent="-285750">
              <a:buFont typeface="Arial" panose="020B0604020202020204" pitchFamily="34" charset="0"/>
              <a:buChar char="•"/>
            </a:pPr>
            <a:r>
              <a:rPr lang="en-US" sz="1900" dirty="0">
                <a:latin typeface="Aptos" panose="020B0004020202020204" pitchFamily="34" charset="0"/>
              </a:rPr>
              <a:t>Regularly review and update security policies​.</a:t>
            </a:r>
          </a:p>
          <a:p>
            <a:endParaRPr lang="en-US" dirty="0"/>
          </a:p>
        </p:txBody>
      </p:sp>
    </p:spTree>
    <p:extLst>
      <p:ext uri="{BB962C8B-B14F-4D97-AF65-F5344CB8AC3E}">
        <p14:creationId xmlns:p14="http://schemas.microsoft.com/office/powerpoint/2010/main" val="3479953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8326C-4800-0C44-262C-66A92418A0EE}"/>
              </a:ext>
            </a:extLst>
          </p:cNvPr>
          <p:cNvSpPr>
            <a:spLocks noGrp="1"/>
          </p:cNvSpPr>
          <p:nvPr>
            <p:ph type="title"/>
          </p:nvPr>
        </p:nvSpPr>
        <p:spPr>
          <a:xfrm>
            <a:off x="5116540" y="302342"/>
            <a:ext cx="5918072" cy="2276856"/>
          </a:xfrm>
        </p:spPr>
        <p:txBody>
          <a:bodyPr/>
          <a:lstStyle/>
          <a:p>
            <a:r>
              <a:rPr lang="en-US" spc="600" dirty="0"/>
              <a:t>Continuous Monitoring and Vulnerability Scanning</a:t>
            </a:r>
          </a:p>
        </p:txBody>
      </p:sp>
      <p:sp>
        <p:nvSpPr>
          <p:cNvPr id="4" name="Text Placeholder 3">
            <a:extLst>
              <a:ext uri="{FF2B5EF4-FFF2-40B4-BE49-F238E27FC236}">
                <a16:creationId xmlns:a16="http://schemas.microsoft.com/office/drawing/2014/main" id="{9B6353EF-4512-ED4C-3A7E-A99ACFDF0D91}"/>
              </a:ext>
            </a:extLst>
          </p:cNvPr>
          <p:cNvSpPr>
            <a:spLocks noGrp="1"/>
          </p:cNvSpPr>
          <p:nvPr>
            <p:ph type="body" sz="quarter" idx="17"/>
          </p:nvPr>
        </p:nvSpPr>
        <p:spPr/>
        <p:txBody>
          <a:bodyPr>
            <a:normAutofit fontScale="92500" lnSpcReduction="20000"/>
          </a:bodyPr>
          <a:lstStyle/>
          <a:p>
            <a:r>
              <a:rPr lang="en-US" dirty="0"/>
              <a:t>This involves the use of automated tools to detect security issues throughout the development lifecycle. </a:t>
            </a:r>
          </a:p>
          <a:p>
            <a:r>
              <a:rPr lang="en-US" dirty="0"/>
              <a:t>A proactive approach like this facilitates early identification and mitigation of vulnerabilities, reducing risks in production. </a:t>
            </a:r>
          </a:p>
          <a:p>
            <a:r>
              <a:rPr lang="en-US" dirty="0"/>
              <a:t>Regular audits and configuration reviews maintain consistent security practices, while staying updated on security threats and integrating checks into CI/CD enhances overall system resilience.</a:t>
            </a:r>
          </a:p>
        </p:txBody>
      </p:sp>
      <p:sp>
        <p:nvSpPr>
          <p:cNvPr id="5" name="TextBox 4">
            <a:extLst>
              <a:ext uri="{FF2B5EF4-FFF2-40B4-BE49-F238E27FC236}">
                <a16:creationId xmlns:a16="http://schemas.microsoft.com/office/drawing/2014/main" id="{672CE2C4-84CD-DE26-42EC-9FC6FC385335}"/>
              </a:ext>
            </a:extLst>
          </p:cNvPr>
          <p:cNvSpPr txBox="1"/>
          <p:nvPr/>
        </p:nvSpPr>
        <p:spPr>
          <a:xfrm>
            <a:off x="936522" y="302342"/>
            <a:ext cx="3952568" cy="6601807"/>
          </a:xfrm>
          <a:prstGeom prst="rect">
            <a:avLst/>
          </a:prstGeom>
          <a:noFill/>
        </p:spPr>
        <p:txBody>
          <a:bodyPr wrap="square" rtlCol="0">
            <a:spAutoFit/>
          </a:bodyPr>
          <a:lstStyle/>
          <a:p>
            <a:pPr algn="ctr">
              <a:spcAft>
                <a:spcPts val="1200"/>
              </a:spcAft>
            </a:pPr>
            <a:r>
              <a:rPr lang="en-US" sz="2800" b="1" dirty="0">
                <a:solidFill>
                  <a:schemeClr val="bg1"/>
                </a:solidFill>
                <a:latin typeface="Aptos" panose="020B0004020202020204" pitchFamily="34" charset="0"/>
              </a:rPr>
              <a:t>Key Practices</a:t>
            </a:r>
            <a:endParaRPr lang="en-US" sz="2800" dirty="0">
              <a:solidFill>
                <a:schemeClr val="bg1"/>
              </a:solidFill>
              <a:latin typeface="Aptos" panose="020B0004020202020204" pitchFamily="34" charset="0"/>
            </a:endParaRPr>
          </a:p>
          <a:p>
            <a:pPr>
              <a:spcAft>
                <a:spcPts val="600"/>
              </a:spcAft>
            </a:pPr>
            <a:r>
              <a:rPr lang="en-US" b="1" dirty="0">
                <a:solidFill>
                  <a:schemeClr val="bg1"/>
                </a:solidFill>
                <a:latin typeface="Aptos" panose="020B0004020202020204" pitchFamily="34" charset="0"/>
              </a:rPr>
              <a:t>Automated Tools:</a:t>
            </a:r>
            <a:endParaRPr lang="en-US" dirty="0">
              <a:solidFill>
                <a:schemeClr val="bg1"/>
              </a:solidFill>
              <a:latin typeface="Aptos" panose="020B0004020202020204" pitchFamily="34" charset="0"/>
            </a:endParaRPr>
          </a:p>
          <a:p>
            <a:pPr marL="742950" lvl="1" indent="-285750">
              <a:spcAft>
                <a:spcPts val="600"/>
              </a:spcAft>
              <a:buFont typeface="Arial" panose="020B0604020202020204" pitchFamily="34" charset="0"/>
              <a:buChar char="•"/>
            </a:pPr>
            <a:r>
              <a:rPr lang="en-US" dirty="0">
                <a:solidFill>
                  <a:schemeClr val="bg1"/>
                </a:solidFill>
                <a:latin typeface="Aptos" panose="020B0004020202020204" pitchFamily="34" charset="0"/>
              </a:rPr>
              <a:t>SAST and SCA tools to detect vulnerabilities early​.</a:t>
            </a:r>
          </a:p>
          <a:p>
            <a:pPr marL="742950" lvl="1" indent="-285750">
              <a:buFont typeface="Arial" panose="020B0604020202020204" pitchFamily="34" charset="0"/>
              <a:buChar char="•"/>
            </a:pPr>
            <a:r>
              <a:rPr lang="en-US" dirty="0">
                <a:solidFill>
                  <a:schemeClr val="bg1"/>
                </a:solidFill>
                <a:latin typeface="Aptos" panose="020B0004020202020204" pitchFamily="34" charset="0"/>
              </a:rPr>
              <a:t>Integrate vulnerability scanners in CI/CD pipelines​.</a:t>
            </a:r>
          </a:p>
          <a:p>
            <a:pPr lvl="1"/>
            <a:endParaRPr lang="en-US" dirty="0">
              <a:solidFill>
                <a:schemeClr val="bg1"/>
              </a:solidFill>
              <a:latin typeface="Aptos" panose="020B0004020202020204" pitchFamily="34" charset="0"/>
            </a:endParaRPr>
          </a:p>
          <a:p>
            <a:pPr>
              <a:spcAft>
                <a:spcPts val="600"/>
              </a:spcAft>
            </a:pPr>
            <a:r>
              <a:rPr lang="en-US" b="1" dirty="0">
                <a:solidFill>
                  <a:schemeClr val="bg1"/>
                </a:solidFill>
                <a:latin typeface="Aptos" panose="020B0004020202020204" pitchFamily="34" charset="0"/>
              </a:rPr>
              <a:t>Regular Audits:</a:t>
            </a:r>
            <a:endParaRPr lang="en-US" dirty="0">
              <a:solidFill>
                <a:schemeClr val="bg1"/>
              </a:solidFill>
              <a:latin typeface="Aptos" panose="020B0004020202020204" pitchFamily="34" charset="0"/>
            </a:endParaRPr>
          </a:p>
          <a:p>
            <a:pPr marL="742950" lvl="1" indent="-285750">
              <a:buFont typeface="Arial" panose="020B0604020202020204" pitchFamily="34" charset="0"/>
              <a:buChar char="•"/>
            </a:pPr>
            <a:r>
              <a:rPr lang="en-US" dirty="0">
                <a:solidFill>
                  <a:schemeClr val="bg1"/>
                </a:solidFill>
                <a:latin typeface="Aptos" panose="020B0004020202020204" pitchFamily="34" charset="0"/>
              </a:rPr>
              <a:t>Conduct regular code audits and configuration reviews.</a:t>
            </a:r>
          </a:p>
          <a:p>
            <a:pPr lvl="1"/>
            <a:endParaRPr lang="en-US" dirty="0">
              <a:solidFill>
                <a:schemeClr val="bg1"/>
              </a:solidFill>
              <a:latin typeface="Aptos" panose="020B0004020202020204" pitchFamily="34" charset="0"/>
            </a:endParaRPr>
          </a:p>
          <a:p>
            <a:pPr>
              <a:spcAft>
                <a:spcPts val="600"/>
              </a:spcAft>
            </a:pPr>
            <a:r>
              <a:rPr lang="en-US" b="1" dirty="0">
                <a:solidFill>
                  <a:schemeClr val="bg1"/>
                </a:solidFill>
                <a:latin typeface="Aptos" panose="020B0004020202020204" pitchFamily="34" charset="0"/>
              </a:rPr>
              <a:t>Staying Updated:</a:t>
            </a:r>
            <a:endParaRPr lang="en-US" dirty="0">
              <a:solidFill>
                <a:schemeClr val="bg1"/>
              </a:solidFill>
              <a:latin typeface="Aptos" panose="020B0004020202020204" pitchFamily="34" charset="0"/>
            </a:endParaRPr>
          </a:p>
          <a:p>
            <a:pPr marL="742950" lvl="1" indent="-285750">
              <a:buFont typeface="Arial" panose="020B0604020202020204" pitchFamily="34" charset="0"/>
              <a:buChar char="•"/>
            </a:pPr>
            <a:r>
              <a:rPr lang="en-US" dirty="0">
                <a:solidFill>
                  <a:schemeClr val="bg1"/>
                </a:solidFill>
                <a:latin typeface="Aptos" panose="020B0004020202020204" pitchFamily="34" charset="0"/>
              </a:rPr>
              <a:t>Follow security advisories and industry updates​​.</a:t>
            </a:r>
          </a:p>
          <a:p>
            <a:pPr lvl="1"/>
            <a:endParaRPr lang="en-US" dirty="0">
              <a:solidFill>
                <a:schemeClr val="bg1"/>
              </a:solidFill>
              <a:latin typeface="Aptos" panose="020B0004020202020204" pitchFamily="34" charset="0"/>
            </a:endParaRPr>
          </a:p>
          <a:p>
            <a:pPr>
              <a:spcAft>
                <a:spcPts val="600"/>
              </a:spcAft>
            </a:pPr>
            <a:r>
              <a:rPr lang="en-US" b="1" dirty="0">
                <a:solidFill>
                  <a:schemeClr val="bg1"/>
                </a:solidFill>
                <a:latin typeface="Aptos" panose="020B0004020202020204" pitchFamily="34" charset="0"/>
              </a:rPr>
              <a:t>CI/CD Integration:</a:t>
            </a:r>
            <a:endParaRPr lang="en-US" dirty="0">
              <a:solidFill>
                <a:schemeClr val="bg1"/>
              </a:solidFill>
              <a:latin typeface="Aptos" panose="020B0004020202020204" pitchFamily="34" charset="0"/>
            </a:endParaRPr>
          </a:p>
          <a:p>
            <a:pPr marL="742950" lvl="1" indent="-285750">
              <a:buFont typeface="Arial" panose="020B0604020202020204" pitchFamily="34" charset="0"/>
              <a:buChar char="•"/>
            </a:pPr>
            <a:r>
              <a:rPr lang="en-US" dirty="0">
                <a:solidFill>
                  <a:schemeClr val="bg1"/>
                </a:solidFill>
                <a:latin typeface="Aptos" panose="020B0004020202020204" pitchFamily="34" charset="0"/>
              </a:rPr>
              <a:t>Embed security checks throughout the CI/CD pipeline to maintain continuous security​​.</a:t>
            </a:r>
          </a:p>
          <a:p>
            <a:endParaRPr lang="en-US" dirty="0">
              <a:solidFill>
                <a:schemeClr val="bg1"/>
              </a:solidFill>
              <a:latin typeface="Aptos" panose="020B0004020202020204" pitchFamily="34" charset="0"/>
            </a:endParaRPr>
          </a:p>
        </p:txBody>
      </p:sp>
    </p:spTree>
    <p:extLst>
      <p:ext uri="{BB962C8B-B14F-4D97-AF65-F5344CB8AC3E}">
        <p14:creationId xmlns:p14="http://schemas.microsoft.com/office/powerpoint/2010/main" val="1890687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328D3-AC63-2188-29AA-3ECF2614A42C}"/>
              </a:ext>
            </a:extLst>
          </p:cNvPr>
          <p:cNvSpPr>
            <a:spLocks noGrp="1"/>
          </p:cNvSpPr>
          <p:nvPr>
            <p:ph type="title"/>
          </p:nvPr>
        </p:nvSpPr>
        <p:spPr/>
        <p:txBody>
          <a:bodyPr/>
          <a:lstStyle/>
          <a:p>
            <a:r>
              <a:rPr lang="en-US" spc="600" dirty="0"/>
              <a:t>Incident Response and Breach Management</a:t>
            </a:r>
          </a:p>
        </p:txBody>
      </p:sp>
      <p:sp>
        <p:nvSpPr>
          <p:cNvPr id="3" name="Content Placeholder 2">
            <a:extLst>
              <a:ext uri="{FF2B5EF4-FFF2-40B4-BE49-F238E27FC236}">
                <a16:creationId xmlns:a16="http://schemas.microsoft.com/office/drawing/2014/main" id="{4027168A-9B48-792A-EB5B-7510E1E355A4}"/>
              </a:ext>
            </a:extLst>
          </p:cNvPr>
          <p:cNvSpPr>
            <a:spLocks noGrp="1"/>
          </p:cNvSpPr>
          <p:nvPr>
            <p:ph idx="1"/>
          </p:nvPr>
        </p:nvSpPr>
        <p:spPr/>
        <p:txBody>
          <a:bodyPr>
            <a:normAutofit/>
          </a:bodyPr>
          <a:lstStyle/>
          <a:p>
            <a:r>
              <a:rPr lang="en-US" dirty="0"/>
              <a:t>This is where the team takes action to contain security breaches, conduct thorough investigations, communicate with relevant stakeholders, apply necessary patches, and improve the incident response plan to prevent future incidents.</a:t>
            </a:r>
          </a:p>
        </p:txBody>
      </p:sp>
      <p:graphicFrame>
        <p:nvGraphicFramePr>
          <p:cNvPr id="5" name="Content Placeholder 4">
            <a:extLst>
              <a:ext uri="{FF2B5EF4-FFF2-40B4-BE49-F238E27FC236}">
                <a16:creationId xmlns:a16="http://schemas.microsoft.com/office/drawing/2014/main" id="{8FBF15E6-ED9A-C379-AD37-C025A3AE2BCF}"/>
              </a:ext>
            </a:extLst>
          </p:cNvPr>
          <p:cNvGraphicFramePr>
            <a:graphicFrameLocks noGrp="1"/>
          </p:cNvGraphicFramePr>
          <p:nvPr>
            <p:ph idx="21"/>
            <p:extLst>
              <p:ext uri="{D42A27DB-BD31-4B8C-83A1-F6EECF244321}">
                <p14:modId xmlns:p14="http://schemas.microsoft.com/office/powerpoint/2010/main" val="661648121"/>
              </p:ext>
            </p:extLst>
          </p:nvPr>
        </p:nvGraphicFramePr>
        <p:xfrm>
          <a:off x="962434" y="3429000"/>
          <a:ext cx="10747785" cy="22514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1300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45783-9F0C-D3E5-8CD2-FCE9AD4EB962}"/>
              </a:ext>
            </a:extLst>
          </p:cNvPr>
          <p:cNvSpPr>
            <a:spLocks noGrp="1"/>
          </p:cNvSpPr>
          <p:nvPr>
            <p:ph type="title"/>
          </p:nvPr>
        </p:nvSpPr>
        <p:spPr/>
        <p:txBody>
          <a:bodyPr/>
          <a:lstStyle/>
          <a:p>
            <a:pPr algn="ctr"/>
            <a:r>
              <a:rPr lang="en-US" spc="600" dirty="0"/>
              <a:t>Community and contributor engagement</a:t>
            </a:r>
          </a:p>
        </p:txBody>
      </p:sp>
      <p:sp>
        <p:nvSpPr>
          <p:cNvPr id="3" name="Content Placeholder 2">
            <a:extLst>
              <a:ext uri="{FF2B5EF4-FFF2-40B4-BE49-F238E27FC236}">
                <a16:creationId xmlns:a16="http://schemas.microsoft.com/office/drawing/2014/main" id="{820219BA-ECB4-02FC-D433-FA650CBEB198}"/>
              </a:ext>
            </a:extLst>
          </p:cNvPr>
          <p:cNvSpPr>
            <a:spLocks noGrp="1"/>
          </p:cNvSpPr>
          <p:nvPr>
            <p:ph idx="1"/>
          </p:nvPr>
        </p:nvSpPr>
        <p:spPr>
          <a:xfrm>
            <a:off x="1280160" y="2309596"/>
            <a:ext cx="10087699" cy="4114800"/>
          </a:xfrm>
        </p:spPr>
        <p:txBody>
          <a:bodyPr>
            <a:normAutofit fontScale="85000" lnSpcReduction="20000"/>
          </a:bodyPr>
          <a:lstStyle/>
          <a:p>
            <a:pPr marL="0" indent="0" algn="ctr">
              <a:buNone/>
            </a:pPr>
            <a:r>
              <a:rPr lang="en-US" dirty="0">
                <a:latin typeface="Aptos" panose="020B0004020202020204" pitchFamily="34" charset="0"/>
              </a:rPr>
              <a:t>Community and contributor engagement involves transparency, education, and collaboration. </a:t>
            </a:r>
          </a:p>
          <a:p>
            <a:pPr marL="0" indent="0" algn="ctr">
              <a:buNone/>
            </a:pPr>
            <a:r>
              <a:rPr lang="en-US" dirty="0">
                <a:latin typeface="Aptos" panose="020B0004020202020204" pitchFamily="34" charset="0"/>
              </a:rPr>
              <a:t>Transparently communicating known security gaps and future enhancements encourages collaborative problem-solving and trust within the community. </a:t>
            </a:r>
          </a:p>
          <a:p>
            <a:pPr marL="0" indent="0" algn="ctr">
              <a:buNone/>
            </a:pPr>
            <a:r>
              <a:rPr lang="en-US" dirty="0">
                <a:latin typeface="Aptos" panose="020B0004020202020204" pitchFamily="34" charset="0"/>
              </a:rPr>
              <a:t>Regular training programs and accessible resources help educate developers on security best practices, covering secure coding, vulnerability management, and the use of security tools​. </a:t>
            </a:r>
          </a:p>
          <a:p>
            <a:pPr marL="0" indent="0" algn="ctr">
              <a:buNone/>
            </a:pPr>
            <a:r>
              <a:rPr lang="en-US" dirty="0">
                <a:latin typeface="Aptos" panose="020B0004020202020204" pitchFamily="34" charset="0"/>
              </a:rPr>
              <a:t>Leveraging collaboration tools like Slack and GitHub Discussions facilitates communication and coordination among contributors, enhancing collective security efforts​. </a:t>
            </a:r>
          </a:p>
          <a:p>
            <a:pPr marL="0" indent="0" algn="ctr">
              <a:buNone/>
            </a:pPr>
            <a:r>
              <a:rPr lang="en-US" dirty="0">
                <a:latin typeface="Aptos" panose="020B0004020202020204" pitchFamily="34" charset="0"/>
              </a:rPr>
              <a:t>Recognizing and rewarding security contributions motivates contributors to prioritize security. </a:t>
            </a:r>
          </a:p>
        </p:txBody>
      </p:sp>
    </p:spTree>
    <p:extLst>
      <p:ext uri="{BB962C8B-B14F-4D97-AF65-F5344CB8AC3E}">
        <p14:creationId xmlns:p14="http://schemas.microsoft.com/office/powerpoint/2010/main" val="2200574587"/>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alaxy presentation_Win32_SL_V16" id="{36B34AD0-AFC2-468E-8620-6CFD159B149F}" vid="{ACCF8893-1A0E-437D-A612-1659D305EA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ABD9919-8F5A-4B99-83E1-E90FE1DCF2E1}">
  <ds:schemaRefs>
    <ds:schemaRef ds:uri="http://schemas.microsoft.com/sharepoint/v3/contenttype/forms"/>
  </ds:schemaRefs>
</ds:datastoreItem>
</file>

<file path=customXml/itemProps2.xml><?xml version="1.0" encoding="utf-8"?>
<ds:datastoreItem xmlns:ds="http://schemas.openxmlformats.org/officeDocument/2006/customXml" ds:itemID="{80E87F72-70BF-43BC-A0D4-53665DC1267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2D646E0-DCC8-4209-B539-AA58186B68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{F45FDF40-8C11-4DD1-BD12-BC3C23739984}tf89338750_win32</Template>
  <TotalTime>160</TotalTime>
  <Words>1001</Words>
  <Application>Microsoft Office PowerPoint</Application>
  <PresentationFormat>Widescreen</PresentationFormat>
  <Paragraphs>98</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Arial</vt:lpstr>
      <vt:lpstr>Calibri</vt:lpstr>
      <vt:lpstr>Univers</vt:lpstr>
      <vt:lpstr>GradientVTI</vt:lpstr>
      <vt:lpstr>Security Controls in Shared Source Code Repositories</vt:lpstr>
      <vt:lpstr>Why secure source code?</vt:lpstr>
      <vt:lpstr>Implement Authentication Mechanisms</vt:lpstr>
      <vt:lpstr>Secure code commits</vt:lpstr>
      <vt:lpstr>How to Manage secure secrets</vt:lpstr>
      <vt:lpstr>how to Establish and Enforce Security Policies</vt:lpstr>
      <vt:lpstr>Continuous Monitoring and Vulnerability Scanning</vt:lpstr>
      <vt:lpstr>Incident Response and Breach Management</vt:lpstr>
      <vt:lpstr>Community and contributor engagement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Anthony Williams</dc:creator>
  <cp:lastModifiedBy>Anthony Williams</cp:lastModifiedBy>
  <cp:revision>88</cp:revision>
  <dcterms:created xsi:type="dcterms:W3CDTF">2024-07-21T02:38:30Z</dcterms:created>
  <dcterms:modified xsi:type="dcterms:W3CDTF">2024-07-21T18:42:02Z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