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1" r:id="rId4"/>
    <p:sldId id="267" r:id="rId5"/>
    <p:sldId id="262" r:id="rId6"/>
    <p:sldId id="269" r:id="rId7"/>
    <p:sldId id="271" r:id="rId8"/>
    <p:sldId id="285" r:id="rId9"/>
    <p:sldId id="272" r:id="rId10"/>
    <p:sldId id="286" r:id="rId11"/>
    <p:sldId id="277" r:id="rId12"/>
    <p:sldId id="287" r:id="rId13"/>
    <p:sldId id="278" r:id="rId14"/>
    <p:sldId id="288" r:id="rId15"/>
    <p:sldId id="284" r:id="rId16"/>
    <p:sldId id="283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37272-B23F-438E-916F-8161C3AE7085}" v="46" dt="2025-01-14T14:22:2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30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arolina Xavier Pinheiro da Rocha" userId="5493596d-5ff0-4456-974b-94b7ef09af32" providerId="ADAL" clId="{C7C83C51-21F1-476F-AAD1-30574BAEF27E}"/>
    <pc:docChg chg="mod">
      <pc:chgData name="Ana Carolina Xavier Pinheiro da Rocha" userId="5493596d-5ff0-4456-974b-94b7ef09af32" providerId="ADAL" clId="{C7C83C51-21F1-476F-AAD1-30574BAEF27E}" dt="2025-01-13T14:10:49.096" v="0" actId="33475"/>
      <pc:docMkLst>
        <pc:docMk/>
      </pc:docMkLst>
    </pc:docChg>
  </pc:docChgLst>
  <pc:docChgLst>
    <pc:chgData name="Ana Carolina Xavier Pinheiro da Rocha" userId="5493596d-5ff0-4456-974b-94b7ef09af32" providerId="ADAL" clId="{00637272-B23F-438E-916F-8161C3AE7085}"/>
    <pc:docChg chg="undo redo custSel addSld delSld modSld sldOrd">
      <pc:chgData name="Ana Carolina Xavier Pinheiro da Rocha" userId="5493596d-5ff0-4456-974b-94b7ef09af32" providerId="ADAL" clId="{00637272-B23F-438E-916F-8161C3AE7085}" dt="2025-01-14T14:31:42.085" v="1945" actId="20577"/>
      <pc:docMkLst>
        <pc:docMk/>
      </pc:docMkLst>
      <pc:sldChg chg="addSp delSp modSp mod">
        <pc:chgData name="Ana Carolina Xavier Pinheiro da Rocha" userId="5493596d-5ff0-4456-974b-94b7ef09af32" providerId="ADAL" clId="{00637272-B23F-438E-916F-8161C3AE7085}" dt="2025-01-13T15:59:51.604" v="1107" actId="1076"/>
        <pc:sldMkLst>
          <pc:docMk/>
          <pc:sldMk cId="2060185118" sldId="257"/>
        </pc:sldMkLst>
        <pc:spChg chg="del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2060185118" sldId="257"/>
            <ac:spMk id="3" creationId="{FFB5EF43-F0A2-AABA-0671-52BCFB282085}"/>
          </ac:spMkLst>
        </pc:spChg>
        <pc:spChg chg="mod">
          <ac:chgData name="Ana Carolina Xavier Pinheiro da Rocha" userId="5493596d-5ff0-4456-974b-94b7ef09af32" providerId="ADAL" clId="{00637272-B23F-438E-916F-8161C3AE7085}" dt="2025-01-13T15:54:01.415" v="1095" actId="1076"/>
          <ac:spMkLst>
            <pc:docMk/>
            <pc:sldMk cId="2060185118" sldId="257"/>
            <ac:spMk id="4" creationId="{59494016-5675-96AB-B1A3-0CA17E2C2287}"/>
          </ac:spMkLst>
        </pc:spChg>
        <pc:spChg chg="mod">
          <ac:chgData name="Ana Carolina Xavier Pinheiro da Rocha" userId="5493596d-5ff0-4456-974b-94b7ef09af32" providerId="ADAL" clId="{00637272-B23F-438E-916F-8161C3AE7085}" dt="2025-01-13T15:39:04.953" v="1028" actId="14838"/>
          <ac:spMkLst>
            <pc:docMk/>
            <pc:sldMk cId="2060185118" sldId="257"/>
            <ac:spMk id="10" creationId="{87405FB1-0AFE-DF6D-4838-8755D3F2C988}"/>
          </ac:spMkLst>
        </pc:spChg>
        <pc:spChg chg="mod">
          <ac:chgData name="Ana Carolina Xavier Pinheiro da Rocha" userId="5493596d-5ff0-4456-974b-94b7ef09af32" providerId="ADAL" clId="{00637272-B23F-438E-916F-8161C3AE7085}" dt="2025-01-13T14:56:25.562" v="50" actId="1076"/>
          <ac:spMkLst>
            <pc:docMk/>
            <pc:sldMk cId="2060185118" sldId="257"/>
            <ac:spMk id="13" creationId="{429024B7-8E30-E5DB-74CA-5CCE07B84C5A}"/>
          </ac:spMkLst>
        </pc:spChg>
        <pc:spChg chg="mod">
          <ac:chgData name="Ana Carolina Xavier Pinheiro da Rocha" userId="5493596d-5ff0-4456-974b-94b7ef09af32" providerId="ADAL" clId="{00637272-B23F-438E-916F-8161C3AE7085}" dt="2025-01-13T15:38:34.712" v="1027" actId="207"/>
          <ac:spMkLst>
            <pc:docMk/>
            <pc:sldMk cId="2060185118" sldId="257"/>
            <ac:spMk id="14" creationId="{CECE1AD7-AD65-2877-B848-F4A38CF96147}"/>
          </ac:spMkLst>
        </pc:spChg>
        <pc:spChg chg="mod">
          <ac:chgData name="Ana Carolina Xavier Pinheiro da Rocha" userId="5493596d-5ff0-4456-974b-94b7ef09af32" providerId="ADAL" clId="{00637272-B23F-438E-916F-8161C3AE7085}" dt="2025-01-13T15:09:16.165" v="149" actId="20577"/>
          <ac:spMkLst>
            <pc:docMk/>
            <pc:sldMk cId="2060185118" sldId="257"/>
            <ac:spMk id="15" creationId="{4AC64B63-F496-F80D-2DF0-D95D155A98DB}"/>
          </ac:spMkLst>
        </pc:spChg>
        <pc:spChg chg="mod">
          <ac:chgData name="Ana Carolina Xavier Pinheiro da Rocha" userId="5493596d-5ff0-4456-974b-94b7ef09af32" providerId="ADAL" clId="{00637272-B23F-438E-916F-8161C3AE7085}" dt="2025-01-13T15:38:26.439" v="1026" actId="207"/>
          <ac:spMkLst>
            <pc:docMk/>
            <pc:sldMk cId="2060185118" sldId="257"/>
            <ac:spMk id="16" creationId="{8A5EDDAD-04F3-2FDC-9612-B1EBD47701CD}"/>
          </ac:spMkLst>
        </pc:spChg>
        <pc:spChg chg="mod">
          <ac:chgData name="Ana Carolina Xavier Pinheiro da Rocha" userId="5493596d-5ff0-4456-974b-94b7ef09af32" providerId="ADAL" clId="{00637272-B23F-438E-916F-8161C3AE7085}" dt="2025-01-13T15:10:08.991" v="193" actId="1076"/>
          <ac:spMkLst>
            <pc:docMk/>
            <pc:sldMk cId="2060185118" sldId="257"/>
            <ac:spMk id="17" creationId="{6275A980-272E-6995-30C1-C7DA34BD34F2}"/>
          </ac:spMkLst>
        </pc:spChg>
        <pc:picChg chg="add del mod">
          <ac:chgData name="Ana Carolina Xavier Pinheiro da Rocha" userId="5493596d-5ff0-4456-974b-94b7ef09af32" providerId="ADAL" clId="{00637272-B23F-438E-916F-8161C3AE7085}" dt="2025-01-13T15:54:13.588" v="1096" actId="478"/>
          <ac:picMkLst>
            <pc:docMk/>
            <pc:sldMk cId="2060185118" sldId="257"/>
            <ac:picMk id="5" creationId="{37B0524B-3D93-0DB0-4816-D121B4197E9C}"/>
          </ac:picMkLst>
        </pc:picChg>
        <pc:picChg chg="del">
          <ac:chgData name="Ana Carolina Xavier Pinheiro da Rocha" userId="5493596d-5ff0-4456-974b-94b7ef09af32" providerId="ADAL" clId="{00637272-B23F-438E-916F-8161C3AE7085}" dt="2025-01-13T15:04:41.136" v="74" actId="478"/>
          <ac:picMkLst>
            <pc:docMk/>
            <pc:sldMk cId="2060185118" sldId="257"/>
            <ac:picMk id="8" creationId="{EA26D580-CAFF-82C8-5A63-D0CFDDFA665B}"/>
          </ac:picMkLst>
        </pc:picChg>
        <pc:picChg chg="add del mod">
          <ac:chgData name="Ana Carolina Xavier Pinheiro da Rocha" userId="5493596d-5ff0-4456-974b-94b7ef09af32" providerId="ADAL" clId="{00637272-B23F-438E-916F-8161C3AE7085}" dt="2025-01-13T15:59:47.042" v="1105" actId="478"/>
          <ac:picMkLst>
            <pc:docMk/>
            <pc:sldMk cId="2060185118" sldId="257"/>
            <ac:picMk id="9" creationId="{9FB56153-AC61-0D0C-DDBD-05E1D536A040}"/>
          </ac:picMkLst>
        </pc:picChg>
        <pc:picChg chg="add mod">
          <ac:chgData name="Ana Carolina Xavier Pinheiro da Rocha" userId="5493596d-5ff0-4456-974b-94b7ef09af32" providerId="ADAL" clId="{00637272-B23F-438E-916F-8161C3AE7085}" dt="2025-01-13T15:59:51.604" v="1107" actId="1076"/>
          <ac:picMkLst>
            <pc:docMk/>
            <pc:sldMk cId="2060185118" sldId="257"/>
            <ac:picMk id="12" creationId="{562A2BD9-B5F6-4538-DA8E-7765051F402C}"/>
          </ac:picMkLst>
        </pc:picChg>
      </pc:sldChg>
      <pc:sldChg chg="addSp modSp mod">
        <pc:chgData name="Ana Carolina Xavier Pinheiro da Rocha" userId="5493596d-5ff0-4456-974b-94b7ef09af32" providerId="ADAL" clId="{00637272-B23F-438E-916F-8161C3AE7085}" dt="2025-01-13T16:05:37.780" v="1137" actId="1076"/>
        <pc:sldMkLst>
          <pc:docMk/>
          <pc:sldMk cId="667043201" sldId="261"/>
        </pc:sldMkLst>
        <pc:spChg chg="mod">
          <ac:chgData name="Ana Carolina Xavier Pinheiro da Rocha" userId="5493596d-5ff0-4456-974b-94b7ef09af32" providerId="ADAL" clId="{00637272-B23F-438E-916F-8161C3AE7085}" dt="2025-01-13T15:14:32.993" v="306" actId="255"/>
          <ac:spMkLst>
            <pc:docMk/>
            <pc:sldMk cId="667043201" sldId="261"/>
            <ac:spMk id="3" creationId="{93533FB0-D3C0-9791-4F72-0D1731465A20}"/>
          </ac:spMkLst>
        </pc:spChg>
        <pc:spChg chg="mod">
          <ac:chgData name="Ana Carolina Xavier Pinheiro da Rocha" userId="5493596d-5ff0-4456-974b-94b7ef09af32" providerId="ADAL" clId="{00637272-B23F-438E-916F-8161C3AE7085}" dt="2025-01-13T15:39:46.785" v="1031" actId="692"/>
          <ac:spMkLst>
            <pc:docMk/>
            <pc:sldMk cId="667043201" sldId="261"/>
            <ac:spMk id="4" creationId="{0E49EEBC-3AEF-FA23-4067-E0866590C14C}"/>
          </ac:spMkLst>
        </pc:spChg>
        <pc:spChg chg="mod">
          <ac:chgData name="Ana Carolina Xavier Pinheiro da Rocha" userId="5493596d-5ff0-4456-974b-94b7ef09af32" providerId="ADAL" clId="{00637272-B23F-438E-916F-8161C3AE7085}" dt="2025-01-13T15:40:32.394" v="1032" actId="207"/>
          <ac:spMkLst>
            <pc:docMk/>
            <pc:sldMk cId="667043201" sldId="261"/>
            <ac:spMk id="5" creationId="{FA80E993-76DA-56CE-427C-CE1D83BD30C1}"/>
          </ac:spMkLst>
        </pc:spChg>
        <pc:spChg chg="mod">
          <ac:chgData name="Ana Carolina Xavier Pinheiro da Rocha" userId="5493596d-5ff0-4456-974b-94b7ef09af32" providerId="ADAL" clId="{00637272-B23F-438E-916F-8161C3AE7085}" dt="2025-01-13T16:05:37.780" v="1137" actId="1076"/>
          <ac:spMkLst>
            <pc:docMk/>
            <pc:sldMk cId="667043201" sldId="261"/>
            <ac:spMk id="6" creationId="{4F6127F0-6CC7-2E82-46AB-DF602C5CC776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667043201" sldId="261"/>
            <ac:spMk id="11" creationId="{ED097E9B-2BDA-D42C-D47C-437D8B79E252}"/>
          </ac:spMkLst>
        </pc:spChg>
      </pc:sldChg>
      <pc:sldChg chg="addSp modSp mod">
        <pc:chgData name="Ana Carolina Xavier Pinheiro da Rocha" userId="5493596d-5ff0-4456-974b-94b7ef09af32" providerId="ADAL" clId="{00637272-B23F-438E-916F-8161C3AE7085}" dt="2025-01-14T13:33:31.134" v="1730" actId="207"/>
        <pc:sldMkLst>
          <pc:docMk/>
          <pc:sldMk cId="4098851528" sldId="262"/>
        </pc:sldMkLst>
        <pc:spChg chg="mod">
          <ac:chgData name="Ana Carolina Xavier Pinheiro da Rocha" userId="5493596d-5ff0-4456-974b-94b7ef09af32" providerId="ADAL" clId="{00637272-B23F-438E-916F-8161C3AE7085}" dt="2025-01-13T15:15:27.056" v="351" actId="255"/>
          <ac:spMkLst>
            <pc:docMk/>
            <pc:sldMk cId="4098851528" sldId="262"/>
            <ac:spMk id="3" creationId="{93533FB0-D3C0-9791-4F72-0D1731465A20}"/>
          </ac:spMkLst>
        </pc:spChg>
        <pc:spChg chg="mod">
          <ac:chgData name="Ana Carolina Xavier Pinheiro da Rocha" userId="5493596d-5ff0-4456-974b-94b7ef09af32" providerId="ADAL" clId="{00637272-B23F-438E-916F-8161C3AE7085}" dt="2025-01-13T15:41:55.165" v="1033" actId="692"/>
          <ac:spMkLst>
            <pc:docMk/>
            <pc:sldMk cId="4098851528" sldId="262"/>
            <ac:spMk id="4" creationId="{0E49EEBC-3AEF-FA23-4067-E0866590C14C}"/>
          </ac:spMkLst>
        </pc:spChg>
        <pc:spChg chg="mod">
          <ac:chgData name="Ana Carolina Xavier Pinheiro da Rocha" userId="5493596d-5ff0-4456-974b-94b7ef09af32" providerId="ADAL" clId="{00637272-B23F-438E-916F-8161C3AE7085}" dt="2025-01-13T15:42:36.351" v="1038" actId="108"/>
          <ac:spMkLst>
            <pc:docMk/>
            <pc:sldMk cId="4098851528" sldId="262"/>
            <ac:spMk id="5" creationId="{FA80E993-76DA-56CE-427C-CE1D83BD30C1}"/>
          </ac:spMkLst>
        </pc:spChg>
        <pc:spChg chg="mod">
          <ac:chgData name="Ana Carolina Xavier Pinheiro da Rocha" userId="5493596d-5ff0-4456-974b-94b7ef09af32" providerId="ADAL" clId="{00637272-B23F-438E-916F-8161C3AE7085}" dt="2025-01-14T13:33:31.134" v="1730" actId="207"/>
          <ac:spMkLst>
            <pc:docMk/>
            <pc:sldMk cId="4098851528" sldId="262"/>
            <ac:spMk id="6" creationId="{1A38D318-280C-0E99-2186-7D919CA59191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4098851528" sldId="262"/>
            <ac:spMk id="11" creationId="{CFFF15F9-9106-7134-AA2D-FD2E7ED9EEB6}"/>
          </ac:spMkLst>
        </pc:spChg>
      </pc:sldChg>
      <pc:sldChg chg="addSp delSp modSp mod">
        <pc:chgData name="Ana Carolina Xavier Pinheiro da Rocha" userId="5493596d-5ff0-4456-974b-94b7ef09af32" providerId="ADAL" clId="{00637272-B23F-438E-916F-8161C3AE7085}" dt="2025-01-13T16:02:45.908" v="1127" actId="255"/>
        <pc:sldMkLst>
          <pc:docMk/>
          <pc:sldMk cId="3004000852" sldId="263"/>
        </pc:sldMkLst>
        <pc:spChg chg="mod">
          <ac:chgData name="Ana Carolina Xavier Pinheiro da Rocha" userId="5493596d-5ff0-4456-974b-94b7ef09af32" providerId="ADAL" clId="{00637272-B23F-438E-916F-8161C3AE7085}" dt="2025-01-13T16:02:45.908" v="1127" actId="255"/>
          <ac:spMkLst>
            <pc:docMk/>
            <pc:sldMk cId="3004000852" sldId="263"/>
            <ac:spMk id="2" creationId="{5F8A268F-DF04-2C6F-1AF7-579F8D46FDD0}"/>
          </ac:spMkLst>
        </pc:spChg>
        <pc:spChg chg="mod">
          <ac:chgData name="Ana Carolina Xavier Pinheiro da Rocha" userId="5493596d-5ff0-4456-974b-94b7ef09af32" providerId="ADAL" clId="{00637272-B23F-438E-916F-8161C3AE7085}" dt="2025-01-13T15:33:15.989" v="962" actId="1076"/>
          <ac:spMkLst>
            <pc:docMk/>
            <pc:sldMk cId="3004000852" sldId="263"/>
            <ac:spMk id="3" creationId="{26767187-6DF7-80A9-F3B9-FCD72DDF717D}"/>
          </ac:spMkLst>
        </pc:spChg>
        <pc:spChg chg="del mod">
          <ac:chgData name="Ana Carolina Xavier Pinheiro da Rocha" userId="5493596d-5ff0-4456-974b-94b7ef09af32" providerId="ADAL" clId="{00637272-B23F-438E-916F-8161C3AE7085}" dt="2025-01-13T16:02:26.601" v="1124" actId="478"/>
          <ac:spMkLst>
            <pc:docMk/>
            <pc:sldMk cId="3004000852" sldId="263"/>
            <ac:spMk id="4" creationId="{25CCF5E4-57B1-4237-190B-AC69C1A6536B}"/>
          </ac:spMkLst>
        </pc:spChg>
        <pc:spChg chg="mod">
          <ac:chgData name="Ana Carolina Xavier Pinheiro da Rocha" userId="5493596d-5ff0-4456-974b-94b7ef09af32" providerId="ADAL" clId="{00637272-B23F-438E-916F-8161C3AE7085}" dt="2025-01-13T15:50:28.913" v="1087" actId="108"/>
          <ac:spMkLst>
            <pc:docMk/>
            <pc:sldMk cId="3004000852" sldId="263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3004000852" sldId="263"/>
            <ac:spMk id="11" creationId="{1966F1B7-35CA-277C-5D23-E67A2444F784}"/>
          </ac:spMkLst>
        </pc:spChg>
        <pc:picChg chg="del">
          <ac:chgData name="Ana Carolina Xavier Pinheiro da Rocha" userId="5493596d-5ff0-4456-974b-94b7ef09af32" providerId="ADAL" clId="{00637272-B23F-438E-916F-8161C3AE7085}" dt="2025-01-13T15:59:05.591" v="1101" actId="478"/>
          <ac:picMkLst>
            <pc:docMk/>
            <pc:sldMk cId="3004000852" sldId="263"/>
            <ac:picMk id="6" creationId="{A2D9A93F-3803-E8E7-32AC-1BF775A02A77}"/>
          </ac:picMkLst>
        </pc:picChg>
        <pc:picChg chg="add mod">
          <ac:chgData name="Ana Carolina Xavier Pinheiro da Rocha" userId="5493596d-5ff0-4456-974b-94b7ef09af32" providerId="ADAL" clId="{00637272-B23F-438E-916F-8161C3AE7085}" dt="2025-01-13T15:59:59.726" v="1109" actId="1076"/>
          <ac:picMkLst>
            <pc:docMk/>
            <pc:sldMk cId="3004000852" sldId="263"/>
            <ac:picMk id="8" creationId="{8588DBA0-86B5-AC6E-F464-2001DB4BB1EB}"/>
          </ac:picMkLst>
        </pc:picChg>
        <pc:picChg chg="add del mod">
          <ac:chgData name="Ana Carolina Xavier Pinheiro da Rocha" userId="5493596d-5ff0-4456-974b-94b7ef09af32" providerId="ADAL" clId="{00637272-B23F-438E-916F-8161C3AE7085}" dt="2025-01-13T15:59:56.488" v="1108" actId="478"/>
          <ac:picMkLst>
            <pc:docMk/>
            <pc:sldMk cId="3004000852" sldId="263"/>
            <ac:picMk id="12" creationId="{246615FA-6C96-D925-9C7C-8A729379E421}"/>
          </ac:picMkLst>
        </pc:picChg>
      </pc:sldChg>
      <pc:sldChg chg="addSp modSp del mod ord">
        <pc:chgData name="Ana Carolina Xavier Pinheiro da Rocha" userId="5493596d-5ff0-4456-974b-94b7ef09af32" providerId="ADAL" clId="{00637272-B23F-438E-916F-8161C3AE7085}" dt="2025-01-13T15:36:45.178" v="1019" actId="47"/>
        <pc:sldMkLst>
          <pc:docMk/>
          <pc:sldMk cId="648510835" sldId="264"/>
        </pc:sldMkLst>
        <pc:spChg chg="mod">
          <ac:chgData name="Ana Carolina Xavier Pinheiro da Rocha" userId="5493596d-5ff0-4456-974b-94b7ef09af32" providerId="ADAL" clId="{00637272-B23F-438E-916F-8161C3AE7085}" dt="2025-01-13T15:12:40.936" v="230" actId="20577"/>
          <ac:spMkLst>
            <pc:docMk/>
            <pc:sldMk cId="648510835" sldId="264"/>
            <ac:spMk id="3" creationId="{93533FB0-D3C0-9791-4F72-0D1731465A20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648510835" sldId="264"/>
            <ac:spMk id="11" creationId="{E200A01C-BA5B-3A36-1BF1-0562AE8A16F8}"/>
          </ac:spMkLst>
        </pc:spChg>
      </pc:sldChg>
      <pc:sldChg chg="addSp modSp del mod ord">
        <pc:chgData name="Ana Carolina Xavier Pinheiro da Rocha" userId="5493596d-5ff0-4456-974b-94b7ef09af32" providerId="ADAL" clId="{00637272-B23F-438E-916F-8161C3AE7085}" dt="2025-01-13T15:36:50.177" v="1021" actId="47"/>
        <pc:sldMkLst>
          <pc:docMk/>
          <pc:sldMk cId="796699739" sldId="265"/>
        </pc:sldMkLst>
        <pc:spChg chg="mod">
          <ac:chgData name="Ana Carolina Xavier Pinheiro da Rocha" userId="5493596d-5ff0-4456-974b-94b7ef09af32" providerId="ADAL" clId="{00637272-B23F-438E-916F-8161C3AE7085}" dt="2025-01-13T15:23:48.766" v="580" actId="20577"/>
          <ac:spMkLst>
            <pc:docMk/>
            <pc:sldMk cId="796699739" sldId="265"/>
            <ac:spMk id="3" creationId="{26767187-6DF7-80A9-F3B9-FCD72DDF717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796699739" sldId="265"/>
            <ac:spMk id="20" creationId="{919B02F9-1256-559A-957D-87AA95AA16BE}"/>
          </ac:spMkLst>
        </pc:spChg>
      </pc:sldChg>
      <pc:sldChg chg="addSp modSp del mod ord">
        <pc:chgData name="Ana Carolina Xavier Pinheiro da Rocha" userId="5493596d-5ff0-4456-974b-94b7ef09af32" providerId="ADAL" clId="{00637272-B23F-438E-916F-8161C3AE7085}" dt="2025-01-13T15:36:49.264" v="1020" actId="47"/>
        <pc:sldMkLst>
          <pc:docMk/>
          <pc:sldMk cId="2185512117" sldId="266"/>
        </pc:sldMkLst>
        <pc:spChg chg="mod">
          <ac:chgData name="Ana Carolina Xavier Pinheiro da Rocha" userId="5493596d-5ff0-4456-974b-94b7ef09af32" providerId="ADAL" clId="{00637272-B23F-438E-916F-8161C3AE7085}" dt="2025-01-13T15:26:10.492" v="588" actId="20577"/>
          <ac:spMkLst>
            <pc:docMk/>
            <pc:sldMk cId="2185512117" sldId="266"/>
            <ac:spMk id="3" creationId="{26767187-6DF7-80A9-F3B9-FCD72DDF717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2185512117" sldId="266"/>
            <ac:spMk id="11" creationId="{23368C93-F191-8BB0-76CF-5C194CD192BA}"/>
          </ac:spMkLst>
        </pc:spChg>
      </pc:sldChg>
      <pc:sldChg chg="addSp delSp modSp mod">
        <pc:chgData name="Ana Carolina Xavier Pinheiro da Rocha" userId="5493596d-5ff0-4456-974b-94b7ef09af32" providerId="ADAL" clId="{00637272-B23F-438E-916F-8161C3AE7085}" dt="2025-01-14T13:17:07.475" v="1709" actId="1076"/>
        <pc:sldMkLst>
          <pc:docMk/>
          <pc:sldMk cId="3385887854" sldId="267"/>
        </pc:sldMkLst>
        <pc:spChg chg="mod">
          <ac:chgData name="Ana Carolina Xavier Pinheiro da Rocha" userId="5493596d-5ff0-4456-974b-94b7ef09af32" providerId="ADAL" clId="{00637272-B23F-438E-916F-8161C3AE7085}" dt="2025-01-13T18:01:10.049" v="1369" actId="313"/>
          <ac:spMkLst>
            <pc:docMk/>
            <pc:sldMk cId="3385887854" sldId="267"/>
            <ac:spMk id="2" creationId="{5F8A268F-DF04-2C6F-1AF7-579F8D46FDD0}"/>
          </ac:spMkLst>
        </pc:spChg>
        <pc:spChg chg="mod">
          <ac:chgData name="Ana Carolina Xavier Pinheiro da Rocha" userId="5493596d-5ff0-4456-974b-94b7ef09af32" providerId="ADAL" clId="{00637272-B23F-438E-916F-8161C3AE7085}" dt="2025-01-13T15:26:50.931" v="628" actId="1076"/>
          <ac:spMkLst>
            <pc:docMk/>
            <pc:sldMk cId="3385887854" sldId="267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6:31.273" v="1049" actId="1076"/>
          <ac:spMkLst>
            <pc:docMk/>
            <pc:sldMk cId="3385887854" sldId="267"/>
            <ac:spMk id="4" creationId="{6DFCA1AC-8A58-FF7E-5A0B-784A4B5B852F}"/>
          </ac:spMkLst>
        </pc:spChg>
        <pc:spChg chg="mod">
          <ac:chgData name="Ana Carolina Xavier Pinheiro da Rocha" userId="5493596d-5ff0-4456-974b-94b7ef09af32" providerId="ADAL" clId="{00637272-B23F-438E-916F-8161C3AE7085}" dt="2025-01-13T15:50:21.086" v="1086" actId="108"/>
          <ac:spMkLst>
            <pc:docMk/>
            <pc:sldMk cId="3385887854" sldId="267"/>
            <ac:spMk id="5" creationId="{F3548456-7C95-80DE-D379-01E177977A3D}"/>
          </ac:spMkLst>
        </pc:spChg>
        <pc:spChg chg="add mod">
          <ac:chgData name="Ana Carolina Xavier Pinheiro da Rocha" userId="5493596d-5ff0-4456-974b-94b7ef09af32" providerId="ADAL" clId="{00637272-B23F-438E-916F-8161C3AE7085}" dt="2025-01-14T13:17:07.475" v="1709" actId="1076"/>
          <ac:spMkLst>
            <pc:docMk/>
            <pc:sldMk cId="3385887854" sldId="267"/>
            <ac:spMk id="8" creationId="{20732E9F-9C01-821B-0EC1-D7FEFFCF7E0C}"/>
          </ac:spMkLst>
        </pc:spChg>
        <pc:spChg chg="add mod">
          <ac:chgData name="Ana Carolina Xavier Pinheiro da Rocha" userId="5493596d-5ff0-4456-974b-94b7ef09af32" providerId="ADAL" clId="{00637272-B23F-438E-916F-8161C3AE7085}" dt="2025-01-14T13:16:48.328" v="1707" actId="1076"/>
          <ac:spMkLst>
            <pc:docMk/>
            <pc:sldMk cId="3385887854" sldId="267"/>
            <ac:spMk id="9" creationId="{81F82D5B-031B-D3E3-5C49-D8CCB1766445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3385887854" sldId="267"/>
            <ac:spMk id="11" creationId="{51B58DE0-4197-A9DA-3C15-1110405E5E7A}"/>
          </ac:spMkLst>
        </pc:spChg>
        <pc:spChg chg="add mod">
          <ac:chgData name="Ana Carolina Xavier Pinheiro da Rocha" userId="5493596d-5ff0-4456-974b-94b7ef09af32" providerId="ADAL" clId="{00637272-B23F-438E-916F-8161C3AE7085}" dt="2025-01-14T13:16:43.347" v="1706" actId="1076"/>
          <ac:spMkLst>
            <pc:docMk/>
            <pc:sldMk cId="3385887854" sldId="267"/>
            <ac:spMk id="12" creationId="{667DB172-6557-DD1E-DF00-EB711EC54A4D}"/>
          </ac:spMkLst>
        </pc:spChg>
        <pc:spChg chg="add del mod">
          <ac:chgData name="Ana Carolina Xavier Pinheiro da Rocha" userId="5493596d-5ff0-4456-974b-94b7ef09af32" providerId="ADAL" clId="{00637272-B23F-438E-916F-8161C3AE7085}" dt="2025-01-13T18:01:24.961" v="1371"/>
          <ac:spMkLst>
            <pc:docMk/>
            <pc:sldMk cId="3385887854" sldId="267"/>
            <ac:spMk id="13" creationId="{15A6D4DC-E328-942B-F1FE-C1DD2A64C7B9}"/>
          </ac:spMkLst>
        </pc:spChg>
        <pc:spChg chg="add del mod">
          <ac:chgData name="Ana Carolina Xavier Pinheiro da Rocha" userId="5493596d-5ff0-4456-974b-94b7ef09af32" providerId="ADAL" clId="{00637272-B23F-438E-916F-8161C3AE7085}" dt="2025-01-13T18:01:34.078" v="1373"/>
          <ac:spMkLst>
            <pc:docMk/>
            <pc:sldMk cId="3385887854" sldId="267"/>
            <ac:spMk id="14" creationId="{AE38E105-DA07-59B7-D151-73ECE66688C8}"/>
          </ac:spMkLst>
        </pc:spChg>
        <pc:spChg chg="add mod">
          <ac:chgData name="Ana Carolina Xavier Pinheiro da Rocha" userId="5493596d-5ff0-4456-974b-94b7ef09af32" providerId="ADAL" clId="{00637272-B23F-438E-916F-8161C3AE7085}" dt="2025-01-14T13:16:38.362" v="1705" actId="1076"/>
          <ac:spMkLst>
            <pc:docMk/>
            <pc:sldMk cId="3385887854" sldId="267"/>
            <ac:spMk id="16" creationId="{9F748BBA-8CF6-5BC7-756F-771D63963FF4}"/>
          </ac:spMkLst>
        </pc:spChg>
        <pc:picChg chg="del">
          <ac:chgData name="Ana Carolina Xavier Pinheiro da Rocha" userId="5493596d-5ff0-4456-974b-94b7ef09af32" providerId="ADAL" clId="{00637272-B23F-438E-916F-8161C3AE7085}" dt="2025-01-13T17:59:59.453" v="1355" actId="478"/>
          <ac:picMkLst>
            <pc:docMk/>
            <pc:sldMk cId="3385887854" sldId="267"/>
            <ac:picMk id="6" creationId="{F585F010-8CE1-BD79-782A-7C7F4947DDAE}"/>
          </ac:picMkLst>
        </pc:picChg>
        <pc:picChg chg="del">
          <ac:chgData name="Ana Carolina Xavier Pinheiro da Rocha" userId="5493596d-5ff0-4456-974b-94b7ef09af32" providerId="ADAL" clId="{00637272-B23F-438E-916F-8161C3AE7085}" dt="2025-01-13T15:46:33.659" v="1050" actId="478"/>
          <ac:picMkLst>
            <pc:docMk/>
            <pc:sldMk cId="3385887854" sldId="267"/>
            <ac:picMk id="13" creationId="{A03BE2BD-1CCA-12BC-A40F-EE2A3201B764}"/>
          </ac:picMkLst>
        </pc:picChg>
        <pc:picChg chg="del">
          <ac:chgData name="Ana Carolina Xavier Pinheiro da Rocha" userId="5493596d-5ff0-4456-974b-94b7ef09af32" providerId="ADAL" clId="{00637272-B23F-438E-916F-8161C3AE7085}" dt="2025-01-13T16:00:17.935" v="1110" actId="478"/>
          <ac:picMkLst>
            <pc:docMk/>
            <pc:sldMk cId="3385887854" sldId="267"/>
            <ac:picMk id="14" creationId="{0D3A0626-5486-8A0B-F407-2B7942FBD423}"/>
          </ac:picMkLst>
        </pc:picChg>
      </pc:sldChg>
      <pc:sldChg chg="addSp delSp modSp del mod">
        <pc:chgData name="Ana Carolina Xavier Pinheiro da Rocha" userId="5493596d-5ff0-4456-974b-94b7ef09af32" providerId="ADAL" clId="{00637272-B23F-438E-916F-8161C3AE7085}" dt="2025-01-13T18:05:36.461" v="1641" actId="2696"/>
        <pc:sldMkLst>
          <pc:docMk/>
          <pc:sldMk cId="3136556412" sldId="268"/>
        </pc:sldMkLst>
        <pc:spChg chg="mod">
          <ac:chgData name="Ana Carolina Xavier Pinheiro da Rocha" userId="5493596d-5ff0-4456-974b-94b7ef09af32" providerId="ADAL" clId="{00637272-B23F-438E-916F-8161C3AE7085}" dt="2025-01-13T15:27:22.407" v="652" actId="1076"/>
          <ac:spMkLst>
            <pc:docMk/>
            <pc:sldMk cId="3136556412" sldId="268"/>
            <ac:spMk id="3" creationId="{26767187-6DF7-80A9-F3B9-FCD72DDF717D}"/>
          </ac:spMkLst>
        </pc:spChg>
        <pc:spChg chg="mod">
          <ac:chgData name="Ana Carolina Xavier Pinheiro da Rocha" userId="5493596d-5ff0-4456-974b-94b7ef09af32" providerId="ADAL" clId="{00637272-B23F-438E-916F-8161C3AE7085}" dt="2025-01-13T15:50:18.215" v="1085" actId="1076"/>
          <ac:spMkLst>
            <pc:docMk/>
            <pc:sldMk cId="3136556412" sldId="268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3136556412" sldId="268"/>
            <ac:spMk id="12" creationId="{E74BF1F5-AB5B-FE30-A4A2-5DCD1ECEB8D7}"/>
          </ac:spMkLst>
        </pc:spChg>
        <pc:picChg chg="mod">
          <ac:chgData name="Ana Carolina Xavier Pinheiro da Rocha" userId="5493596d-5ff0-4456-974b-94b7ef09af32" providerId="ADAL" clId="{00637272-B23F-438E-916F-8161C3AE7085}" dt="2025-01-13T15:27:19.805" v="651" actId="1076"/>
          <ac:picMkLst>
            <pc:docMk/>
            <pc:sldMk cId="3136556412" sldId="268"/>
            <ac:picMk id="13" creationId="{4958DF4A-2CF7-9A4E-97F2-AE1C614A2B4A}"/>
          </ac:picMkLst>
        </pc:picChg>
        <pc:picChg chg="del">
          <ac:chgData name="Ana Carolina Xavier Pinheiro da Rocha" userId="5493596d-5ff0-4456-974b-94b7ef09af32" providerId="ADAL" clId="{00637272-B23F-438E-916F-8161C3AE7085}" dt="2025-01-13T16:00:19.918" v="1111" actId="478"/>
          <ac:picMkLst>
            <pc:docMk/>
            <pc:sldMk cId="3136556412" sldId="268"/>
            <ac:picMk id="14" creationId="{9EE0F1E8-A076-473F-33BC-D45EBBA3F9E0}"/>
          </ac:picMkLst>
        </pc:picChg>
      </pc:sldChg>
      <pc:sldChg chg="addSp delSp modSp mod">
        <pc:chgData name="Ana Carolina Xavier Pinheiro da Rocha" userId="5493596d-5ff0-4456-974b-94b7ef09af32" providerId="ADAL" clId="{00637272-B23F-438E-916F-8161C3AE7085}" dt="2025-01-14T13:34:18.555" v="1732"/>
        <pc:sldMkLst>
          <pc:docMk/>
          <pc:sldMk cId="3797347466" sldId="269"/>
        </pc:sldMkLst>
        <pc:spChg chg="mod">
          <ac:chgData name="Ana Carolina Xavier Pinheiro da Rocha" userId="5493596d-5ff0-4456-974b-94b7ef09af32" providerId="ADAL" clId="{00637272-B23F-438E-916F-8161C3AE7085}" dt="2025-01-14T13:34:02.416" v="1731"/>
          <ac:spMkLst>
            <pc:docMk/>
            <pc:sldMk cId="3797347466" sldId="269"/>
            <ac:spMk id="2" creationId="{5F8A268F-DF04-2C6F-1AF7-579F8D46FDD0}"/>
          </ac:spMkLst>
        </pc:spChg>
        <pc:spChg chg="mod">
          <ac:chgData name="Ana Carolina Xavier Pinheiro da Rocha" userId="5493596d-5ff0-4456-974b-94b7ef09af32" providerId="ADAL" clId="{00637272-B23F-438E-916F-8161C3AE7085}" dt="2025-01-14T13:05:53.035" v="1649"/>
          <ac:spMkLst>
            <pc:docMk/>
            <pc:sldMk cId="3797347466" sldId="269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6:48.375" v="1052"/>
          <ac:spMkLst>
            <pc:docMk/>
            <pc:sldMk cId="3797347466" sldId="269"/>
            <ac:spMk id="4" creationId="{E77A7D46-3AC4-DDA4-91F9-EE0C7501FA16}"/>
          </ac:spMkLst>
        </pc:spChg>
        <pc:spChg chg="mod">
          <ac:chgData name="Ana Carolina Xavier Pinheiro da Rocha" userId="5493596d-5ff0-4456-974b-94b7ef09af32" providerId="ADAL" clId="{00637272-B23F-438E-916F-8161C3AE7085}" dt="2025-01-13T15:50:10.179" v="1083" actId="108"/>
          <ac:spMkLst>
            <pc:docMk/>
            <pc:sldMk cId="3797347466" sldId="269"/>
            <ac:spMk id="5" creationId="{F3548456-7C95-80DE-D379-01E177977A3D}"/>
          </ac:spMkLst>
        </pc:spChg>
        <pc:spChg chg="add mod">
          <ac:chgData name="Ana Carolina Xavier Pinheiro da Rocha" userId="5493596d-5ff0-4456-974b-94b7ef09af32" providerId="ADAL" clId="{00637272-B23F-438E-916F-8161C3AE7085}" dt="2025-01-14T13:17:22.327" v="1711" actId="1076"/>
          <ac:spMkLst>
            <pc:docMk/>
            <pc:sldMk cId="3797347466" sldId="269"/>
            <ac:spMk id="6" creationId="{52A4A1FB-74A4-4E77-BD10-06374EC14715}"/>
          </ac:spMkLst>
        </pc:spChg>
        <pc:spChg chg="add mod">
          <ac:chgData name="Ana Carolina Xavier Pinheiro da Rocha" userId="5493596d-5ff0-4456-974b-94b7ef09af32" providerId="ADAL" clId="{00637272-B23F-438E-916F-8161C3AE7085}" dt="2025-01-14T13:17:18.977" v="1710" actId="1076"/>
          <ac:spMkLst>
            <pc:docMk/>
            <pc:sldMk cId="3797347466" sldId="269"/>
            <ac:spMk id="8" creationId="{AB624C7D-DE18-D920-9F13-A45BC2FA0B21}"/>
          </ac:spMkLst>
        </pc:spChg>
        <pc:spChg chg="add mod">
          <ac:chgData name="Ana Carolina Xavier Pinheiro da Rocha" userId="5493596d-5ff0-4456-974b-94b7ef09af32" providerId="ADAL" clId="{00637272-B23F-438E-916F-8161C3AE7085}" dt="2025-01-14T13:17:25.935" v="1712" actId="1076"/>
          <ac:spMkLst>
            <pc:docMk/>
            <pc:sldMk cId="3797347466" sldId="269"/>
            <ac:spMk id="9" creationId="{E698B6B9-5826-6703-C388-51D80BA63654}"/>
          </ac:spMkLst>
        </pc:spChg>
        <pc:spChg chg="add mod">
          <ac:chgData name="Ana Carolina Xavier Pinheiro da Rocha" userId="5493596d-5ff0-4456-974b-94b7ef09af32" providerId="ADAL" clId="{00637272-B23F-438E-916F-8161C3AE7085}" dt="2025-01-14T13:34:18.555" v="1732"/>
          <ac:spMkLst>
            <pc:docMk/>
            <pc:sldMk cId="3797347466" sldId="269"/>
            <ac:spMk id="10" creationId="{79B69037-BF8E-FB24-7376-D0A6936EBEF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3797347466" sldId="269"/>
            <ac:spMk id="12" creationId="{30BC083C-9C5F-F316-D781-2502741E52CB}"/>
          </ac:spMkLst>
        </pc:spChg>
        <pc:picChg chg="del">
          <ac:chgData name="Ana Carolina Xavier Pinheiro da Rocha" userId="5493596d-5ff0-4456-974b-94b7ef09af32" providerId="ADAL" clId="{00637272-B23F-438E-916F-8161C3AE7085}" dt="2025-01-14T13:05:21.396" v="1642" actId="478"/>
          <ac:picMkLst>
            <pc:docMk/>
            <pc:sldMk cId="3797347466" sldId="269"/>
            <ac:picMk id="7" creationId="{A95D5724-24DA-ADC3-C379-B601C7A51FD0}"/>
          </ac:picMkLst>
        </pc:picChg>
        <pc:picChg chg="del">
          <ac:chgData name="Ana Carolina Xavier Pinheiro da Rocha" userId="5493596d-5ff0-4456-974b-94b7ef09af32" providerId="ADAL" clId="{00637272-B23F-438E-916F-8161C3AE7085}" dt="2025-01-13T15:46:47.700" v="1051" actId="478"/>
          <ac:picMkLst>
            <pc:docMk/>
            <pc:sldMk cId="3797347466" sldId="269"/>
            <ac:picMk id="13" creationId="{562CDC66-64EC-BBA5-302D-9A56F562002E}"/>
          </ac:picMkLst>
        </pc:picChg>
        <pc:picChg chg="del">
          <ac:chgData name="Ana Carolina Xavier Pinheiro da Rocha" userId="5493596d-5ff0-4456-974b-94b7ef09af32" providerId="ADAL" clId="{00637272-B23F-438E-916F-8161C3AE7085}" dt="2025-01-13T16:00:21.822" v="1112" actId="478"/>
          <ac:picMkLst>
            <pc:docMk/>
            <pc:sldMk cId="3797347466" sldId="269"/>
            <ac:picMk id="14" creationId="{48CEEBD9-BF75-49F8-2AA7-2B759F4CF8ED}"/>
          </ac:picMkLst>
        </pc:picChg>
      </pc:sldChg>
      <pc:sldChg chg="addSp delSp modSp del mod">
        <pc:chgData name="Ana Carolina Xavier Pinheiro da Rocha" userId="5493596d-5ff0-4456-974b-94b7ef09af32" providerId="ADAL" clId="{00637272-B23F-438E-916F-8161C3AE7085}" dt="2025-01-14T13:08:15.699" v="1665" actId="47"/>
        <pc:sldMkLst>
          <pc:docMk/>
          <pc:sldMk cId="4049074150" sldId="270"/>
        </pc:sldMkLst>
        <pc:spChg chg="mod">
          <ac:chgData name="Ana Carolina Xavier Pinheiro da Rocha" userId="5493596d-5ff0-4456-974b-94b7ef09af32" providerId="ADAL" clId="{00637272-B23F-438E-916F-8161C3AE7085}" dt="2025-01-13T15:28:51.159" v="729" actId="1076"/>
          <ac:spMkLst>
            <pc:docMk/>
            <pc:sldMk cId="4049074150" sldId="270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6:52.298" v="1054"/>
          <ac:spMkLst>
            <pc:docMk/>
            <pc:sldMk cId="4049074150" sldId="270"/>
            <ac:spMk id="4" creationId="{CF784F4B-AC2B-F693-C70E-9345D0E7872C}"/>
          </ac:spMkLst>
        </pc:spChg>
        <pc:spChg chg="mod">
          <ac:chgData name="Ana Carolina Xavier Pinheiro da Rocha" userId="5493596d-5ff0-4456-974b-94b7ef09af32" providerId="ADAL" clId="{00637272-B23F-438E-916F-8161C3AE7085}" dt="2025-01-13T15:50:00.509" v="1082" actId="108"/>
          <ac:spMkLst>
            <pc:docMk/>
            <pc:sldMk cId="4049074150" sldId="270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4049074150" sldId="270"/>
            <ac:spMk id="12" creationId="{C0112A6A-8045-BDE1-CBCD-30BA39BF33D2}"/>
          </ac:spMkLst>
        </pc:spChg>
        <pc:picChg chg="del">
          <ac:chgData name="Ana Carolina Xavier Pinheiro da Rocha" userId="5493596d-5ff0-4456-974b-94b7ef09af32" providerId="ADAL" clId="{00637272-B23F-438E-916F-8161C3AE7085}" dt="2025-01-13T15:46:51.638" v="1053" actId="478"/>
          <ac:picMkLst>
            <pc:docMk/>
            <pc:sldMk cId="4049074150" sldId="270"/>
            <ac:picMk id="13" creationId="{4E14F219-994E-D2D9-CDB3-F00CFDFF6616}"/>
          </ac:picMkLst>
        </pc:picChg>
        <pc:picChg chg="del">
          <ac:chgData name="Ana Carolina Xavier Pinheiro da Rocha" userId="5493596d-5ff0-4456-974b-94b7ef09af32" providerId="ADAL" clId="{00637272-B23F-438E-916F-8161C3AE7085}" dt="2025-01-13T16:00:23.300" v="1113" actId="478"/>
          <ac:picMkLst>
            <pc:docMk/>
            <pc:sldMk cId="4049074150" sldId="270"/>
            <ac:picMk id="14" creationId="{EBCB20CD-08E1-2EC3-7810-0B62B57993E6}"/>
          </ac:picMkLst>
        </pc:picChg>
      </pc:sldChg>
      <pc:sldChg chg="addSp modSp mod">
        <pc:chgData name="Ana Carolina Xavier Pinheiro da Rocha" userId="5493596d-5ff0-4456-974b-94b7ef09af32" providerId="ADAL" clId="{00637272-B23F-438E-916F-8161C3AE7085}" dt="2025-01-14T14:31:42.085" v="1945" actId="20577"/>
        <pc:sldMkLst>
          <pc:docMk/>
          <pc:sldMk cId="2338376511" sldId="271"/>
        </pc:sldMkLst>
        <pc:spChg chg="mod">
          <ac:chgData name="Ana Carolina Xavier Pinheiro da Rocha" userId="5493596d-5ff0-4456-974b-94b7ef09af32" providerId="ADAL" clId="{00637272-B23F-438E-916F-8161C3AE7085}" dt="2025-01-13T15:16:06.404" v="411" actId="255"/>
          <ac:spMkLst>
            <pc:docMk/>
            <pc:sldMk cId="2338376511" sldId="271"/>
            <ac:spMk id="3" creationId="{93533FB0-D3C0-9791-4F72-0D1731465A20}"/>
          </ac:spMkLst>
        </pc:spChg>
        <pc:spChg chg="mod">
          <ac:chgData name="Ana Carolina Xavier Pinheiro da Rocha" userId="5493596d-5ff0-4456-974b-94b7ef09af32" providerId="ADAL" clId="{00637272-B23F-438E-916F-8161C3AE7085}" dt="2025-01-13T15:42:06.844" v="1034" actId="108"/>
          <ac:spMkLst>
            <pc:docMk/>
            <pc:sldMk cId="2338376511" sldId="271"/>
            <ac:spMk id="4" creationId="{0E49EEBC-3AEF-FA23-4067-E0866590C14C}"/>
          </ac:spMkLst>
        </pc:spChg>
        <pc:spChg chg="mod">
          <ac:chgData name="Ana Carolina Xavier Pinheiro da Rocha" userId="5493596d-5ff0-4456-974b-94b7ef09af32" providerId="ADAL" clId="{00637272-B23F-438E-916F-8161C3AE7085}" dt="2025-01-13T15:42:40.360" v="1039" actId="108"/>
          <ac:spMkLst>
            <pc:docMk/>
            <pc:sldMk cId="2338376511" sldId="271"/>
            <ac:spMk id="5" creationId="{FA80E993-76DA-56CE-427C-CE1D83BD30C1}"/>
          </ac:spMkLst>
        </pc:spChg>
        <pc:spChg chg="mod">
          <ac:chgData name="Ana Carolina Xavier Pinheiro da Rocha" userId="5493596d-5ff0-4456-974b-94b7ef09af32" providerId="ADAL" clId="{00637272-B23F-438E-916F-8161C3AE7085}" dt="2025-01-14T14:31:42.085" v="1945" actId="20577"/>
          <ac:spMkLst>
            <pc:docMk/>
            <pc:sldMk cId="2338376511" sldId="271"/>
            <ac:spMk id="6" creationId="{1A38D318-280C-0E99-2186-7D919CA59191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2338376511" sldId="271"/>
            <ac:spMk id="11" creationId="{A26FB245-ED35-8115-4128-B27CC5C397F6}"/>
          </ac:spMkLst>
        </pc:spChg>
      </pc:sldChg>
      <pc:sldChg chg="addSp modSp mod">
        <pc:chgData name="Ana Carolina Xavier Pinheiro da Rocha" userId="5493596d-5ff0-4456-974b-94b7ef09af32" providerId="ADAL" clId="{00637272-B23F-438E-916F-8161C3AE7085}" dt="2025-01-14T13:45:47.939" v="1799" actId="207"/>
        <pc:sldMkLst>
          <pc:docMk/>
          <pc:sldMk cId="4065566745" sldId="272"/>
        </pc:sldMkLst>
        <pc:spChg chg="mod">
          <ac:chgData name="Ana Carolina Xavier Pinheiro da Rocha" userId="5493596d-5ff0-4456-974b-94b7ef09af32" providerId="ADAL" clId="{00637272-B23F-438E-916F-8161C3AE7085}" dt="2025-01-13T15:42:47.353" v="1041" actId="108"/>
          <ac:spMkLst>
            <pc:docMk/>
            <pc:sldMk cId="4065566745" sldId="272"/>
            <ac:spMk id="2" creationId="{B0B0E586-87BE-933D-F40E-E3BBA13856E0}"/>
          </ac:spMkLst>
        </pc:spChg>
        <pc:spChg chg="mod">
          <ac:chgData name="Ana Carolina Xavier Pinheiro da Rocha" userId="5493596d-5ff0-4456-974b-94b7ef09af32" providerId="ADAL" clId="{00637272-B23F-438E-916F-8161C3AE7085}" dt="2025-01-13T15:16:35.080" v="453" actId="255"/>
          <ac:spMkLst>
            <pc:docMk/>
            <pc:sldMk cId="4065566745" sldId="272"/>
            <ac:spMk id="3" creationId="{93533FB0-D3C0-9791-4F72-0D1731465A20}"/>
          </ac:spMkLst>
        </pc:spChg>
        <pc:spChg chg="mod">
          <ac:chgData name="Ana Carolina Xavier Pinheiro da Rocha" userId="5493596d-5ff0-4456-974b-94b7ef09af32" providerId="ADAL" clId="{00637272-B23F-438E-916F-8161C3AE7085}" dt="2025-01-13T15:42:11.834" v="1035" actId="108"/>
          <ac:spMkLst>
            <pc:docMk/>
            <pc:sldMk cId="4065566745" sldId="272"/>
            <ac:spMk id="4" creationId="{0E49EEBC-3AEF-FA23-4067-E0866590C14C}"/>
          </ac:spMkLst>
        </pc:spChg>
        <pc:spChg chg="mod">
          <ac:chgData name="Ana Carolina Xavier Pinheiro da Rocha" userId="5493596d-5ff0-4456-974b-94b7ef09af32" providerId="ADAL" clId="{00637272-B23F-438E-916F-8161C3AE7085}" dt="2025-01-13T15:42:56.672" v="1042" actId="108"/>
          <ac:spMkLst>
            <pc:docMk/>
            <pc:sldMk cId="4065566745" sldId="272"/>
            <ac:spMk id="5" creationId="{FA80E993-76DA-56CE-427C-CE1D83BD30C1}"/>
          </ac:spMkLst>
        </pc:spChg>
        <pc:spChg chg="mod">
          <ac:chgData name="Ana Carolina Xavier Pinheiro da Rocha" userId="5493596d-5ff0-4456-974b-94b7ef09af32" providerId="ADAL" clId="{00637272-B23F-438E-916F-8161C3AE7085}" dt="2025-01-14T13:45:47.939" v="1799" actId="207"/>
          <ac:spMkLst>
            <pc:docMk/>
            <pc:sldMk cId="4065566745" sldId="272"/>
            <ac:spMk id="6" creationId="{1A38D318-280C-0E99-2186-7D919CA59191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4065566745" sldId="272"/>
            <ac:spMk id="11" creationId="{D0F6146A-7175-FD15-9D6E-9F3335CC0086}"/>
          </ac:spMkLst>
        </pc:spChg>
      </pc:sldChg>
      <pc:sldChg chg="addSp delSp modSp del mod">
        <pc:chgData name="Ana Carolina Xavier Pinheiro da Rocha" userId="5493596d-5ff0-4456-974b-94b7ef09af32" providerId="ADAL" clId="{00637272-B23F-438E-916F-8161C3AE7085}" dt="2025-01-14T13:08:47.853" v="1674" actId="2696"/>
        <pc:sldMkLst>
          <pc:docMk/>
          <pc:sldMk cId="817067058" sldId="273"/>
        </pc:sldMkLst>
        <pc:spChg chg="del mod">
          <ac:chgData name="Ana Carolina Xavier Pinheiro da Rocha" userId="5493596d-5ff0-4456-974b-94b7ef09af32" providerId="ADAL" clId="{00637272-B23F-438E-916F-8161C3AE7085}" dt="2025-01-14T13:08:27.274" v="1668"/>
          <ac:spMkLst>
            <pc:docMk/>
            <pc:sldMk cId="817067058" sldId="273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6:56.679" v="1056"/>
          <ac:spMkLst>
            <pc:docMk/>
            <pc:sldMk cId="817067058" sldId="273"/>
            <ac:spMk id="4" creationId="{AE0F5A0A-730A-9573-86BF-7296D1E0DE03}"/>
          </ac:spMkLst>
        </pc:spChg>
        <pc:spChg chg="mod">
          <ac:chgData name="Ana Carolina Xavier Pinheiro da Rocha" userId="5493596d-5ff0-4456-974b-94b7ef09af32" providerId="ADAL" clId="{00637272-B23F-438E-916F-8161C3AE7085}" dt="2025-01-13T15:49:55.512" v="1081" actId="108"/>
          <ac:spMkLst>
            <pc:docMk/>
            <pc:sldMk cId="817067058" sldId="273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817067058" sldId="273"/>
            <ac:spMk id="12" creationId="{B63FA121-A564-460E-9CA1-4990FBE50974}"/>
          </ac:spMkLst>
        </pc:spChg>
        <pc:picChg chg="del">
          <ac:chgData name="Ana Carolina Xavier Pinheiro da Rocha" userId="5493596d-5ff0-4456-974b-94b7ef09af32" providerId="ADAL" clId="{00637272-B23F-438E-916F-8161C3AE7085}" dt="2025-01-13T15:46:56.141" v="1055" actId="478"/>
          <ac:picMkLst>
            <pc:docMk/>
            <pc:sldMk cId="817067058" sldId="273"/>
            <ac:picMk id="14" creationId="{4FB6B5F6-D9AE-C542-98C4-5DA710DF7000}"/>
          </ac:picMkLst>
        </pc:picChg>
        <pc:picChg chg="del">
          <ac:chgData name="Ana Carolina Xavier Pinheiro da Rocha" userId="5493596d-5ff0-4456-974b-94b7ef09af32" providerId="ADAL" clId="{00637272-B23F-438E-916F-8161C3AE7085}" dt="2025-01-13T16:00:25.169" v="1114" actId="478"/>
          <ac:picMkLst>
            <pc:docMk/>
            <pc:sldMk cId="817067058" sldId="273"/>
            <ac:picMk id="15" creationId="{FF240750-F9D4-4FC8-D708-5DC2067695A6}"/>
          </ac:picMkLst>
        </pc:picChg>
      </pc:sldChg>
      <pc:sldChg chg="addSp delSp modSp del mod">
        <pc:chgData name="Ana Carolina Xavier Pinheiro da Rocha" userId="5493596d-5ff0-4456-974b-94b7ef09af32" providerId="ADAL" clId="{00637272-B23F-438E-916F-8161C3AE7085}" dt="2025-01-14T13:08:50.934" v="1675" actId="2696"/>
        <pc:sldMkLst>
          <pc:docMk/>
          <pc:sldMk cId="1848873964" sldId="274"/>
        </pc:sldMkLst>
        <pc:spChg chg="del mod">
          <ac:chgData name="Ana Carolina Xavier Pinheiro da Rocha" userId="5493596d-5ff0-4456-974b-94b7ef09af32" providerId="ADAL" clId="{00637272-B23F-438E-916F-8161C3AE7085}" dt="2025-01-14T13:08:36.224" v="1672"/>
          <ac:spMkLst>
            <pc:docMk/>
            <pc:sldMk cId="1848873964" sldId="274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7:00.064" v="1058"/>
          <ac:spMkLst>
            <pc:docMk/>
            <pc:sldMk cId="1848873964" sldId="274"/>
            <ac:spMk id="4" creationId="{8B46480A-5E55-FFA9-372F-CBF933AE6858}"/>
          </ac:spMkLst>
        </pc:spChg>
        <pc:spChg chg="mod">
          <ac:chgData name="Ana Carolina Xavier Pinheiro da Rocha" userId="5493596d-5ff0-4456-974b-94b7ef09af32" providerId="ADAL" clId="{00637272-B23F-438E-916F-8161C3AE7085}" dt="2025-01-13T15:49:51.594" v="1080" actId="108"/>
          <ac:spMkLst>
            <pc:docMk/>
            <pc:sldMk cId="1848873964" sldId="274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1848873964" sldId="274"/>
            <ac:spMk id="12" creationId="{77C0DBF8-7774-E6C9-AF39-A8AF77ABF1B9}"/>
          </ac:spMkLst>
        </pc:spChg>
        <pc:picChg chg="del">
          <ac:chgData name="Ana Carolina Xavier Pinheiro da Rocha" userId="5493596d-5ff0-4456-974b-94b7ef09af32" providerId="ADAL" clId="{00637272-B23F-438E-916F-8161C3AE7085}" dt="2025-01-13T15:46:59.531" v="1057" actId="478"/>
          <ac:picMkLst>
            <pc:docMk/>
            <pc:sldMk cId="1848873964" sldId="274"/>
            <ac:picMk id="13" creationId="{8A9C1BCB-88AB-2FBF-D77C-4AE8D9240B0C}"/>
          </ac:picMkLst>
        </pc:picChg>
        <pc:picChg chg="del">
          <ac:chgData name="Ana Carolina Xavier Pinheiro da Rocha" userId="5493596d-5ff0-4456-974b-94b7ef09af32" providerId="ADAL" clId="{00637272-B23F-438E-916F-8161C3AE7085}" dt="2025-01-13T16:00:27.152" v="1115" actId="478"/>
          <ac:picMkLst>
            <pc:docMk/>
            <pc:sldMk cId="1848873964" sldId="274"/>
            <ac:picMk id="14" creationId="{6EC815F2-8914-BD35-2029-E0A5D3C6F67C}"/>
          </ac:picMkLst>
        </pc:picChg>
      </pc:sldChg>
      <pc:sldChg chg="addSp delSp modSp del mod">
        <pc:chgData name="Ana Carolina Xavier Pinheiro da Rocha" userId="5493596d-5ff0-4456-974b-94b7ef09af32" providerId="ADAL" clId="{00637272-B23F-438E-916F-8161C3AE7085}" dt="2025-01-14T13:09:32.811" v="1689" actId="47"/>
        <pc:sldMkLst>
          <pc:docMk/>
          <pc:sldMk cId="3006414269" sldId="275"/>
        </pc:sldMkLst>
        <pc:spChg chg="del mod">
          <ac:chgData name="Ana Carolina Xavier Pinheiro da Rocha" userId="5493596d-5ff0-4456-974b-94b7ef09af32" providerId="ADAL" clId="{00637272-B23F-438E-916F-8161C3AE7085}" dt="2025-01-14T13:09:04.879" v="1681"/>
          <ac:spMkLst>
            <pc:docMk/>
            <pc:sldMk cId="3006414269" sldId="275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7:03.854" v="1060"/>
          <ac:spMkLst>
            <pc:docMk/>
            <pc:sldMk cId="3006414269" sldId="275"/>
            <ac:spMk id="4" creationId="{E9813340-8E43-CBF1-D7F7-A269B9317733}"/>
          </ac:spMkLst>
        </pc:spChg>
        <pc:spChg chg="mod">
          <ac:chgData name="Ana Carolina Xavier Pinheiro da Rocha" userId="5493596d-5ff0-4456-974b-94b7ef09af32" providerId="ADAL" clId="{00637272-B23F-438E-916F-8161C3AE7085}" dt="2025-01-13T15:49:47.823" v="1079" actId="108"/>
          <ac:spMkLst>
            <pc:docMk/>
            <pc:sldMk cId="3006414269" sldId="275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3006414269" sldId="275"/>
            <ac:spMk id="12" creationId="{6A6DBD76-473B-80B1-4F20-86CD5BF35A61}"/>
          </ac:spMkLst>
        </pc:spChg>
        <pc:picChg chg="del">
          <ac:chgData name="Ana Carolina Xavier Pinheiro da Rocha" userId="5493596d-5ff0-4456-974b-94b7ef09af32" providerId="ADAL" clId="{00637272-B23F-438E-916F-8161C3AE7085}" dt="2025-01-13T15:47:03.458" v="1059" actId="478"/>
          <ac:picMkLst>
            <pc:docMk/>
            <pc:sldMk cId="3006414269" sldId="275"/>
            <ac:picMk id="13" creationId="{3611B9B7-2B67-22C0-6363-85B87607E62B}"/>
          </ac:picMkLst>
        </pc:picChg>
        <pc:picChg chg="del">
          <ac:chgData name="Ana Carolina Xavier Pinheiro da Rocha" userId="5493596d-5ff0-4456-974b-94b7ef09af32" providerId="ADAL" clId="{00637272-B23F-438E-916F-8161C3AE7085}" dt="2025-01-13T16:00:28.695" v="1116" actId="478"/>
          <ac:picMkLst>
            <pc:docMk/>
            <pc:sldMk cId="3006414269" sldId="275"/>
            <ac:picMk id="14" creationId="{A1F36D00-6AEF-DAD9-1469-397615F692D3}"/>
          </ac:picMkLst>
        </pc:picChg>
      </pc:sldChg>
      <pc:sldChg chg="addSp delSp modSp del mod">
        <pc:chgData name="Ana Carolina Xavier Pinheiro da Rocha" userId="5493596d-5ff0-4456-974b-94b7ef09af32" providerId="ADAL" clId="{00637272-B23F-438E-916F-8161C3AE7085}" dt="2025-01-14T13:09:35.836" v="1690" actId="47"/>
        <pc:sldMkLst>
          <pc:docMk/>
          <pc:sldMk cId="1057121604" sldId="276"/>
        </pc:sldMkLst>
        <pc:spChg chg="del mod">
          <ac:chgData name="Ana Carolina Xavier Pinheiro da Rocha" userId="5493596d-5ff0-4456-974b-94b7ef09af32" providerId="ADAL" clId="{00637272-B23F-438E-916F-8161C3AE7085}" dt="2025-01-14T13:09:14.366" v="1685"/>
          <ac:spMkLst>
            <pc:docMk/>
            <pc:sldMk cId="1057121604" sldId="276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7:07.624" v="1062"/>
          <ac:spMkLst>
            <pc:docMk/>
            <pc:sldMk cId="1057121604" sldId="276"/>
            <ac:spMk id="4" creationId="{A97AF737-80A0-5F3C-ED46-F1B82736B2CE}"/>
          </ac:spMkLst>
        </pc:spChg>
        <pc:spChg chg="mod">
          <ac:chgData name="Ana Carolina Xavier Pinheiro da Rocha" userId="5493596d-5ff0-4456-974b-94b7ef09af32" providerId="ADAL" clId="{00637272-B23F-438E-916F-8161C3AE7085}" dt="2025-01-13T15:49:45.103" v="1078" actId="108"/>
          <ac:spMkLst>
            <pc:docMk/>
            <pc:sldMk cId="1057121604" sldId="276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1057121604" sldId="276"/>
            <ac:spMk id="12" creationId="{473182F9-777D-1298-4A4B-E5E9A9138028}"/>
          </ac:spMkLst>
        </pc:spChg>
        <pc:picChg chg="del">
          <ac:chgData name="Ana Carolina Xavier Pinheiro da Rocha" userId="5493596d-5ff0-4456-974b-94b7ef09af32" providerId="ADAL" clId="{00637272-B23F-438E-916F-8161C3AE7085}" dt="2025-01-13T15:47:07.106" v="1061" actId="478"/>
          <ac:picMkLst>
            <pc:docMk/>
            <pc:sldMk cId="1057121604" sldId="276"/>
            <ac:picMk id="15" creationId="{4F3E8E64-18DF-94F8-AB0B-7A5AB522087C}"/>
          </ac:picMkLst>
        </pc:picChg>
        <pc:picChg chg="del">
          <ac:chgData name="Ana Carolina Xavier Pinheiro da Rocha" userId="5493596d-5ff0-4456-974b-94b7ef09af32" providerId="ADAL" clId="{00637272-B23F-438E-916F-8161C3AE7085}" dt="2025-01-13T16:00:30.362" v="1117" actId="478"/>
          <ac:picMkLst>
            <pc:docMk/>
            <pc:sldMk cId="1057121604" sldId="276"/>
            <ac:picMk id="16" creationId="{677DCDF5-3F67-F5D7-7A61-9CD8F072AACE}"/>
          </ac:picMkLst>
        </pc:picChg>
      </pc:sldChg>
      <pc:sldChg chg="addSp modSp mod">
        <pc:chgData name="Ana Carolina Xavier Pinheiro da Rocha" userId="5493596d-5ff0-4456-974b-94b7ef09af32" providerId="ADAL" clId="{00637272-B23F-438E-916F-8161C3AE7085}" dt="2025-01-13T15:43:10.944" v="1045" actId="108"/>
        <pc:sldMkLst>
          <pc:docMk/>
          <pc:sldMk cId="3907831468" sldId="277"/>
        </pc:sldMkLst>
        <pc:spChg chg="mod">
          <ac:chgData name="Ana Carolina Xavier Pinheiro da Rocha" userId="5493596d-5ff0-4456-974b-94b7ef09af32" providerId="ADAL" clId="{00637272-B23F-438E-916F-8161C3AE7085}" dt="2025-01-13T15:43:02.830" v="1044" actId="108"/>
          <ac:spMkLst>
            <pc:docMk/>
            <pc:sldMk cId="3907831468" sldId="277"/>
            <ac:spMk id="2" creationId="{B0B0E586-87BE-933D-F40E-E3BBA13856E0}"/>
          </ac:spMkLst>
        </pc:spChg>
        <pc:spChg chg="mod">
          <ac:chgData name="Ana Carolina Xavier Pinheiro da Rocha" userId="5493596d-5ff0-4456-974b-94b7ef09af32" providerId="ADAL" clId="{00637272-B23F-438E-916F-8161C3AE7085}" dt="2025-01-13T15:17:09.692" v="489" actId="255"/>
          <ac:spMkLst>
            <pc:docMk/>
            <pc:sldMk cId="3907831468" sldId="277"/>
            <ac:spMk id="3" creationId="{93533FB0-D3C0-9791-4F72-0D1731465A20}"/>
          </ac:spMkLst>
        </pc:spChg>
        <pc:spChg chg="mod">
          <ac:chgData name="Ana Carolina Xavier Pinheiro da Rocha" userId="5493596d-5ff0-4456-974b-94b7ef09af32" providerId="ADAL" clId="{00637272-B23F-438E-916F-8161C3AE7085}" dt="2025-01-13T15:42:16.598" v="1036" actId="108"/>
          <ac:spMkLst>
            <pc:docMk/>
            <pc:sldMk cId="3907831468" sldId="277"/>
            <ac:spMk id="4" creationId="{0E49EEBC-3AEF-FA23-4067-E0866590C14C}"/>
          </ac:spMkLst>
        </pc:spChg>
        <pc:spChg chg="mod">
          <ac:chgData name="Ana Carolina Xavier Pinheiro da Rocha" userId="5493596d-5ff0-4456-974b-94b7ef09af32" providerId="ADAL" clId="{00637272-B23F-438E-916F-8161C3AE7085}" dt="2025-01-13T15:43:10.944" v="1045" actId="108"/>
          <ac:spMkLst>
            <pc:docMk/>
            <pc:sldMk cId="3907831468" sldId="277"/>
            <ac:spMk id="5" creationId="{FA80E993-76DA-56CE-427C-CE1D83BD30C1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3907831468" sldId="277"/>
            <ac:spMk id="11" creationId="{981968B5-ADB4-7523-F4E9-54DB02B757A9}"/>
          </ac:spMkLst>
        </pc:spChg>
      </pc:sldChg>
      <pc:sldChg chg="addSp modSp mod">
        <pc:chgData name="Ana Carolina Xavier Pinheiro da Rocha" userId="5493596d-5ff0-4456-974b-94b7ef09af32" providerId="ADAL" clId="{00637272-B23F-438E-916F-8161C3AE7085}" dt="2025-01-14T13:50:10.770" v="1807" actId="207"/>
        <pc:sldMkLst>
          <pc:docMk/>
          <pc:sldMk cId="596566617" sldId="278"/>
        </pc:sldMkLst>
        <pc:spChg chg="mod">
          <ac:chgData name="Ana Carolina Xavier Pinheiro da Rocha" userId="5493596d-5ff0-4456-974b-94b7ef09af32" providerId="ADAL" clId="{00637272-B23F-438E-916F-8161C3AE7085}" dt="2025-01-13T15:45:26.853" v="1047" actId="108"/>
          <ac:spMkLst>
            <pc:docMk/>
            <pc:sldMk cId="596566617" sldId="278"/>
            <ac:spMk id="2" creationId="{B0B0E586-87BE-933D-F40E-E3BBA13856E0}"/>
          </ac:spMkLst>
        </pc:spChg>
        <pc:spChg chg="mod">
          <ac:chgData name="Ana Carolina Xavier Pinheiro da Rocha" userId="5493596d-5ff0-4456-974b-94b7ef09af32" providerId="ADAL" clId="{00637272-B23F-438E-916F-8161C3AE7085}" dt="2025-01-13T15:17:38.665" v="534" actId="255"/>
          <ac:spMkLst>
            <pc:docMk/>
            <pc:sldMk cId="596566617" sldId="278"/>
            <ac:spMk id="3" creationId="{93533FB0-D3C0-9791-4F72-0D1731465A20}"/>
          </ac:spMkLst>
        </pc:spChg>
        <pc:spChg chg="mod">
          <ac:chgData name="Ana Carolina Xavier Pinheiro da Rocha" userId="5493596d-5ff0-4456-974b-94b7ef09af32" providerId="ADAL" clId="{00637272-B23F-438E-916F-8161C3AE7085}" dt="2025-01-13T15:42:20.527" v="1037" actId="108"/>
          <ac:spMkLst>
            <pc:docMk/>
            <pc:sldMk cId="596566617" sldId="278"/>
            <ac:spMk id="4" creationId="{0E49EEBC-3AEF-FA23-4067-E0866590C14C}"/>
          </ac:spMkLst>
        </pc:spChg>
        <pc:spChg chg="mod">
          <ac:chgData name="Ana Carolina Xavier Pinheiro da Rocha" userId="5493596d-5ff0-4456-974b-94b7ef09af32" providerId="ADAL" clId="{00637272-B23F-438E-916F-8161C3AE7085}" dt="2025-01-14T13:50:10.770" v="1807" actId="207"/>
          <ac:spMkLst>
            <pc:docMk/>
            <pc:sldMk cId="596566617" sldId="278"/>
            <ac:spMk id="6" creationId="{1A38D318-280C-0E99-2186-7D919CA59191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596566617" sldId="278"/>
            <ac:spMk id="11" creationId="{37204EBB-9793-B1C1-E210-A22022EFF37C}"/>
          </ac:spMkLst>
        </pc:spChg>
      </pc:sldChg>
      <pc:sldChg chg="addSp delSp modSp del mod">
        <pc:chgData name="Ana Carolina Xavier Pinheiro da Rocha" userId="5493596d-5ff0-4456-974b-94b7ef09af32" providerId="ADAL" clId="{00637272-B23F-438E-916F-8161C3AE7085}" dt="2025-01-14T13:12:56.068" v="1702" actId="2696"/>
        <pc:sldMkLst>
          <pc:docMk/>
          <pc:sldMk cId="1027381058" sldId="279"/>
        </pc:sldMkLst>
        <pc:spChg chg="del mod">
          <ac:chgData name="Ana Carolina Xavier Pinheiro da Rocha" userId="5493596d-5ff0-4456-974b-94b7ef09af32" providerId="ADAL" clId="{00637272-B23F-438E-916F-8161C3AE7085}" dt="2025-01-14T13:09:52.383" v="1696"/>
          <ac:spMkLst>
            <pc:docMk/>
            <pc:sldMk cId="1027381058" sldId="279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8:57.763" v="1064"/>
          <ac:spMkLst>
            <pc:docMk/>
            <pc:sldMk cId="1027381058" sldId="279"/>
            <ac:spMk id="4" creationId="{FA40EA1E-20F7-F535-E0B8-8D92A545B16A}"/>
          </ac:spMkLst>
        </pc:spChg>
        <pc:spChg chg="mod">
          <ac:chgData name="Ana Carolina Xavier Pinheiro da Rocha" userId="5493596d-5ff0-4456-974b-94b7ef09af32" providerId="ADAL" clId="{00637272-B23F-438E-916F-8161C3AE7085}" dt="2025-01-13T15:49:41.030" v="1077" actId="108"/>
          <ac:spMkLst>
            <pc:docMk/>
            <pc:sldMk cId="1027381058" sldId="279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1027381058" sldId="279"/>
            <ac:spMk id="12" creationId="{E6B5828F-4648-B570-E408-7CDFB1A4F9EB}"/>
          </ac:spMkLst>
        </pc:spChg>
        <pc:picChg chg="del">
          <ac:chgData name="Ana Carolina Xavier Pinheiro da Rocha" userId="5493596d-5ff0-4456-974b-94b7ef09af32" providerId="ADAL" clId="{00637272-B23F-438E-916F-8161C3AE7085}" dt="2025-01-13T15:48:57.499" v="1063" actId="478"/>
          <ac:picMkLst>
            <pc:docMk/>
            <pc:sldMk cId="1027381058" sldId="279"/>
            <ac:picMk id="13" creationId="{6F481612-03DE-6168-DCE6-194169C94ABB}"/>
          </ac:picMkLst>
        </pc:picChg>
        <pc:picChg chg="del">
          <ac:chgData name="Ana Carolina Xavier Pinheiro da Rocha" userId="5493596d-5ff0-4456-974b-94b7ef09af32" providerId="ADAL" clId="{00637272-B23F-438E-916F-8161C3AE7085}" dt="2025-01-13T16:00:32.062" v="1118" actId="478"/>
          <ac:picMkLst>
            <pc:docMk/>
            <pc:sldMk cId="1027381058" sldId="279"/>
            <ac:picMk id="14" creationId="{B63594D7-68CF-29FC-A0D9-3B7E8A5A1E37}"/>
          </ac:picMkLst>
        </pc:picChg>
      </pc:sldChg>
      <pc:sldChg chg="addSp delSp modSp del mod">
        <pc:chgData name="Ana Carolina Xavier Pinheiro da Rocha" userId="5493596d-5ff0-4456-974b-94b7ef09af32" providerId="ADAL" clId="{00637272-B23F-438E-916F-8161C3AE7085}" dt="2025-01-14T13:13:05.604" v="1703" actId="2696"/>
        <pc:sldMkLst>
          <pc:docMk/>
          <pc:sldMk cId="3934859674" sldId="280"/>
        </pc:sldMkLst>
        <pc:spChg chg="del mod">
          <ac:chgData name="Ana Carolina Xavier Pinheiro da Rocha" userId="5493596d-5ff0-4456-974b-94b7ef09af32" providerId="ADAL" clId="{00637272-B23F-438E-916F-8161C3AE7085}" dt="2025-01-14T13:10:02.001" v="1700"/>
          <ac:spMkLst>
            <pc:docMk/>
            <pc:sldMk cId="3934859674" sldId="280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9:00.954" v="1066"/>
          <ac:spMkLst>
            <pc:docMk/>
            <pc:sldMk cId="3934859674" sldId="280"/>
            <ac:spMk id="4" creationId="{74C3E49B-43A5-3D63-2499-B65B010575DF}"/>
          </ac:spMkLst>
        </pc:spChg>
        <pc:spChg chg="mod">
          <ac:chgData name="Ana Carolina Xavier Pinheiro da Rocha" userId="5493596d-5ff0-4456-974b-94b7ef09af32" providerId="ADAL" clId="{00637272-B23F-438E-916F-8161C3AE7085}" dt="2025-01-13T15:49:37.652" v="1076" actId="108"/>
          <ac:spMkLst>
            <pc:docMk/>
            <pc:sldMk cId="3934859674" sldId="280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3934859674" sldId="280"/>
            <ac:spMk id="12" creationId="{231E06DB-B92A-2C78-643A-353DBD2F8BDD}"/>
          </ac:spMkLst>
        </pc:spChg>
        <pc:picChg chg="del">
          <ac:chgData name="Ana Carolina Xavier Pinheiro da Rocha" userId="5493596d-5ff0-4456-974b-94b7ef09af32" providerId="ADAL" clId="{00637272-B23F-438E-916F-8161C3AE7085}" dt="2025-01-13T15:49:00.699" v="1065" actId="478"/>
          <ac:picMkLst>
            <pc:docMk/>
            <pc:sldMk cId="3934859674" sldId="280"/>
            <ac:picMk id="13" creationId="{FD378AC7-DA50-4D16-8628-D479BB31E6B5}"/>
          </ac:picMkLst>
        </pc:picChg>
        <pc:picChg chg="del">
          <ac:chgData name="Ana Carolina Xavier Pinheiro da Rocha" userId="5493596d-5ff0-4456-974b-94b7ef09af32" providerId="ADAL" clId="{00637272-B23F-438E-916F-8161C3AE7085}" dt="2025-01-13T16:00:33.504" v="1119" actId="478"/>
          <ac:picMkLst>
            <pc:docMk/>
            <pc:sldMk cId="3934859674" sldId="280"/>
            <ac:picMk id="14" creationId="{A3A73B1F-DE03-7085-D83C-1A54B643CACD}"/>
          </ac:picMkLst>
        </pc:picChg>
      </pc:sldChg>
      <pc:sldChg chg="addSp delSp modSp del mod">
        <pc:chgData name="Ana Carolina Xavier Pinheiro da Rocha" userId="5493596d-5ff0-4456-974b-94b7ef09af32" providerId="ADAL" clId="{00637272-B23F-438E-916F-8161C3AE7085}" dt="2025-01-14T13:20:51.650" v="1725" actId="47"/>
        <pc:sldMkLst>
          <pc:docMk/>
          <pc:sldMk cId="1011731902" sldId="281"/>
        </pc:sldMkLst>
        <pc:spChg chg="del mod">
          <ac:chgData name="Ana Carolina Xavier Pinheiro da Rocha" userId="5493596d-5ff0-4456-974b-94b7ef09af32" providerId="ADAL" clId="{00637272-B23F-438E-916F-8161C3AE7085}" dt="2025-01-14T13:20:17.582" v="1718"/>
          <ac:spMkLst>
            <pc:docMk/>
            <pc:sldMk cId="1011731902" sldId="281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9:05.435" v="1068"/>
          <ac:spMkLst>
            <pc:docMk/>
            <pc:sldMk cId="1011731902" sldId="281"/>
            <ac:spMk id="4" creationId="{6A9F5E68-2119-27D8-0790-3AFE6844D154}"/>
          </ac:spMkLst>
        </pc:spChg>
        <pc:spChg chg="mod">
          <ac:chgData name="Ana Carolina Xavier Pinheiro da Rocha" userId="5493596d-5ff0-4456-974b-94b7ef09af32" providerId="ADAL" clId="{00637272-B23F-438E-916F-8161C3AE7085}" dt="2025-01-13T15:49:33.611" v="1075" actId="108"/>
          <ac:spMkLst>
            <pc:docMk/>
            <pc:sldMk cId="1011731902" sldId="281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1011731902" sldId="281"/>
            <ac:spMk id="13" creationId="{9E86645D-D9EC-62F8-F1F2-F53A1EDE056E}"/>
          </ac:spMkLst>
        </pc:spChg>
        <pc:picChg chg="del">
          <ac:chgData name="Ana Carolina Xavier Pinheiro da Rocha" userId="5493596d-5ff0-4456-974b-94b7ef09af32" providerId="ADAL" clId="{00637272-B23F-438E-916F-8161C3AE7085}" dt="2025-01-13T15:49:05.168" v="1067" actId="478"/>
          <ac:picMkLst>
            <pc:docMk/>
            <pc:sldMk cId="1011731902" sldId="281"/>
            <ac:picMk id="14" creationId="{C2CFD140-F238-77DD-2472-97AB18333E88}"/>
          </ac:picMkLst>
        </pc:picChg>
        <pc:picChg chg="del">
          <ac:chgData name="Ana Carolina Xavier Pinheiro da Rocha" userId="5493596d-5ff0-4456-974b-94b7ef09af32" providerId="ADAL" clId="{00637272-B23F-438E-916F-8161C3AE7085}" dt="2025-01-13T16:00:35.388" v="1120" actId="478"/>
          <ac:picMkLst>
            <pc:docMk/>
            <pc:sldMk cId="1011731902" sldId="281"/>
            <ac:picMk id="15" creationId="{38061373-C656-18C8-69A7-A18A6425252A}"/>
          </ac:picMkLst>
        </pc:picChg>
      </pc:sldChg>
      <pc:sldChg chg="addSp delSp modSp del mod">
        <pc:chgData name="Ana Carolina Xavier Pinheiro da Rocha" userId="5493596d-5ff0-4456-974b-94b7ef09af32" providerId="ADAL" clId="{00637272-B23F-438E-916F-8161C3AE7085}" dt="2025-01-14T13:20:52.897" v="1726" actId="47"/>
        <pc:sldMkLst>
          <pc:docMk/>
          <pc:sldMk cId="4077838316" sldId="282"/>
        </pc:sldMkLst>
        <pc:spChg chg="del mod">
          <ac:chgData name="Ana Carolina Xavier Pinheiro da Rocha" userId="5493596d-5ff0-4456-974b-94b7ef09af32" providerId="ADAL" clId="{00637272-B23F-438E-916F-8161C3AE7085}" dt="2025-01-14T13:20:29.546" v="1722"/>
          <ac:spMkLst>
            <pc:docMk/>
            <pc:sldMk cId="4077838316" sldId="282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9:08.379" v="1070"/>
          <ac:spMkLst>
            <pc:docMk/>
            <pc:sldMk cId="4077838316" sldId="282"/>
            <ac:spMk id="4" creationId="{76038D28-E2B0-A01A-10A4-02107ADA1924}"/>
          </ac:spMkLst>
        </pc:spChg>
        <pc:spChg chg="mod">
          <ac:chgData name="Ana Carolina Xavier Pinheiro da Rocha" userId="5493596d-5ff0-4456-974b-94b7ef09af32" providerId="ADAL" clId="{00637272-B23F-438E-916F-8161C3AE7085}" dt="2025-01-13T15:49:29.369" v="1074" actId="108"/>
          <ac:spMkLst>
            <pc:docMk/>
            <pc:sldMk cId="4077838316" sldId="282"/>
            <ac:spMk id="5" creationId="{F3548456-7C95-80DE-D379-01E177977A3D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4077838316" sldId="282"/>
            <ac:spMk id="12" creationId="{5194B7CE-3343-6082-D5FE-370D98CAEFE8}"/>
          </ac:spMkLst>
        </pc:spChg>
        <pc:picChg chg="del">
          <ac:chgData name="Ana Carolina Xavier Pinheiro da Rocha" userId="5493596d-5ff0-4456-974b-94b7ef09af32" providerId="ADAL" clId="{00637272-B23F-438E-916F-8161C3AE7085}" dt="2025-01-13T15:49:08.068" v="1069" actId="478"/>
          <ac:picMkLst>
            <pc:docMk/>
            <pc:sldMk cId="4077838316" sldId="282"/>
            <ac:picMk id="14" creationId="{7695C4A0-10A4-51FD-7FCE-43223D6F684A}"/>
          </ac:picMkLst>
        </pc:picChg>
        <pc:picChg chg="del">
          <ac:chgData name="Ana Carolina Xavier Pinheiro da Rocha" userId="5493596d-5ff0-4456-974b-94b7ef09af32" providerId="ADAL" clId="{00637272-B23F-438E-916F-8161C3AE7085}" dt="2025-01-13T16:00:37.382" v="1121" actId="478"/>
          <ac:picMkLst>
            <pc:docMk/>
            <pc:sldMk cId="4077838316" sldId="282"/>
            <ac:picMk id="15" creationId="{235338D6-664D-B03E-FE78-1033D6C90F15}"/>
          </ac:picMkLst>
        </pc:picChg>
      </pc:sldChg>
      <pc:sldChg chg="addSp delSp modSp mod">
        <pc:chgData name="Ana Carolina Xavier Pinheiro da Rocha" userId="5493596d-5ff0-4456-974b-94b7ef09af32" providerId="ADAL" clId="{00637272-B23F-438E-916F-8161C3AE7085}" dt="2025-01-14T14:22:26.727" v="1915" actId="1076"/>
        <pc:sldMkLst>
          <pc:docMk/>
          <pc:sldMk cId="3920495214" sldId="283"/>
        </pc:sldMkLst>
        <pc:spChg chg="mod">
          <ac:chgData name="Ana Carolina Xavier Pinheiro da Rocha" userId="5493596d-5ff0-4456-974b-94b7ef09af32" providerId="ADAL" clId="{00637272-B23F-438E-916F-8161C3AE7085}" dt="2025-01-14T13:54:46.932" v="1907" actId="6549"/>
          <ac:spMkLst>
            <pc:docMk/>
            <pc:sldMk cId="3920495214" sldId="283"/>
            <ac:spMk id="2" creationId="{5F8A268F-DF04-2C6F-1AF7-579F8D46FDD0}"/>
          </ac:spMkLst>
        </pc:spChg>
        <pc:spChg chg="mod">
          <ac:chgData name="Ana Carolina Xavier Pinheiro da Rocha" userId="5493596d-5ff0-4456-974b-94b7ef09af32" providerId="ADAL" clId="{00637272-B23F-438E-916F-8161C3AE7085}" dt="2025-01-13T15:32:00.899" v="923" actId="1076"/>
          <ac:spMkLst>
            <pc:docMk/>
            <pc:sldMk cId="3920495214" sldId="283"/>
            <ac:spMk id="3" creationId="{26767187-6DF7-80A9-F3B9-FCD72DDF717D}"/>
          </ac:spMkLst>
        </pc:spChg>
        <pc:spChg chg="add mod">
          <ac:chgData name="Ana Carolina Xavier Pinheiro da Rocha" userId="5493596d-5ff0-4456-974b-94b7ef09af32" providerId="ADAL" clId="{00637272-B23F-438E-916F-8161C3AE7085}" dt="2025-01-13T15:49:12.808" v="1072"/>
          <ac:spMkLst>
            <pc:docMk/>
            <pc:sldMk cId="3920495214" sldId="283"/>
            <ac:spMk id="4" creationId="{17AB46B0-480E-5805-52EB-15200CEC1041}"/>
          </ac:spMkLst>
        </pc:spChg>
        <pc:spChg chg="mod">
          <ac:chgData name="Ana Carolina Xavier Pinheiro da Rocha" userId="5493596d-5ff0-4456-974b-94b7ef09af32" providerId="ADAL" clId="{00637272-B23F-438E-916F-8161C3AE7085}" dt="2025-01-13T15:49:22.230" v="1073" actId="207"/>
          <ac:spMkLst>
            <pc:docMk/>
            <pc:sldMk cId="3920495214" sldId="283"/>
            <ac:spMk id="5" creationId="{F3548456-7C95-80DE-D379-01E177977A3D}"/>
          </ac:spMkLst>
        </pc:spChg>
        <pc:spChg chg="add mod">
          <ac:chgData name="Ana Carolina Xavier Pinheiro da Rocha" userId="5493596d-5ff0-4456-974b-94b7ef09af32" providerId="ADAL" clId="{00637272-B23F-438E-916F-8161C3AE7085}" dt="2025-01-13T15:50:59.618" v="1090" actId="1076"/>
          <ac:spMkLst>
            <pc:docMk/>
            <pc:sldMk cId="3920495214" sldId="283"/>
            <ac:spMk id="6" creationId="{82E6D12D-9154-D985-9A51-748088A8CB15}"/>
          </ac:spMkLst>
        </pc:spChg>
        <pc:spChg chg="mod">
          <ac:chgData name="Ana Carolina Xavier Pinheiro da Rocha" userId="5493596d-5ff0-4456-974b-94b7ef09af32" providerId="ADAL" clId="{00637272-B23F-438E-916F-8161C3AE7085}" dt="2025-01-14T14:22:26.727" v="1915" actId="1076"/>
          <ac:spMkLst>
            <pc:docMk/>
            <pc:sldMk cId="3920495214" sldId="283"/>
            <ac:spMk id="8" creationId="{300835EE-A170-C4AE-5EE7-9322E1BA6163}"/>
          </ac:spMkLst>
        </pc:spChg>
        <pc:spChg chg="mod">
          <ac:chgData name="Ana Carolina Xavier Pinheiro da Rocha" userId="5493596d-5ff0-4456-974b-94b7ef09af32" providerId="ADAL" clId="{00637272-B23F-438E-916F-8161C3AE7085}" dt="2025-01-13T15:18:35.611" v="555" actId="20577"/>
          <ac:spMkLst>
            <pc:docMk/>
            <pc:sldMk cId="3920495214" sldId="283"/>
            <ac:spMk id="11" creationId="{4B80E3D0-EEFE-5ED5-3B8A-29C7805C8F63}"/>
          </ac:spMkLst>
        </pc:spChg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3920495214" sldId="283"/>
            <ac:spMk id="12" creationId="{5194B7CE-3343-6082-D5FE-370D98CAEFE8}"/>
          </ac:spMkLst>
        </pc:spChg>
        <pc:picChg chg="del mod">
          <ac:chgData name="Ana Carolina Xavier Pinheiro da Rocha" userId="5493596d-5ff0-4456-974b-94b7ef09af32" providerId="ADAL" clId="{00637272-B23F-438E-916F-8161C3AE7085}" dt="2025-01-13T15:31:41.130" v="905" actId="478"/>
          <ac:picMkLst>
            <pc:docMk/>
            <pc:sldMk cId="3920495214" sldId="283"/>
            <ac:picMk id="7" creationId="{5ED159E2-8571-206E-9E7A-2DF40D16BA3A}"/>
          </ac:picMkLst>
        </pc:picChg>
        <pc:picChg chg="del">
          <ac:chgData name="Ana Carolina Xavier Pinheiro da Rocha" userId="5493596d-5ff0-4456-974b-94b7ef09af32" providerId="ADAL" clId="{00637272-B23F-438E-916F-8161C3AE7085}" dt="2025-01-13T15:50:47.756" v="1088" actId="478"/>
          <ac:picMkLst>
            <pc:docMk/>
            <pc:sldMk cId="3920495214" sldId="283"/>
            <ac:picMk id="13" creationId="{4CCAA8B8-6479-A21B-B3AF-4D0014CE7FB9}"/>
          </ac:picMkLst>
        </pc:picChg>
        <pc:picChg chg="del mod">
          <ac:chgData name="Ana Carolina Xavier Pinheiro da Rocha" userId="5493596d-5ff0-4456-974b-94b7ef09af32" providerId="ADAL" clId="{00637272-B23F-438E-916F-8161C3AE7085}" dt="2025-01-13T15:49:12.526" v="1071" actId="478"/>
          <ac:picMkLst>
            <pc:docMk/>
            <pc:sldMk cId="3920495214" sldId="283"/>
            <ac:picMk id="14" creationId="{7695C4A0-10A4-51FD-7FCE-43223D6F684A}"/>
          </ac:picMkLst>
        </pc:picChg>
        <pc:picChg chg="mod">
          <ac:chgData name="Ana Carolina Xavier Pinheiro da Rocha" userId="5493596d-5ff0-4456-974b-94b7ef09af32" providerId="ADAL" clId="{00637272-B23F-438E-916F-8161C3AE7085}" dt="2025-01-14T14:22:21.769" v="1914" actId="1076"/>
          <ac:picMkLst>
            <pc:docMk/>
            <pc:sldMk cId="3920495214" sldId="283"/>
            <ac:picMk id="1026" creationId="{1EF46656-CC8F-7EC9-456E-5D0A6CD02BBC}"/>
          </ac:picMkLst>
        </pc:picChg>
      </pc:sldChg>
      <pc:sldChg chg="addSp">
        <pc:chgData name="Ana Carolina Xavier Pinheiro da Rocha" userId="5493596d-5ff0-4456-974b-94b7ef09af32" providerId="ADAL" clId="{00637272-B23F-438E-916F-8161C3AE7085}" dt="2025-01-13T15:19:21.165" v="556"/>
        <pc:sldMkLst>
          <pc:docMk/>
          <pc:sldMk cId="2390956622" sldId="284"/>
        </pc:sldMkLst>
        <pc:spChg chg="add">
          <ac:chgData name="Ana Carolina Xavier Pinheiro da Rocha" userId="5493596d-5ff0-4456-974b-94b7ef09af32" providerId="ADAL" clId="{00637272-B23F-438E-916F-8161C3AE7085}" dt="2025-01-13T15:19:21.165" v="556"/>
          <ac:spMkLst>
            <pc:docMk/>
            <pc:sldMk cId="2390956622" sldId="284"/>
            <ac:spMk id="11" creationId="{37204EBB-9793-B1C1-E210-A22022EFF37C}"/>
          </ac:spMkLst>
        </pc:spChg>
      </pc:sldChg>
      <pc:sldChg chg="modSp add mod ord">
        <pc:chgData name="Ana Carolina Xavier Pinheiro da Rocha" userId="5493596d-5ff0-4456-974b-94b7ef09af32" providerId="ADAL" clId="{00637272-B23F-438E-916F-8161C3AE7085}" dt="2025-01-14T13:45:12.136" v="1797" actId="1076"/>
        <pc:sldMkLst>
          <pc:docMk/>
          <pc:sldMk cId="2679412266" sldId="285"/>
        </pc:sldMkLst>
        <pc:spChg chg="mod">
          <ac:chgData name="Ana Carolina Xavier Pinheiro da Rocha" userId="5493596d-5ff0-4456-974b-94b7ef09af32" providerId="ADAL" clId="{00637272-B23F-438E-916F-8161C3AE7085}" dt="2025-01-14T13:41:59.369" v="1775" actId="6549"/>
          <ac:spMkLst>
            <pc:docMk/>
            <pc:sldMk cId="2679412266" sldId="285"/>
            <ac:spMk id="2" creationId="{5F8A268F-DF04-2C6F-1AF7-579F8D46FDD0}"/>
          </ac:spMkLst>
        </pc:spChg>
        <pc:spChg chg="mod">
          <ac:chgData name="Ana Carolina Xavier Pinheiro da Rocha" userId="5493596d-5ff0-4456-974b-94b7ef09af32" providerId="ADAL" clId="{00637272-B23F-438E-916F-8161C3AE7085}" dt="2025-01-14T13:08:30.442" v="1669"/>
          <ac:spMkLst>
            <pc:docMk/>
            <pc:sldMk cId="2679412266" sldId="285"/>
            <ac:spMk id="3" creationId="{26767187-6DF7-80A9-F3B9-FCD72DDF717D}"/>
          </ac:spMkLst>
        </pc:spChg>
        <pc:spChg chg="mod">
          <ac:chgData name="Ana Carolina Xavier Pinheiro da Rocha" userId="5493596d-5ff0-4456-974b-94b7ef09af32" providerId="ADAL" clId="{00637272-B23F-438E-916F-8161C3AE7085}" dt="2025-01-14T13:45:08.993" v="1796" actId="1076"/>
          <ac:spMkLst>
            <pc:docMk/>
            <pc:sldMk cId="2679412266" sldId="285"/>
            <ac:spMk id="6" creationId="{52A4A1FB-74A4-4E77-BD10-06374EC14715}"/>
          </ac:spMkLst>
        </pc:spChg>
        <pc:spChg chg="mod">
          <ac:chgData name="Ana Carolina Xavier Pinheiro da Rocha" userId="5493596d-5ff0-4456-974b-94b7ef09af32" providerId="ADAL" clId="{00637272-B23F-438E-916F-8161C3AE7085}" dt="2025-01-14T13:45:06.707" v="1795" actId="1076"/>
          <ac:spMkLst>
            <pc:docMk/>
            <pc:sldMk cId="2679412266" sldId="285"/>
            <ac:spMk id="8" creationId="{AB624C7D-DE18-D920-9F13-A45BC2FA0B21}"/>
          </ac:spMkLst>
        </pc:spChg>
        <pc:spChg chg="mod">
          <ac:chgData name="Ana Carolina Xavier Pinheiro da Rocha" userId="5493596d-5ff0-4456-974b-94b7ef09af32" providerId="ADAL" clId="{00637272-B23F-438E-916F-8161C3AE7085}" dt="2025-01-14T13:45:12.136" v="1797" actId="1076"/>
          <ac:spMkLst>
            <pc:docMk/>
            <pc:sldMk cId="2679412266" sldId="285"/>
            <ac:spMk id="9" creationId="{E698B6B9-5826-6703-C388-51D80BA63654}"/>
          </ac:spMkLst>
        </pc:spChg>
        <pc:spChg chg="mod">
          <ac:chgData name="Ana Carolina Xavier Pinheiro da Rocha" userId="5493596d-5ff0-4456-974b-94b7ef09af32" providerId="ADAL" clId="{00637272-B23F-438E-916F-8161C3AE7085}" dt="2025-01-14T13:45:03.978" v="1794" actId="1076"/>
          <ac:spMkLst>
            <pc:docMk/>
            <pc:sldMk cId="2679412266" sldId="285"/>
            <ac:spMk id="10" creationId="{79B69037-BF8E-FB24-7376-D0A6936EBEFD}"/>
          </ac:spMkLst>
        </pc:spChg>
      </pc:sldChg>
      <pc:sldChg chg="modSp add mod ord">
        <pc:chgData name="Ana Carolina Xavier Pinheiro da Rocha" userId="5493596d-5ff0-4456-974b-94b7ef09af32" providerId="ADAL" clId="{00637272-B23F-438E-916F-8161C3AE7085}" dt="2025-01-14T13:48:49.287" v="1805"/>
        <pc:sldMkLst>
          <pc:docMk/>
          <pc:sldMk cId="3014350043" sldId="286"/>
        </pc:sldMkLst>
        <pc:spChg chg="mod">
          <ac:chgData name="Ana Carolina Xavier Pinheiro da Rocha" userId="5493596d-5ff0-4456-974b-94b7ef09af32" providerId="ADAL" clId="{00637272-B23F-438E-916F-8161C3AE7085}" dt="2025-01-14T13:48:16.128" v="1804" actId="122"/>
          <ac:spMkLst>
            <pc:docMk/>
            <pc:sldMk cId="3014350043" sldId="286"/>
            <ac:spMk id="2" creationId="{5F8A268F-DF04-2C6F-1AF7-579F8D46FDD0}"/>
          </ac:spMkLst>
        </pc:spChg>
        <pc:spChg chg="mod">
          <ac:chgData name="Ana Carolina Xavier Pinheiro da Rocha" userId="5493596d-5ff0-4456-974b-94b7ef09af32" providerId="ADAL" clId="{00637272-B23F-438E-916F-8161C3AE7085}" dt="2025-01-14T13:09:27.062" v="1688" actId="1076"/>
          <ac:spMkLst>
            <pc:docMk/>
            <pc:sldMk cId="3014350043" sldId="286"/>
            <ac:spMk id="3" creationId="{26767187-6DF7-80A9-F3B9-FCD72DDF717D}"/>
          </ac:spMkLst>
        </pc:spChg>
        <pc:spChg chg="mod">
          <ac:chgData name="Ana Carolina Xavier Pinheiro da Rocha" userId="5493596d-5ff0-4456-974b-94b7ef09af32" providerId="ADAL" clId="{00637272-B23F-438E-916F-8161C3AE7085}" dt="2025-01-14T13:14:16.212" v="1704" actId="20577"/>
          <ac:spMkLst>
            <pc:docMk/>
            <pc:sldMk cId="3014350043" sldId="286"/>
            <ac:spMk id="9" creationId="{E698B6B9-5826-6703-C388-51D80BA63654}"/>
          </ac:spMkLst>
        </pc:spChg>
        <pc:spChg chg="mod">
          <ac:chgData name="Ana Carolina Xavier Pinheiro da Rocha" userId="5493596d-5ff0-4456-974b-94b7ef09af32" providerId="ADAL" clId="{00637272-B23F-438E-916F-8161C3AE7085}" dt="2025-01-14T13:48:49.287" v="1805"/>
          <ac:spMkLst>
            <pc:docMk/>
            <pc:sldMk cId="3014350043" sldId="286"/>
            <ac:spMk id="10" creationId="{79B69037-BF8E-FB24-7376-D0A6936EBEFD}"/>
          </ac:spMkLst>
        </pc:spChg>
      </pc:sldChg>
      <pc:sldChg chg="modSp add mod ord">
        <pc:chgData name="Ana Carolina Xavier Pinheiro da Rocha" userId="5493596d-5ff0-4456-974b-94b7ef09af32" providerId="ADAL" clId="{00637272-B23F-438E-916F-8161C3AE7085}" dt="2025-01-14T14:30:46.571" v="1938" actId="20577"/>
        <pc:sldMkLst>
          <pc:docMk/>
          <pc:sldMk cId="2097414451" sldId="287"/>
        </pc:sldMkLst>
        <pc:spChg chg="mod">
          <ac:chgData name="Ana Carolina Xavier Pinheiro da Rocha" userId="5493596d-5ff0-4456-974b-94b7ef09af32" providerId="ADAL" clId="{00637272-B23F-438E-916F-8161C3AE7085}" dt="2025-01-14T14:26:04.036" v="1920" actId="1076"/>
          <ac:spMkLst>
            <pc:docMk/>
            <pc:sldMk cId="2097414451" sldId="287"/>
            <ac:spMk id="2" creationId="{5F8A268F-DF04-2C6F-1AF7-579F8D46FDD0}"/>
          </ac:spMkLst>
        </pc:spChg>
        <pc:spChg chg="mod">
          <ac:chgData name="Ana Carolina Xavier Pinheiro da Rocha" userId="5493596d-5ff0-4456-974b-94b7ef09af32" providerId="ADAL" clId="{00637272-B23F-438E-916F-8161C3AE7085}" dt="2025-01-14T13:09:55.209" v="1697"/>
          <ac:spMkLst>
            <pc:docMk/>
            <pc:sldMk cId="2097414451" sldId="287"/>
            <ac:spMk id="3" creationId="{26767187-6DF7-80A9-F3B9-FCD72DDF717D}"/>
          </ac:spMkLst>
        </pc:spChg>
        <pc:spChg chg="mod">
          <ac:chgData name="Ana Carolina Xavier Pinheiro da Rocha" userId="5493596d-5ff0-4456-974b-94b7ef09af32" providerId="ADAL" clId="{00637272-B23F-438E-916F-8161C3AE7085}" dt="2025-01-14T13:10:07.963" v="1701"/>
          <ac:spMkLst>
            <pc:docMk/>
            <pc:sldMk cId="2097414451" sldId="287"/>
            <ac:spMk id="9" creationId="{E698B6B9-5826-6703-C388-51D80BA63654}"/>
          </ac:spMkLst>
        </pc:spChg>
        <pc:spChg chg="mod">
          <ac:chgData name="Ana Carolina Xavier Pinheiro da Rocha" userId="5493596d-5ff0-4456-974b-94b7ef09af32" providerId="ADAL" clId="{00637272-B23F-438E-916F-8161C3AE7085}" dt="2025-01-14T14:30:46.571" v="1938" actId="20577"/>
          <ac:spMkLst>
            <pc:docMk/>
            <pc:sldMk cId="2097414451" sldId="287"/>
            <ac:spMk id="10" creationId="{79B69037-BF8E-FB24-7376-D0A6936EBEFD}"/>
          </ac:spMkLst>
        </pc:spChg>
      </pc:sldChg>
      <pc:sldChg chg="modSp add mod ord">
        <pc:chgData name="Ana Carolina Xavier Pinheiro da Rocha" userId="5493596d-5ff0-4456-974b-94b7ef09af32" providerId="ADAL" clId="{00637272-B23F-438E-916F-8161C3AE7085}" dt="2025-01-14T13:54:29.546" v="1906" actId="20577"/>
        <pc:sldMkLst>
          <pc:docMk/>
          <pc:sldMk cId="2085891927" sldId="288"/>
        </pc:sldMkLst>
        <pc:spChg chg="mod">
          <ac:chgData name="Ana Carolina Xavier Pinheiro da Rocha" userId="5493596d-5ff0-4456-974b-94b7ef09af32" providerId="ADAL" clId="{00637272-B23F-438E-916F-8161C3AE7085}" dt="2025-01-14T13:50:49.379" v="1808"/>
          <ac:spMkLst>
            <pc:docMk/>
            <pc:sldMk cId="2085891927" sldId="288"/>
            <ac:spMk id="2" creationId="{5F8A268F-DF04-2C6F-1AF7-579F8D46FDD0}"/>
          </ac:spMkLst>
        </pc:spChg>
        <pc:spChg chg="mod">
          <ac:chgData name="Ana Carolina Xavier Pinheiro da Rocha" userId="5493596d-5ff0-4456-974b-94b7ef09af32" providerId="ADAL" clId="{00637272-B23F-438E-916F-8161C3AE7085}" dt="2025-01-14T13:20:20.343" v="1719"/>
          <ac:spMkLst>
            <pc:docMk/>
            <pc:sldMk cId="2085891927" sldId="288"/>
            <ac:spMk id="3" creationId="{26767187-6DF7-80A9-F3B9-FCD72DDF717D}"/>
          </ac:spMkLst>
        </pc:spChg>
        <pc:spChg chg="mod">
          <ac:chgData name="Ana Carolina Xavier Pinheiro da Rocha" userId="5493596d-5ff0-4456-974b-94b7ef09af32" providerId="ADAL" clId="{00637272-B23F-438E-916F-8161C3AE7085}" dt="2025-01-14T13:20:45.501" v="1724" actId="1076"/>
          <ac:spMkLst>
            <pc:docMk/>
            <pc:sldMk cId="2085891927" sldId="288"/>
            <ac:spMk id="9" creationId="{E698B6B9-5826-6703-C388-51D80BA63654}"/>
          </ac:spMkLst>
        </pc:spChg>
        <pc:spChg chg="mod">
          <ac:chgData name="Ana Carolina Xavier Pinheiro da Rocha" userId="5493596d-5ff0-4456-974b-94b7ef09af32" providerId="ADAL" clId="{00637272-B23F-438E-916F-8161C3AE7085}" dt="2025-01-14T13:54:29.546" v="1906" actId="20577"/>
          <ac:spMkLst>
            <pc:docMk/>
            <pc:sldMk cId="2085891927" sldId="288"/>
            <ac:spMk id="10" creationId="{79B69037-BF8E-FB24-7376-D0A6936EBE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7CC7-4560-4819-9FCD-4FD733D4295B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7630-AF26-4AFA-BA99-649E3B5D08ED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5894-0549-4F82-B52A-48730AEBD4EB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EC6-8F3B-48D6-B965-BAE928DF3A1D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D210-FAE8-465E-99E6-118E7714A3E2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939B-3C77-40ED-8EE4-84FAF7DCEA2F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0AE5-DB03-48F8-BE86-0ABC2D2D0F58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F22-54B2-4A39-9364-AC98CA718F79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E5F9-B8CF-4114-A2F5-0AF4628B7213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01A8-91E8-4E57-964F-B880EBF5C883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BBF4-09EE-4A11-B3A9-00B8DF28EDB1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8371-0771-4F17-80BE-14766E1834EE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CXPDR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trito.me/blog/inovacao-disruptiva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250420" y="280391"/>
            <a:ext cx="10124699" cy="1323439"/>
          </a:xfrm>
          <a:prstGeom prst="rect">
            <a:avLst/>
          </a:prstGeom>
          <a:noFill/>
          <a:effectLst>
            <a:glow rad="38100">
              <a:schemeClr val="accent6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effectLst>
                  <a:glow rad="342900">
                    <a:srgbClr val="00B050"/>
                  </a:glow>
                </a:effectLst>
                <a:latin typeface="8BIT WONDER" panose="00000400000000000000" pitchFamily="2" charset="0"/>
              </a:rPr>
              <a:t>TD EMPRESAS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553133" y="2522736"/>
            <a:ext cx="10387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TRANSFORMAÇÃO DIGITAL PARA EMPRESAS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612571" y="11681107"/>
            <a:ext cx="511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D0A27"/>
                </a:solidFill>
                <a:latin typeface="Impact" panose="020B0806030902050204" pitchFamily="34" charset="0"/>
              </a:rPr>
              <a:t>Ana Carolina Xavier</a:t>
            </a: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217501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Aprenda os pontos sobre Transformação Digital para Empresas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494016-5675-96AB-B1A3-0CA17E2C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4320710">
            <a:off x="11358521" y="10584232"/>
            <a:ext cx="3188871" cy="68156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875192-63BE-0C05-DDDC-076AA4E7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62A2BD9-B5F6-4538-DA8E-7765051F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51" y="4956496"/>
            <a:ext cx="5405913" cy="43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effectLst/>
                <a:latin typeface="inherit"/>
              </a:rPr>
              <a:t>A transformação digital tem um impacto </a:t>
            </a:r>
            <a:r>
              <a:rPr lang="pt-BR" sz="2400" b="1" dirty="0">
                <a:effectLst/>
                <a:latin typeface="inherit"/>
              </a:rPr>
              <a:t>profundo e direto na produtividade</a:t>
            </a:r>
            <a:r>
              <a:rPr lang="pt-BR" sz="2400" dirty="0">
                <a:effectLst/>
                <a:latin typeface="inherit"/>
              </a:rPr>
              <a:t> das empresas, especialmente no setor de tecnologia. I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mplementar novas tecnologias e digitalizar processos não só otimiza operações, mas também abre caminho para inovações contínuas. </a:t>
            </a:r>
            <a:endParaRPr lang="pt-BR" sz="2400" dirty="0">
              <a:effectLst/>
              <a:latin typeface="inherit"/>
            </a:endParaRPr>
          </a:p>
          <a:p>
            <a:br>
              <a:rPr lang="pt-BR" sz="2400" dirty="0">
                <a:effectLst/>
                <a:latin typeface="inherit"/>
              </a:rPr>
            </a:b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3274" y="77977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EFICIÊNCIA AUMENTADA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7A7D46-3AC4-DDA4-91F9-EE0C7501FA16}"/>
              </a:ext>
            </a:extLst>
          </p:cNvPr>
          <p:cNvSpPr/>
          <p:nvPr/>
        </p:nvSpPr>
        <p:spPr>
          <a:xfrm>
            <a:off x="955435" y="219523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A4A1FB-74A4-4E77-BD10-06374EC14715}"/>
              </a:ext>
            </a:extLst>
          </p:cNvPr>
          <p:cNvSpPr/>
          <p:nvPr/>
        </p:nvSpPr>
        <p:spPr>
          <a:xfrm>
            <a:off x="651281" y="506842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624C7D-DE18-D920-9F13-A45BC2FA0B21}"/>
              </a:ext>
            </a:extLst>
          </p:cNvPr>
          <p:cNvSpPr/>
          <p:nvPr/>
        </p:nvSpPr>
        <p:spPr>
          <a:xfrm>
            <a:off x="883435" y="7480000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E698B6B9-5826-6703-C388-51D80BA63654}"/>
              </a:ext>
            </a:extLst>
          </p:cNvPr>
          <p:cNvSpPr txBox="1"/>
          <p:nvPr/>
        </p:nvSpPr>
        <p:spPr>
          <a:xfrm>
            <a:off x="1133274" y="5766592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MELHORIA DA EXPERIÊNCIA DO CLIENTE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79B69037-BF8E-FB24-7376-D0A6936EBEFD}"/>
              </a:ext>
            </a:extLst>
          </p:cNvPr>
          <p:cNvSpPr txBox="1"/>
          <p:nvPr/>
        </p:nvSpPr>
        <p:spPr>
          <a:xfrm>
            <a:off x="651281" y="841419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A transformação digital está redefinindo a experiência do cliente, proporcionando novas oportunidades para as empresas fidelizarem seus consumidores. </a:t>
            </a:r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Ao focar em personalização, </a:t>
            </a:r>
            <a:r>
              <a:rPr lang="pt-BR" sz="2400" b="0" i="0" dirty="0" err="1">
                <a:solidFill>
                  <a:srgbClr val="040C28"/>
                </a:solidFill>
                <a:effectLst/>
                <a:latin typeface="Google Sans"/>
              </a:rPr>
              <a:t>omnicanalidade</a:t>
            </a:r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, automação e tecnologias emergentes, as empresas podem oferecer uma experiência mais rica, eficiente e satisfatória</a:t>
            </a:r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5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Impact" panose="020B0806030902050204" pitchFamily="34" charset="0"/>
              </a:rPr>
              <a:t>DESAFIOS DA TRANSFORMAÇÃO DIGITAL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00B050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filhos e irmãos permitem selecionar elementos com base em sua relação com outros elementos. Eles são úteis quando você deseja estilizar elementos específicos em uma estrutura hierárquica. Veja os exemplos a seguir: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B9DBB56-D673-BFF1-D219-8798ED46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81968B5-ADB4-7523-F4E9-54DB02B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3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8768" y="2581415"/>
            <a:ext cx="78166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A implantação de novas tecnologias representa um passo importante para as empresas elevarem a eficiência e a produtividade das suas operações. Porém, esse processo pode apresentar desafios que envolvem mudanças de cultura e necessidade de investimentos. Entre eles, a resistência às inovações e as dificuldades de adaptação.</a:t>
            </a:r>
            <a:endParaRPr lang="pt-BR" sz="2200" dirty="0">
              <a:solidFill>
                <a:srgbClr val="FF0000"/>
              </a:solidFill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3274" y="77977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RESISTENCIA À MUDANÇA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7A7D46-3AC4-DDA4-91F9-EE0C7501FA16}"/>
              </a:ext>
            </a:extLst>
          </p:cNvPr>
          <p:cNvSpPr/>
          <p:nvPr/>
        </p:nvSpPr>
        <p:spPr>
          <a:xfrm>
            <a:off x="955435" y="219523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A4A1FB-74A4-4E77-BD10-06374EC14715}"/>
              </a:ext>
            </a:extLst>
          </p:cNvPr>
          <p:cNvSpPr/>
          <p:nvPr/>
        </p:nvSpPr>
        <p:spPr>
          <a:xfrm>
            <a:off x="651281" y="506842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624C7D-DE18-D920-9F13-A45BC2FA0B21}"/>
              </a:ext>
            </a:extLst>
          </p:cNvPr>
          <p:cNvSpPr/>
          <p:nvPr/>
        </p:nvSpPr>
        <p:spPr>
          <a:xfrm>
            <a:off x="883435" y="7480000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E698B6B9-5826-6703-C388-51D80BA63654}"/>
              </a:ext>
            </a:extLst>
          </p:cNvPr>
          <p:cNvSpPr txBox="1"/>
          <p:nvPr/>
        </p:nvSpPr>
        <p:spPr>
          <a:xfrm>
            <a:off x="1133274" y="5766592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 INVESTIMENTO INICIAL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79B69037-BF8E-FB24-7376-D0A6936EBEFD}"/>
              </a:ext>
            </a:extLst>
          </p:cNvPr>
          <p:cNvSpPr txBox="1"/>
          <p:nvPr/>
        </p:nvSpPr>
        <p:spPr>
          <a:xfrm>
            <a:off x="651281" y="841419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effectLst/>
                <a:latin typeface="inherit"/>
              </a:rPr>
              <a:t>A adoção de tecnologias digitais obviamente requer um investimento inicial. Portanto, as empresas precisam considerar o custo de implementação e o retorno financeiro e operacional de longo prazo.</a:t>
            </a:r>
          </a:p>
          <a:p>
            <a:pPr algn="ctr"/>
            <a:r>
              <a:rPr lang="pt-BR" sz="2400" dirty="0">
                <a:effectLst/>
                <a:latin typeface="inherit"/>
              </a:rPr>
              <a:t>Aqui, realizar uma análise de ROI e avaliar o retorno é essencial para tomar decisões a serem tomadas.</a:t>
            </a:r>
          </a:p>
        </p:txBody>
      </p:sp>
    </p:spTree>
    <p:extLst>
      <p:ext uri="{BB962C8B-B14F-4D97-AF65-F5344CB8AC3E}">
        <p14:creationId xmlns:p14="http://schemas.microsoft.com/office/powerpoint/2010/main" val="209741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Impact" panose="020B0806030902050204" pitchFamily="34" charset="0"/>
              </a:rPr>
              <a:t>COMO COMEÇAR A TRANSFORMAÇÃO DIGITAL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00B050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O primeiro passo para iniciar essas mudanças consiste em seus dirigentes analisarem o impacto da transformação digital no desempenho do negócio, avaliando quais ferramentas podem torná-lo mais eficiente e quais as práticas que devem ser adotadas para sustentar essa mudança de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Google Sans"/>
              </a:rPr>
              <a:t>mindset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6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O </a:t>
            </a:r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objetivo</a:t>
            </a:r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 maior da </a:t>
            </a:r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transformação digital</a:t>
            </a:r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 é modernizar e automatizar os processos nas empresas, visando qualidade na experiência do cliente com seu produto ou serviço, visão clara das informações geradas através de dados, os processos mais bem definidos e </a:t>
            </a:r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claros</a:t>
            </a:r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 para os líderes, colaboradores e clientes.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3274" y="77977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DEFINIR OBJETIVOS CLAROS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7A7D46-3AC4-DDA4-91F9-EE0C7501FA16}"/>
              </a:ext>
            </a:extLst>
          </p:cNvPr>
          <p:cNvSpPr/>
          <p:nvPr/>
        </p:nvSpPr>
        <p:spPr>
          <a:xfrm>
            <a:off x="955435" y="219523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A4A1FB-74A4-4E77-BD10-06374EC14715}"/>
              </a:ext>
            </a:extLst>
          </p:cNvPr>
          <p:cNvSpPr/>
          <p:nvPr/>
        </p:nvSpPr>
        <p:spPr>
          <a:xfrm>
            <a:off x="651281" y="5068423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624C7D-DE18-D920-9F13-A45BC2FA0B21}"/>
              </a:ext>
            </a:extLst>
          </p:cNvPr>
          <p:cNvSpPr/>
          <p:nvPr/>
        </p:nvSpPr>
        <p:spPr>
          <a:xfrm>
            <a:off x="883435" y="7480000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E698B6B9-5826-6703-C388-51D80BA63654}"/>
              </a:ext>
            </a:extLst>
          </p:cNvPr>
          <p:cNvSpPr txBox="1"/>
          <p:nvPr/>
        </p:nvSpPr>
        <p:spPr>
          <a:xfrm>
            <a:off x="1133274" y="6062281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 ESCOLHER AS TECNOLOGIAS CERTAS</a:t>
            </a:r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79B69037-BF8E-FB24-7376-D0A6936EBEFD}"/>
              </a:ext>
            </a:extLst>
          </p:cNvPr>
          <p:cNvSpPr txBox="1"/>
          <p:nvPr/>
        </p:nvSpPr>
        <p:spPr>
          <a:xfrm>
            <a:off x="651281" y="841419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Big Data, Blockchain, Cloud </a:t>
            </a:r>
            <a:r>
              <a:rPr lang="pt-BR" sz="2400" b="0" i="0" dirty="0" err="1">
                <a:solidFill>
                  <a:srgbClr val="040C28"/>
                </a:solidFill>
                <a:effectLst/>
                <a:latin typeface="Google Sans"/>
              </a:rPr>
              <a:t>Computing</a:t>
            </a:r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, Inteligência Artificial, Internet das Coisas, </a:t>
            </a:r>
            <a:r>
              <a:rPr lang="pt-BR" sz="2400" b="0" i="0" dirty="0" err="1">
                <a:solidFill>
                  <a:srgbClr val="040C28"/>
                </a:solidFill>
                <a:effectLst/>
                <a:latin typeface="Google Sans"/>
              </a:rPr>
              <a:t>Machine</a:t>
            </a:r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 Learning, Automação Robótica de Processos</a:t>
            </a:r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, são alguns exemplos de tecnologias utilizadas para avançar na transformação digital. A escolha da tecnologia correta é indispensável para uma Transformação Digital efetiva. 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9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4320" y="75859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CHEGAR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955435" y="8400756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linkClick r:id="rId2"/>
              </a:rPr>
              <a:t>https://github.com/ACXPDR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/>
              <a:t>Ebook---Desafio-DIO.git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87" y="6440369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7AB46B0-480E-5805-52EB-15200CEC1041}"/>
              </a:ext>
            </a:extLst>
          </p:cNvPr>
          <p:cNvSpPr/>
          <p:nvPr/>
        </p:nvSpPr>
        <p:spPr>
          <a:xfrm>
            <a:off x="955435" y="219523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2E6D12D-9154-D985-9A51-748088A8CB15}"/>
              </a:ext>
            </a:extLst>
          </p:cNvPr>
          <p:cNvSpPr/>
          <p:nvPr/>
        </p:nvSpPr>
        <p:spPr>
          <a:xfrm>
            <a:off x="963318" y="11030171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1838380"/>
            <a:ext cx="7816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transformação digital para empresas</a:t>
            </a:r>
            <a:r>
              <a:rPr lang="pt-BR" sz="2400" dirty="0"/>
              <a:t> é o processo de integrar tecnologias digitais em todas as áreas de um negócio, mudando a forma como a empresa opera e entrega valor aos seus clientes. Esse processo envolve a adoção de novas ferramentas, sistemas, e metodologias digitais para melhorar a eficiência, otimizar processos internos, melhorar a experiência do cliente, e criar novas oportunidades de negócio.</a:t>
            </a:r>
          </a:p>
          <a:p>
            <a:r>
              <a:rPr lang="pt-BR" sz="2400" dirty="0"/>
              <a:t>A transformação digital não se limita apenas à implementação de tecnologias, mas também inclui mudanças culturais e estruturais dentro da organização, adaptando-se às novas demandas do mercado digital.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682343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É TRANSFORMAÇÃO DIGITAL?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88DBA0-86B5-AC6E-F464-2001DB4B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23" y="6810847"/>
            <a:ext cx="543953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Impact" panose="020B0806030902050204" pitchFamily="34" charset="0"/>
              </a:rPr>
              <a:t>POR QUE A TRANSFORMAÇÃO DIGITAL É IMPORTANTE? 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00B05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566523" y="9034962"/>
            <a:ext cx="8468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adoção de tecnologias digitais ajuda as empresas a </a:t>
            </a:r>
            <a:r>
              <a:rPr lang="pt-BR" sz="2400" b="1" dirty="0">
                <a:solidFill>
                  <a:schemeClr val="bg1"/>
                </a:solidFill>
              </a:rPr>
              <a:t>reduzir custos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b="1" dirty="0">
                <a:solidFill>
                  <a:schemeClr val="bg1"/>
                </a:solidFill>
              </a:rPr>
              <a:t>inovar</a:t>
            </a:r>
            <a:r>
              <a:rPr lang="pt-BR" sz="2400" dirty="0">
                <a:solidFill>
                  <a:schemeClr val="bg1"/>
                </a:solidFill>
              </a:rPr>
              <a:t>, e obter </a:t>
            </a:r>
            <a:r>
              <a:rPr lang="pt-BR" sz="2400" b="1" dirty="0">
                <a:solidFill>
                  <a:schemeClr val="bg1"/>
                </a:solidFill>
              </a:rPr>
              <a:t>insights valiosos</a:t>
            </a:r>
            <a:r>
              <a:rPr lang="pt-BR" sz="2400" dirty="0">
                <a:solidFill>
                  <a:schemeClr val="bg1"/>
                </a:solidFill>
              </a:rPr>
              <a:t> por meio da análise de dados. Além disso, promove maior </a:t>
            </a:r>
            <a:r>
              <a:rPr lang="pt-BR" sz="2400" b="1" dirty="0">
                <a:solidFill>
                  <a:schemeClr val="bg1"/>
                </a:solidFill>
              </a:rPr>
              <a:t>agilidade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b="1" dirty="0">
                <a:solidFill>
                  <a:schemeClr val="bg1"/>
                </a:solidFill>
              </a:rPr>
              <a:t>competitividade</a:t>
            </a:r>
            <a:r>
              <a:rPr lang="pt-BR" sz="2400" dirty="0">
                <a:solidFill>
                  <a:schemeClr val="bg1"/>
                </a:solidFill>
              </a:rPr>
              <a:t> e </a:t>
            </a:r>
            <a:r>
              <a:rPr lang="pt-BR" sz="2400" b="1" dirty="0">
                <a:solidFill>
                  <a:schemeClr val="bg1"/>
                </a:solidFill>
              </a:rPr>
              <a:t>colaboração interna</a:t>
            </a:r>
            <a:r>
              <a:rPr lang="pt-BR" sz="2400" dirty="0">
                <a:solidFill>
                  <a:schemeClr val="bg1"/>
                </a:solidFill>
              </a:rPr>
              <a:t>, essencial para se manter relevante no mercado atual. Em um ambiente em constante evolução, a transformação digital torna-se uma estratégia fundamental para </a:t>
            </a:r>
            <a:r>
              <a:rPr lang="pt-BR" sz="2400" b="1" dirty="0">
                <a:solidFill>
                  <a:schemeClr val="bg1"/>
                </a:solidFill>
              </a:rPr>
              <a:t>crescimento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b="1" dirty="0">
                <a:solidFill>
                  <a:schemeClr val="bg1"/>
                </a:solidFill>
              </a:rPr>
              <a:t>sustentabilidade</a:t>
            </a:r>
            <a:r>
              <a:rPr lang="pt-BR" sz="2400" dirty="0">
                <a:solidFill>
                  <a:schemeClr val="bg1"/>
                </a:solidFill>
              </a:rPr>
              <a:t> e </a:t>
            </a:r>
            <a:r>
              <a:rPr lang="pt-BR" sz="2400" b="1" dirty="0">
                <a:solidFill>
                  <a:schemeClr val="bg1"/>
                </a:solidFill>
              </a:rPr>
              <a:t>sucesso a longo prazo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As mudanças de comportamentos dos consumidores nos últimos tempos potencializam a necessidade de realização de mudanças no mundo Corporativo.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539656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MUDANÇAS NO COMPORTAMENTO DO CONSUMIDOR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798D93-ED72-CD33-880D-2C72AA1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FCA1AC-8A58-FF7E-5A0B-784A4B5B852F}"/>
              </a:ext>
            </a:extLst>
          </p:cNvPr>
          <p:cNvSpPr/>
          <p:nvPr/>
        </p:nvSpPr>
        <p:spPr>
          <a:xfrm>
            <a:off x="955435" y="219523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732E9F-9C01-821B-0EC1-D7FEFFCF7E0C}"/>
              </a:ext>
            </a:extLst>
          </p:cNvPr>
          <p:cNvSpPr txBox="1"/>
          <p:nvPr/>
        </p:nvSpPr>
        <p:spPr>
          <a:xfrm>
            <a:off x="1324304" y="5927262"/>
            <a:ext cx="60764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AUMENTO DE COMPETIÇÃO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1F82D5B-031B-D3E3-5C49-D8CCB1766445}"/>
              </a:ext>
            </a:extLst>
          </p:cNvPr>
          <p:cNvSpPr/>
          <p:nvPr/>
        </p:nvSpPr>
        <p:spPr>
          <a:xfrm>
            <a:off x="651281" y="537522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67DB172-6557-DD1E-DF00-EB711EC54A4D}"/>
              </a:ext>
            </a:extLst>
          </p:cNvPr>
          <p:cNvSpPr/>
          <p:nvPr/>
        </p:nvSpPr>
        <p:spPr>
          <a:xfrm>
            <a:off x="955435" y="7272106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748BBA-8CF6-5BC7-756F-771D63963FF4}"/>
              </a:ext>
            </a:extLst>
          </p:cNvPr>
          <p:cNvSpPr txBox="1"/>
          <p:nvPr/>
        </p:nvSpPr>
        <p:spPr>
          <a:xfrm>
            <a:off x="1324304" y="7910628"/>
            <a:ext cx="63219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 Transformação Digital  envolve uma verdadeira mudança na culturas das organizações e cria novas estratégias de negócios para que elas se mantenham relevantes para os clientes</a:t>
            </a:r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Impact" panose="020B0806030902050204" pitchFamily="34" charset="0"/>
              </a:rPr>
              <a:t>ÁREAS-CHAVE DA TRANSFORMAÇÃO DIGITAL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00B05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Os pilares da Os pilares da TD incluem estratégia, cultura, experiência do cliente, tecnologia e análise de dados. TD incluem estratégia, cultura, experiência do cliente, tecnologia e análise de dados.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D5FF5DA-5CF2-1E22-3C5B-B6117E8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Automação de processos é definida como </a:t>
            </a:r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o uso de software e tecnologias para automatizar processos e funções de negócios a fim de alcançar metas organizacionais definidas</a:t>
            </a:r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 como, por exemplo, produzir um produto, contratar e integrar um colaborador ou oferecer atendimento ao cliente.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52569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AUTOMAÇÃO DE 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7A7D46-3AC4-DDA4-91F9-EE0C7501FA16}"/>
              </a:ext>
            </a:extLst>
          </p:cNvPr>
          <p:cNvSpPr/>
          <p:nvPr/>
        </p:nvSpPr>
        <p:spPr>
          <a:xfrm>
            <a:off x="955435" y="219523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A4A1FB-74A4-4E77-BD10-06374EC14715}"/>
              </a:ext>
            </a:extLst>
          </p:cNvPr>
          <p:cNvSpPr/>
          <p:nvPr/>
        </p:nvSpPr>
        <p:spPr>
          <a:xfrm>
            <a:off x="651281" y="564480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624C7D-DE18-D920-9F13-A45BC2FA0B21}"/>
              </a:ext>
            </a:extLst>
          </p:cNvPr>
          <p:cNvSpPr/>
          <p:nvPr/>
        </p:nvSpPr>
        <p:spPr>
          <a:xfrm>
            <a:off x="870768" y="7795310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E698B6B9-5826-6703-C388-51D80BA63654}"/>
              </a:ext>
            </a:extLst>
          </p:cNvPr>
          <p:cNvSpPr txBox="1"/>
          <p:nvPr/>
        </p:nvSpPr>
        <p:spPr>
          <a:xfrm>
            <a:off x="1452568" y="6265112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BIG DATA E ANÁLISE DE DADOS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79B69037-BF8E-FB24-7376-D0A6936EBEFD}"/>
              </a:ext>
            </a:extLst>
          </p:cNvPr>
          <p:cNvSpPr txBox="1"/>
          <p:nvPr/>
        </p:nvSpPr>
        <p:spPr>
          <a:xfrm>
            <a:off x="651281" y="841419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040C28"/>
                </a:solidFill>
                <a:effectLst/>
                <a:latin typeface="Google Sans"/>
              </a:rPr>
              <a:t>A análise de Big Data refere-se a métodos, ferramentas e aplicativos usados para coletar, processar e extrair insights de conjuntos de dados variados, de alto volume e alta velocidade</a:t>
            </a:r>
            <a:r>
              <a:rPr lang="pt-BR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EXEMPLOS DE EMPRESAS QUE LIDERAM A TRANSFORMAÇÃO DIGITAL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00B05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effectLst/>
              </a:rPr>
              <a:t>Casos de Sucesso em Transformação </a:t>
            </a:r>
            <a:r>
              <a:rPr lang="pt-BR" sz="2400" dirty="0" err="1">
                <a:solidFill>
                  <a:schemeClr val="bg1"/>
                </a:solidFill>
                <a:effectLst/>
              </a:rPr>
              <a:t>Digital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Google Sans"/>
              </a:rPr>
              <a:t>Netflix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: Em 2018, o Netflix alcançou 137 milhões de assinantes e fez US$ 11,3 bilhões de receita </a:t>
            </a:r>
            <a:r>
              <a:rPr lang="pt-BR" sz="2400" b="0" i="0" baseline="30000" dirty="0">
                <a:solidFill>
                  <a:schemeClr val="bg1"/>
                </a:solidFill>
                <a:effectLst/>
                <a:latin typeface="Google Sans"/>
              </a:rPr>
              <a:t>1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.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Google Sans"/>
              </a:rPr>
              <a:t>Airbnb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: Em quatro anos, a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Google Sans"/>
              </a:rPr>
              <a:t>Airbnb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 cresceu para 30 mil cidades em 192 países .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Google Sans"/>
              </a:rPr>
              <a:t>Amazon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: Em janeiro de 2019, a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Google Sans"/>
              </a:rPr>
              <a:t>Amazon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 se tornou a empresa mais valiosa do </a:t>
            </a:r>
            <a:r>
              <a:rPr lang="pt-BR" sz="2400" b="0" i="0">
                <a:solidFill>
                  <a:schemeClr val="bg1"/>
                </a:solidFill>
                <a:effectLst/>
                <a:latin typeface="Google Sans"/>
              </a:rPr>
              <a:t>mundo 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CF477FF-E9CE-427E-324B-E4F18DF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74747"/>
                </a:solidFill>
                <a:latin typeface="Google Sans"/>
              </a:rPr>
              <a:t>A</a:t>
            </a:r>
            <a:r>
              <a:rPr lang="pt-BR" sz="2400" b="0" i="0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pt-BR" sz="2400" b="0" i="0" dirty="0" err="1">
                <a:solidFill>
                  <a:srgbClr val="282828"/>
                </a:solidFill>
                <a:effectLst/>
                <a:latin typeface="CNN Sans Display"/>
              </a:rPr>
              <a:t>Amazon</a:t>
            </a:r>
            <a:r>
              <a:rPr lang="pt-BR" sz="2400" b="0" i="0" dirty="0">
                <a:solidFill>
                  <a:srgbClr val="282828"/>
                </a:solidFill>
                <a:effectLst/>
                <a:latin typeface="CNN Sans Display"/>
              </a:rPr>
              <a:t> investe em ferramentas tecnológicas para impulsionar a transformação digital e as vendas de empreendedores de todos os segmentos e tamanhos. Modernas e funcionais, essas ferramentas facilitam o dia a dia e auxiliam com publicidade, marketing, gerenciamento de vendas e inventário, atendimento ao cliente e logística. Com isso, o empreendedor tem mais tempo para focar nos produtos.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52569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AMAZON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7A7D46-3AC4-DDA4-91F9-EE0C7501FA16}"/>
              </a:ext>
            </a:extLst>
          </p:cNvPr>
          <p:cNvSpPr/>
          <p:nvPr/>
        </p:nvSpPr>
        <p:spPr>
          <a:xfrm>
            <a:off x="955435" y="219523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A4A1FB-74A4-4E77-BD10-06374EC14715}"/>
              </a:ext>
            </a:extLst>
          </p:cNvPr>
          <p:cNvSpPr/>
          <p:nvPr/>
        </p:nvSpPr>
        <p:spPr>
          <a:xfrm>
            <a:off x="651281" y="540454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624C7D-DE18-D920-9F13-A45BC2FA0B21}"/>
              </a:ext>
            </a:extLst>
          </p:cNvPr>
          <p:cNvSpPr/>
          <p:nvPr/>
        </p:nvSpPr>
        <p:spPr>
          <a:xfrm>
            <a:off x="795281" y="7386127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E698B6B9-5826-6703-C388-51D80BA63654}"/>
              </a:ext>
            </a:extLst>
          </p:cNvPr>
          <p:cNvSpPr txBox="1"/>
          <p:nvPr/>
        </p:nvSpPr>
        <p:spPr>
          <a:xfrm>
            <a:off x="1452568" y="6298473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NETFLIX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79B69037-BF8E-FB24-7376-D0A6936EBEFD}"/>
              </a:ext>
            </a:extLst>
          </p:cNvPr>
          <p:cNvSpPr txBox="1"/>
          <p:nvPr/>
        </p:nvSpPr>
        <p:spPr>
          <a:xfrm>
            <a:off x="818534" y="7867054"/>
            <a:ext cx="79641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0" i="0" u="none" strike="noStrike" dirty="0">
                <a:effectLst/>
                <a:latin typeface="RedHatDisplay-Medium"/>
              </a:rPr>
              <a:t>A Netflix conseguiu mudar completamente a forma como o mundo consome filmes e séries, influenciando assim a criação de um novo mercado – agora novos nomes e grandes empresas estão lançando suas próprias plataformas de streaming – e seu impacto foi tanto que tornou obsoletos os negócios de locação de filmes. </a:t>
            </a:r>
          </a:p>
          <a:p>
            <a:pPr algn="ctr"/>
            <a:r>
              <a:rPr lang="pt-BR" sz="2200" b="0" i="0" u="none" strike="noStrike" dirty="0">
                <a:effectLst/>
                <a:latin typeface="RedHatDisplay-Medium"/>
              </a:rPr>
              <a:t>Todo esse impacto causado pela inovação trazida pela Netflix se configura como uma </a:t>
            </a:r>
            <a:r>
              <a:rPr lang="pt-BR" sz="2200" b="1" i="0" u="none" strike="noStrike" dirty="0">
                <a:effectLst/>
                <a:latin typeface="RedHatDisplay-Bold"/>
                <a:hlinkClick r:id="rId2"/>
              </a:rPr>
              <a:t>inovação disruptiva</a:t>
            </a:r>
            <a:r>
              <a:rPr lang="pt-BR" sz="2200" b="0" i="0" u="none" strike="noStrike" dirty="0">
                <a:effectLst/>
                <a:latin typeface="RedHatDisplay-Medium"/>
              </a:rPr>
              <a:t>, que se resume em uma solução inovadora que tem força o suficiente para criar novos mercados, novos hábitos de consumo e até acabar totalmente com algum outro negócio ou produto que até então dominava o mercado. </a:t>
            </a:r>
          </a:p>
        </p:txBody>
      </p:sp>
    </p:spTree>
    <p:extLst>
      <p:ext uri="{BB962C8B-B14F-4D97-AF65-F5344CB8AC3E}">
        <p14:creationId xmlns:p14="http://schemas.microsoft.com/office/powerpoint/2010/main" val="267941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Impact" panose="020B0806030902050204" pitchFamily="34" charset="0"/>
              </a:rPr>
              <a:t>BENEFÍCIOS DA TRANSFORMAÇÃO DIGITAL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00B05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  <a:latin typeface="Google Sans"/>
              </a:rPr>
              <a:t>A transformação digital permite enxugar custos por otimizar processos dentro da empresa. Ainda, ajuda no melhor gerenciamento do tempo, no aumento da eficiência, na redução dos erros e na eliminação de etapas desnecessárias.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DF64E93-9F72-3B13-FC04-1CF9FAD8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TRANSFORMAÇÃO DIGITAL PARA EMPRESAS - ANA CAROLINA XAVIER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5305</TotalTime>
  <Words>1275</Words>
  <Application>Microsoft Office PowerPoint</Application>
  <PresentationFormat>Papel A3 (297 x 420 mm)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9" baseType="lpstr">
      <vt:lpstr>8BIT WONDER</vt:lpstr>
      <vt:lpstr>Arial</vt:lpstr>
      <vt:lpstr>Calibri</vt:lpstr>
      <vt:lpstr>Calibri Light</vt:lpstr>
      <vt:lpstr>CNN Sans Display</vt:lpstr>
      <vt:lpstr>Google Sans</vt:lpstr>
      <vt:lpstr>Impact</vt:lpstr>
      <vt:lpstr>inherit</vt:lpstr>
      <vt:lpstr>Open Sans</vt:lpstr>
      <vt:lpstr>Poppins</vt:lpstr>
      <vt:lpstr>RedHatDisplay-Bold</vt:lpstr>
      <vt:lpstr>RedHatDisplay-Medium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Ana Carolina Xavier Pinheiro da Rocha</cp:lastModifiedBy>
  <cp:revision>15</cp:revision>
  <dcterms:created xsi:type="dcterms:W3CDTF">2023-06-15T14:34:16Z</dcterms:created>
  <dcterms:modified xsi:type="dcterms:W3CDTF">2025-01-14T14:31:42Z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2025-01-13T14:10:49Z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5e9973ae-4f85-41dd-a43c-d6400a12db02</vt:lpwstr>
  </property>
  <property fmtid="{D5CDD505-2E9C-101B-9397-08002B2CF9AE}" pid="8" name="MSIP_Label_9333b259-87ee-4762-9a8c-7b0d155dd87f_ContentBits">
    <vt:lpwstr>1</vt:lpwstr>
  </property>
</Properties>
</file>