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7559675" cy="4859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-87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60" y="795267"/>
            <a:ext cx="5669756" cy="1691770"/>
          </a:xfrm>
        </p:spPr>
        <p:txBody>
          <a:bodyPr anchor="b"/>
          <a:lstStyle>
            <a:lvl1pPr algn="ctr">
              <a:defRPr sz="37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552278"/>
            <a:ext cx="5669756" cy="1173215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510" indent="0" algn="ctr">
              <a:buNone/>
              <a:defRPr sz="1240"/>
            </a:lvl2pPr>
            <a:lvl3pPr marL="567019" indent="0" algn="ctr">
              <a:buNone/>
              <a:defRPr sz="1116"/>
            </a:lvl3pPr>
            <a:lvl4pPr marL="850529" indent="0" algn="ctr">
              <a:buNone/>
              <a:defRPr sz="992"/>
            </a:lvl4pPr>
            <a:lvl5pPr marL="1134039" indent="0" algn="ctr">
              <a:buNone/>
              <a:defRPr sz="992"/>
            </a:lvl5pPr>
            <a:lvl6pPr marL="1417549" indent="0" algn="ctr">
              <a:buNone/>
              <a:defRPr sz="992"/>
            </a:lvl6pPr>
            <a:lvl7pPr marL="1701058" indent="0" algn="ctr">
              <a:buNone/>
              <a:defRPr sz="992"/>
            </a:lvl7pPr>
            <a:lvl8pPr marL="1984568" indent="0" algn="ctr">
              <a:buNone/>
              <a:defRPr sz="992"/>
            </a:lvl8pPr>
            <a:lvl9pPr marL="2268078" indent="0" algn="ctr">
              <a:buNone/>
              <a:defRPr sz="9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8C98-BE7A-47EC-BC75-D7811FD19112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20FF-DD08-456E-B975-3F6B2BDF9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35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8C98-BE7A-47EC-BC75-D7811FD19112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20FF-DD08-456E-B975-3F6B2BDF9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40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2" y="258715"/>
            <a:ext cx="1630055" cy="41180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58715"/>
            <a:ext cx="4795669" cy="41180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8C98-BE7A-47EC-BC75-D7811FD19112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20FF-DD08-456E-B975-3F6B2BDF9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30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8C98-BE7A-47EC-BC75-D7811FD19112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20FF-DD08-456E-B975-3F6B2BDF9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17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1211461"/>
            <a:ext cx="6520220" cy="2021349"/>
          </a:xfrm>
        </p:spPr>
        <p:txBody>
          <a:bodyPr anchor="b"/>
          <a:lstStyle>
            <a:lvl1pPr>
              <a:defRPr sz="37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3251933"/>
            <a:ext cx="6520220" cy="1062980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1pPr>
            <a:lvl2pPr marL="283510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7019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52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403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54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105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456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807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8C98-BE7A-47EC-BC75-D7811FD19112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20FF-DD08-456E-B975-3F6B2BDF9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97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293574"/>
            <a:ext cx="3212862" cy="30832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293574"/>
            <a:ext cx="3212862" cy="30832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8C98-BE7A-47EC-BC75-D7811FD19112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20FF-DD08-456E-B975-3F6B2BDF9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73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58715"/>
            <a:ext cx="6520220" cy="9392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2" y="1191213"/>
            <a:ext cx="3198097" cy="583795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2" y="1775008"/>
            <a:ext cx="3198097" cy="26107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5" y="1191213"/>
            <a:ext cx="3213847" cy="583795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5" y="1775008"/>
            <a:ext cx="3213847" cy="26107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8C98-BE7A-47EC-BC75-D7811FD19112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20FF-DD08-456E-B975-3F6B2BDF9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0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8C98-BE7A-47EC-BC75-D7811FD19112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20FF-DD08-456E-B975-3F6B2BDF9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50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8C98-BE7A-47EC-BC75-D7811FD19112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20FF-DD08-456E-B975-3F6B2BDF9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35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23956"/>
            <a:ext cx="2438192" cy="1133846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699655"/>
            <a:ext cx="3827085" cy="3453280"/>
          </a:xfrm>
        </p:spPr>
        <p:txBody>
          <a:bodyPr/>
          <a:lstStyle>
            <a:lvl1pPr>
              <a:defRPr sz="1984"/>
            </a:lvl1pPr>
            <a:lvl2pPr>
              <a:defRPr sz="1736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457802"/>
            <a:ext cx="2438192" cy="2700757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8C98-BE7A-47EC-BC75-D7811FD19112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20FF-DD08-456E-B975-3F6B2BDF9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89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23956"/>
            <a:ext cx="2438192" cy="1133846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699655"/>
            <a:ext cx="3827085" cy="3453280"/>
          </a:xfrm>
        </p:spPr>
        <p:txBody>
          <a:bodyPr anchor="t"/>
          <a:lstStyle>
            <a:lvl1pPr marL="0" indent="0">
              <a:buNone/>
              <a:defRPr sz="1984"/>
            </a:lvl1pPr>
            <a:lvl2pPr marL="283510" indent="0">
              <a:buNone/>
              <a:defRPr sz="1736"/>
            </a:lvl2pPr>
            <a:lvl3pPr marL="567019" indent="0">
              <a:buNone/>
              <a:defRPr sz="1488"/>
            </a:lvl3pPr>
            <a:lvl4pPr marL="850529" indent="0">
              <a:buNone/>
              <a:defRPr sz="1240"/>
            </a:lvl4pPr>
            <a:lvl5pPr marL="1134039" indent="0">
              <a:buNone/>
              <a:defRPr sz="1240"/>
            </a:lvl5pPr>
            <a:lvl6pPr marL="1417549" indent="0">
              <a:buNone/>
              <a:defRPr sz="1240"/>
            </a:lvl6pPr>
            <a:lvl7pPr marL="1701058" indent="0">
              <a:buNone/>
              <a:defRPr sz="1240"/>
            </a:lvl7pPr>
            <a:lvl8pPr marL="1984568" indent="0">
              <a:buNone/>
              <a:defRPr sz="1240"/>
            </a:lvl8pPr>
            <a:lvl9pPr marL="2268078" indent="0">
              <a:buNone/>
              <a:defRPr sz="12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457802"/>
            <a:ext cx="2438192" cy="2700757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8C98-BE7A-47EC-BC75-D7811FD19112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20FF-DD08-456E-B975-3F6B2BDF9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96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58715"/>
            <a:ext cx="6520220" cy="939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293574"/>
            <a:ext cx="6520220" cy="3083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503887"/>
            <a:ext cx="1700927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68C98-BE7A-47EC-BC75-D7811FD19112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503887"/>
            <a:ext cx="2551390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503887"/>
            <a:ext cx="1700927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420FF-DD08-456E-B975-3F6B2BDF9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84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567019" rtl="0" eaLnBrk="1" latinLnBrk="0" hangingPunct="1">
        <a:lnSpc>
          <a:spcPct val="90000"/>
        </a:lnSpc>
        <a:spcBef>
          <a:spcPct val="0"/>
        </a:spcBef>
        <a:buNone/>
        <a:defRPr sz="27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55" indent="-141755" algn="l" defTabSz="567019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25265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77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28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79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30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281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632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0983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701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52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54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105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56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807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Straight Arrow Connector 10">
            <a:extLst>
              <a:ext uri="{FF2B5EF4-FFF2-40B4-BE49-F238E27FC236}">
                <a16:creationId xmlns:a16="http://schemas.microsoft.com/office/drawing/2014/main" id="{F1A82E3D-3952-4BF2-99E8-0BBFD158FB3F}"/>
              </a:ext>
            </a:extLst>
          </p:cNvPr>
          <p:cNvCxnSpPr>
            <a:cxnSpLocks/>
            <a:stCxn id="146" idx="0"/>
            <a:endCxn id="73" idx="2"/>
          </p:cNvCxnSpPr>
          <p:nvPr/>
        </p:nvCxnSpPr>
        <p:spPr>
          <a:xfrm flipH="1" flipV="1">
            <a:off x="5800248" y="2411554"/>
            <a:ext cx="843" cy="822590"/>
          </a:xfrm>
          <a:prstGeom prst="straightConnector1">
            <a:avLst/>
          </a:prstGeom>
          <a:ln w="9525"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AA5ACF18-D9AA-4275-8ED1-3F8ED9848420}"/>
              </a:ext>
            </a:extLst>
          </p:cNvPr>
          <p:cNvGrpSpPr/>
          <p:nvPr/>
        </p:nvGrpSpPr>
        <p:grpSpPr>
          <a:xfrm>
            <a:off x="788666" y="79158"/>
            <a:ext cx="6008198" cy="4361593"/>
            <a:chOff x="788666" y="79158"/>
            <a:chExt cx="6008198" cy="4361593"/>
          </a:xfrm>
        </p:grpSpPr>
        <p:sp>
          <p:nvSpPr>
            <p:cNvPr id="30" name="Flowchart: Data 29">
              <a:extLst>
                <a:ext uri="{FF2B5EF4-FFF2-40B4-BE49-F238E27FC236}">
                  <a16:creationId xmlns:a16="http://schemas.microsoft.com/office/drawing/2014/main" id="{041180EC-27BE-4393-BED3-4A0F16D17E7E}"/>
                </a:ext>
              </a:extLst>
            </p:cNvPr>
            <p:cNvSpPr/>
            <p:nvPr/>
          </p:nvSpPr>
          <p:spPr>
            <a:xfrm>
              <a:off x="788669" y="813911"/>
              <a:ext cx="1993225" cy="546175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1473" b="1" dirty="0">
                  <a:solidFill>
                    <a:schemeClr val="tx1"/>
                  </a:solidFill>
                  <a:latin typeface="Leelawadee UI Semilight" panose="020B0402040204020203" pitchFamily="34" charset="-34"/>
                  <a:ea typeface="Cambria Math" panose="02040503050406030204" pitchFamily="18" charset="0"/>
                  <a:cs typeface="Leelawadee UI Semilight" panose="020B0402040204020203" pitchFamily="34" charset="-34"/>
                </a:rPr>
                <a:t>Background</a:t>
              </a:r>
              <a:endParaRPr lang="en-US" sz="2455" b="1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endParaRPr>
            </a:p>
          </p:txBody>
        </p:sp>
        <p:cxnSp>
          <p:nvCxnSpPr>
            <p:cNvPr id="38" name="Straight Arrow Connector 10">
              <a:extLst>
                <a:ext uri="{FF2B5EF4-FFF2-40B4-BE49-F238E27FC236}">
                  <a16:creationId xmlns:a16="http://schemas.microsoft.com/office/drawing/2014/main" id="{073CFCF0-C7F2-45E4-A078-CD1DB3DB3A4E}"/>
                </a:ext>
              </a:extLst>
            </p:cNvPr>
            <p:cNvCxnSpPr>
              <a:cxnSpLocks/>
              <a:stCxn id="31" idx="2"/>
              <a:endCxn id="4" idx="2"/>
            </p:cNvCxnSpPr>
            <p:nvPr/>
          </p:nvCxnSpPr>
          <p:spPr>
            <a:xfrm rot="10800000" flipH="1">
              <a:off x="5002962" y="630591"/>
              <a:ext cx="799180" cy="455612"/>
            </a:xfrm>
            <a:prstGeom prst="bentConnector4">
              <a:avLst>
                <a:gd name="adj1" fmla="val -151364"/>
                <a:gd name="adj2" fmla="val 79969"/>
              </a:avLst>
            </a:prstGeom>
            <a:ln w="9525">
              <a:prstDash val="solid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Subtitle 70">
              <a:extLst>
                <a:ext uri="{FF2B5EF4-FFF2-40B4-BE49-F238E27FC236}">
                  <a16:creationId xmlns:a16="http://schemas.microsoft.com/office/drawing/2014/main" id="{3480FE5E-AF62-492D-B401-AF11749E0555}"/>
                </a:ext>
              </a:extLst>
            </p:cNvPr>
            <p:cNvSpPr txBox="1">
              <a:spLocks/>
            </p:cNvSpPr>
            <p:nvPr/>
          </p:nvSpPr>
          <p:spPr>
            <a:xfrm>
              <a:off x="909474" y="1927655"/>
              <a:ext cx="1751603" cy="4934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56115" rIns="0" bIns="56115" rtlCol="0" anchor="ctr">
              <a:normAutofit/>
            </a:bodyPr>
            <a:lstStyle>
              <a:lvl1pPr marL="0" indent="0" algn="ctr" defTabSz="431963" rtl="0" eaLnBrk="1" latinLnBrk="0" hangingPunct="1">
                <a:lnSpc>
                  <a:spcPct val="90000"/>
                </a:lnSpc>
                <a:spcBef>
                  <a:spcPts val="472"/>
                </a:spcBef>
                <a:buFont typeface="Arial" panose="020B0604020202020204" pitchFamily="34" charset="0"/>
                <a:buNone/>
                <a:defRPr sz="113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15981" indent="0" algn="ctr" defTabSz="431963" rtl="0" eaLnBrk="1" latinLnBrk="0" hangingPunct="1">
                <a:lnSpc>
                  <a:spcPct val="90000"/>
                </a:lnSpc>
                <a:spcBef>
                  <a:spcPts val="236"/>
                </a:spcBef>
                <a:buFont typeface="Arial" panose="020B0604020202020204" pitchFamily="34" charset="0"/>
                <a:buNone/>
                <a:defRPr sz="94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31963" indent="0" algn="ctr" defTabSz="431963" rtl="0" eaLnBrk="1" latinLnBrk="0" hangingPunct="1">
                <a:lnSpc>
                  <a:spcPct val="90000"/>
                </a:lnSpc>
                <a:spcBef>
                  <a:spcPts val="236"/>
                </a:spcBef>
                <a:buFont typeface="Arial" panose="020B0604020202020204" pitchFamily="34" charset="0"/>
                <a:buNone/>
                <a:defRPr sz="8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47944" indent="0" algn="ctr" defTabSz="431963" rtl="0" eaLnBrk="1" latinLnBrk="0" hangingPunct="1">
                <a:lnSpc>
                  <a:spcPct val="90000"/>
                </a:lnSpc>
                <a:spcBef>
                  <a:spcPts val="236"/>
                </a:spcBef>
                <a:buFont typeface="Arial" panose="020B0604020202020204" pitchFamily="34" charset="0"/>
                <a:buNone/>
                <a:defRPr sz="75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63925" indent="0" algn="ctr" defTabSz="431963" rtl="0" eaLnBrk="1" latinLnBrk="0" hangingPunct="1">
                <a:lnSpc>
                  <a:spcPct val="90000"/>
                </a:lnSpc>
                <a:spcBef>
                  <a:spcPts val="236"/>
                </a:spcBef>
                <a:buFont typeface="Arial" panose="020B0604020202020204" pitchFamily="34" charset="0"/>
                <a:buNone/>
                <a:defRPr sz="75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79906" indent="0" algn="ctr" defTabSz="431963" rtl="0" eaLnBrk="1" latinLnBrk="0" hangingPunct="1">
                <a:lnSpc>
                  <a:spcPct val="90000"/>
                </a:lnSpc>
                <a:spcBef>
                  <a:spcPts val="236"/>
                </a:spcBef>
                <a:buFont typeface="Arial" panose="020B0604020202020204" pitchFamily="34" charset="0"/>
                <a:buNone/>
                <a:defRPr sz="75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95888" indent="0" algn="ctr" defTabSz="431963" rtl="0" eaLnBrk="1" latinLnBrk="0" hangingPunct="1">
                <a:lnSpc>
                  <a:spcPct val="90000"/>
                </a:lnSpc>
                <a:spcBef>
                  <a:spcPts val="236"/>
                </a:spcBef>
                <a:buFont typeface="Arial" panose="020B0604020202020204" pitchFamily="34" charset="0"/>
                <a:buNone/>
                <a:defRPr sz="75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511869" indent="0" algn="ctr" defTabSz="431963" rtl="0" eaLnBrk="1" latinLnBrk="0" hangingPunct="1">
                <a:lnSpc>
                  <a:spcPct val="90000"/>
                </a:lnSpc>
                <a:spcBef>
                  <a:spcPts val="236"/>
                </a:spcBef>
                <a:buFont typeface="Arial" panose="020B0604020202020204" pitchFamily="34" charset="0"/>
                <a:buNone/>
                <a:defRPr sz="75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727850" indent="0" algn="ctr" defTabSz="431963" rtl="0" eaLnBrk="1" latinLnBrk="0" hangingPunct="1">
                <a:lnSpc>
                  <a:spcPct val="90000"/>
                </a:lnSpc>
                <a:spcBef>
                  <a:spcPts val="236"/>
                </a:spcBef>
                <a:buFont typeface="Arial" panose="020B0604020202020204" pitchFamily="34" charset="0"/>
                <a:buNone/>
                <a:defRPr sz="75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473" b="1" dirty="0">
                  <a:solidFill>
                    <a:schemeClr val="tx1"/>
                  </a:solidFill>
                  <a:latin typeface="Leelawadee UI Semilight" panose="020B0402040204020203" pitchFamily="34" charset="-34"/>
                  <a:ea typeface="Cambria Math" panose="02040503050406030204" pitchFamily="18" charset="0"/>
                  <a:cs typeface="Leelawadee UI Semilight" panose="020B0402040204020203" pitchFamily="34" charset="-34"/>
                </a:rPr>
                <a:t>Fourier Analysis</a:t>
              </a:r>
            </a:p>
          </p:txBody>
        </p:sp>
        <p:sp>
          <p:nvSpPr>
            <p:cNvPr id="73" name="Subtitle 70">
              <a:extLst>
                <a:ext uri="{FF2B5EF4-FFF2-40B4-BE49-F238E27FC236}">
                  <a16:creationId xmlns:a16="http://schemas.microsoft.com/office/drawing/2014/main" id="{BF8D2741-8B0C-4179-9B37-A4456EB619C7}"/>
                </a:ext>
              </a:extLst>
            </p:cNvPr>
            <p:cNvSpPr txBox="1">
              <a:spLocks/>
            </p:cNvSpPr>
            <p:nvPr/>
          </p:nvSpPr>
          <p:spPr>
            <a:xfrm>
              <a:off x="4924447" y="1918145"/>
              <a:ext cx="1751603" cy="4934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56115" rIns="0" bIns="56115" rtlCol="0" anchor="ctr">
              <a:normAutofit lnSpcReduction="10000"/>
            </a:bodyPr>
            <a:lstStyle>
              <a:lvl1pPr marL="0" indent="0" algn="ctr" defTabSz="431963" rtl="0" eaLnBrk="1" latinLnBrk="0" hangingPunct="1">
                <a:lnSpc>
                  <a:spcPct val="90000"/>
                </a:lnSpc>
                <a:spcBef>
                  <a:spcPts val="472"/>
                </a:spcBef>
                <a:buFont typeface="Arial" panose="020B0604020202020204" pitchFamily="34" charset="0"/>
                <a:buNone/>
                <a:defRPr sz="113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15981" indent="0" algn="ctr" defTabSz="431963" rtl="0" eaLnBrk="1" latinLnBrk="0" hangingPunct="1">
                <a:lnSpc>
                  <a:spcPct val="90000"/>
                </a:lnSpc>
                <a:spcBef>
                  <a:spcPts val="236"/>
                </a:spcBef>
                <a:buFont typeface="Arial" panose="020B0604020202020204" pitchFamily="34" charset="0"/>
                <a:buNone/>
                <a:defRPr sz="94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31963" indent="0" algn="ctr" defTabSz="431963" rtl="0" eaLnBrk="1" latinLnBrk="0" hangingPunct="1">
                <a:lnSpc>
                  <a:spcPct val="90000"/>
                </a:lnSpc>
                <a:spcBef>
                  <a:spcPts val="236"/>
                </a:spcBef>
                <a:buFont typeface="Arial" panose="020B0604020202020204" pitchFamily="34" charset="0"/>
                <a:buNone/>
                <a:defRPr sz="8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47944" indent="0" algn="ctr" defTabSz="431963" rtl="0" eaLnBrk="1" latinLnBrk="0" hangingPunct="1">
                <a:lnSpc>
                  <a:spcPct val="90000"/>
                </a:lnSpc>
                <a:spcBef>
                  <a:spcPts val="236"/>
                </a:spcBef>
                <a:buFont typeface="Arial" panose="020B0604020202020204" pitchFamily="34" charset="0"/>
                <a:buNone/>
                <a:defRPr sz="75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63925" indent="0" algn="ctr" defTabSz="431963" rtl="0" eaLnBrk="1" latinLnBrk="0" hangingPunct="1">
                <a:lnSpc>
                  <a:spcPct val="90000"/>
                </a:lnSpc>
                <a:spcBef>
                  <a:spcPts val="236"/>
                </a:spcBef>
                <a:buFont typeface="Arial" panose="020B0604020202020204" pitchFamily="34" charset="0"/>
                <a:buNone/>
                <a:defRPr sz="75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79906" indent="0" algn="ctr" defTabSz="431963" rtl="0" eaLnBrk="1" latinLnBrk="0" hangingPunct="1">
                <a:lnSpc>
                  <a:spcPct val="90000"/>
                </a:lnSpc>
                <a:spcBef>
                  <a:spcPts val="236"/>
                </a:spcBef>
                <a:buFont typeface="Arial" panose="020B0604020202020204" pitchFamily="34" charset="0"/>
                <a:buNone/>
                <a:defRPr sz="75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95888" indent="0" algn="ctr" defTabSz="431963" rtl="0" eaLnBrk="1" latinLnBrk="0" hangingPunct="1">
                <a:lnSpc>
                  <a:spcPct val="90000"/>
                </a:lnSpc>
                <a:spcBef>
                  <a:spcPts val="236"/>
                </a:spcBef>
                <a:buFont typeface="Arial" panose="020B0604020202020204" pitchFamily="34" charset="0"/>
                <a:buNone/>
                <a:defRPr sz="75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511869" indent="0" algn="ctr" defTabSz="431963" rtl="0" eaLnBrk="1" latinLnBrk="0" hangingPunct="1">
                <a:lnSpc>
                  <a:spcPct val="90000"/>
                </a:lnSpc>
                <a:spcBef>
                  <a:spcPts val="236"/>
                </a:spcBef>
                <a:buFont typeface="Arial" panose="020B0604020202020204" pitchFamily="34" charset="0"/>
                <a:buNone/>
                <a:defRPr sz="75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727850" indent="0" algn="ctr" defTabSz="431963" rtl="0" eaLnBrk="1" latinLnBrk="0" hangingPunct="1">
                <a:lnSpc>
                  <a:spcPct val="90000"/>
                </a:lnSpc>
                <a:spcBef>
                  <a:spcPts val="236"/>
                </a:spcBef>
                <a:buFont typeface="Arial" panose="020B0604020202020204" pitchFamily="34" charset="0"/>
                <a:buNone/>
                <a:defRPr sz="75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473" b="1" dirty="0">
                  <a:solidFill>
                    <a:schemeClr val="tx1"/>
                  </a:solidFill>
                  <a:latin typeface="Leelawadee UI Semilight" panose="020B0402040204020203" pitchFamily="34" charset="-34"/>
                  <a:ea typeface="Cambria Math" panose="02040503050406030204" pitchFamily="18" charset="0"/>
                  <a:cs typeface="Leelawadee UI Semilight" panose="020B0402040204020203" pitchFamily="34" charset="-34"/>
                </a:rPr>
                <a:t>Seasonal Weekly Analysis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3EE752A-2D6A-4F99-AFB7-13E5666C540E}"/>
                </a:ext>
              </a:extLst>
            </p:cNvPr>
            <p:cNvSpPr/>
            <p:nvPr/>
          </p:nvSpPr>
          <p:spPr>
            <a:xfrm>
              <a:off x="3564856" y="3279263"/>
              <a:ext cx="455929" cy="4559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2228" tIns="56115" rIns="112228" bIns="561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209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78" name="Straight Arrow Connector 10">
              <a:extLst>
                <a:ext uri="{FF2B5EF4-FFF2-40B4-BE49-F238E27FC236}">
                  <a16:creationId xmlns:a16="http://schemas.microsoft.com/office/drawing/2014/main" id="{652145F3-0297-4A3D-ACF4-F0BCC01409B9}"/>
                </a:ext>
              </a:extLst>
            </p:cNvPr>
            <p:cNvCxnSpPr>
              <a:cxnSpLocks/>
              <a:stCxn id="77" idx="2"/>
              <a:endCxn id="141" idx="3"/>
            </p:cNvCxnSpPr>
            <p:nvPr/>
          </p:nvCxnSpPr>
          <p:spPr>
            <a:xfrm flipH="1">
              <a:off x="2661079" y="3507230"/>
              <a:ext cx="903778" cy="4"/>
            </a:xfrm>
            <a:prstGeom prst="straightConnector1">
              <a:avLst/>
            </a:prstGeom>
            <a:ln w="9525">
              <a:prstDash val="solid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10">
              <a:extLst>
                <a:ext uri="{FF2B5EF4-FFF2-40B4-BE49-F238E27FC236}">
                  <a16:creationId xmlns:a16="http://schemas.microsoft.com/office/drawing/2014/main" id="{7096B1BC-BA79-4F7A-B749-D72F24B1ADF2}"/>
                </a:ext>
              </a:extLst>
            </p:cNvPr>
            <p:cNvCxnSpPr>
              <a:cxnSpLocks/>
              <a:stCxn id="77" idx="6"/>
              <a:endCxn id="146" idx="1"/>
            </p:cNvCxnSpPr>
            <p:nvPr/>
          </p:nvCxnSpPr>
          <p:spPr>
            <a:xfrm>
              <a:off x="4020787" y="3507226"/>
              <a:ext cx="904504" cy="3"/>
            </a:xfrm>
            <a:prstGeom prst="straightConnector1">
              <a:avLst/>
            </a:prstGeom>
            <a:ln w="9525">
              <a:prstDash val="solid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Arrow Connector 10">
              <a:extLst>
                <a:ext uri="{FF2B5EF4-FFF2-40B4-BE49-F238E27FC236}">
                  <a16:creationId xmlns:a16="http://schemas.microsoft.com/office/drawing/2014/main" id="{3A4797C3-4B05-434B-92E8-C79D587B70DB}"/>
                </a:ext>
              </a:extLst>
            </p:cNvPr>
            <p:cNvCxnSpPr>
              <a:cxnSpLocks/>
              <a:stCxn id="151" idx="0"/>
              <a:endCxn id="77" idx="4"/>
            </p:cNvCxnSpPr>
            <p:nvPr/>
          </p:nvCxnSpPr>
          <p:spPr>
            <a:xfrm flipV="1">
              <a:off x="3792817" y="3735191"/>
              <a:ext cx="3" cy="159385"/>
            </a:xfrm>
            <a:prstGeom prst="straightConnector1">
              <a:avLst/>
            </a:prstGeom>
            <a:ln w="9525">
              <a:prstDash val="solid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10">
              <a:extLst>
                <a:ext uri="{FF2B5EF4-FFF2-40B4-BE49-F238E27FC236}">
                  <a16:creationId xmlns:a16="http://schemas.microsoft.com/office/drawing/2014/main" id="{3290EFBB-AE06-456F-9157-31EDB302131C}"/>
                </a:ext>
              </a:extLst>
            </p:cNvPr>
            <p:cNvCxnSpPr>
              <a:cxnSpLocks/>
              <a:stCxn id="124" idx="0"/>
              <a:endCxn id="115" idx="2"/>
            </p:cNvCxnSpPr>
            <p:nvPr/>
          </p:nvCxnSpPr>
          <p:spPr>
            <a:xfrm flipV="1">
              <a:off x="3792762" y="1766439"/>
              <a:ext cx="0" cy="151708"/>
            </a:xfrm>
            <a:prstGeom prst="straightConnector1">
              <a:avLst/>
            </a:prstGeom>
            <a:ln w="9525">
              <a:prstDash val="solid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">
              <a:extLst>
                <a:ext uri="{FF2B5EF4-FFF2-40B4-BE49-F238E27FC236}">
                  <a16:creationId xmlns:a16="http://schemas.microsoft.com/office/drawing/2014/main" id="{2B7E534E-36C8-45B7-980F-C1F9F53BEAD6}"/>
                </a:ext>
              </a:extLst>
            </p:cNvPr>
            <p:cNvCxnSpPr>
              <a:cxnSpLocks/>
              <a:stCxn id="73" idx="0"/>
              <a:endCxn id="31" idx="4"/>
            </p:cNvCxnSpPr>
            <p:nvPr/>
          </p:nvCxnSpPr>
          <p:spPr>
            <a:xfrm flipV="1">
              <a:off x="5800249" y="1359290"/>
              <a:ext cx="3" cy="558855"/>
            </a:xfrm>
            <a:prstGeom prst="straightConnector1">
              <a:avLst/>
            </a:prstGeom>
            <a:ln w="9525">
              <a:prstDash val="solid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">
              <a:extLst>
                <a:ext uri="{FF2B5EF4-FFF2-40B4-BE49-F238E27FC236}">
                  <a16:creationId xmlns:a16="http://schemas.microsoft.com/office/drawing/2014/main" id="{DA713E8C-3052-47D3-BE80-86A87B563381}"/>
                </a:ext>
              </a:extLst>
            </p:cNvPr>
            <p:cNvCxnSpPr>
              <a:cxnSpLocks/>
              <a:stCxn id="141" idx="0"/>
              <a:endCxn id="72" idx="2"/>
            </p:cNvCxnSpPr>
            <p:nvPr/>
          </p:nvCxnSpPr>
          <p:spPr>
            <a:xfrm flipV="1">
              <a:off x="1785275" y="2421062"/>
              <a:ext cx="0" cy="813082"/>
            </a:xfrm>
            <a:prstGeom prst="straightConnector1">
              <a:avLst/>
            </a:prstGeom>
            <a:ln w="9525">
              <a:prstDash val="solid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0">
              <a:extLst>
                <a:ext uri="{FF2B5EF4-FFF2-40B4-BE49-F238E27FC236}">
                  <a16:creationId xmlns:a16="http://schemas.microsoft.com/office/drawing/2014/main" id="{5BF05FE9-A4FE-496E-BC67-BFF81ECECC62}"/>
                </a:ext>
              </a:extLst>
            </p:cNvPr>
            <p:cNvCxnSpPr>
              <a:cxnSpLocks/>
              <a:stCxn id="72" idx="0"/>
              <a:endCxn id="30" idx="4"/>
            </p:cNvCxnSpPr>
            <p:nvPr/>
          </p:nvCxnSpPr>
          <p:spPr>
            <a:xfrm flipV="1">
              <a:off x="1785279" y="1360088"/>
              <a:ext cx="4" cy="567569"/>
            </a:xfrm>
            <a:prstGeom prst="straightConnector1">
              <a:avLst/>
            </a:prstGeom>
            <a:ln w="9525">
              <a:prstDash val="solid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5BB4DBB5-654A-49A4-8742-930842768098}"/>
                </a:ext>
              </a:extLst>
            </p:cNvPr>
            <p:cNvGrpSpPr/>
            <p:nvPr/>
          </p:nvGrpSpPr>
          <p:grpSpPr>
            <a:xfrm>
              <a:off x="788666" y="79158"/>
              <a:ext cx="5887386" cy="551433"/>
              <a:chOff x="83050" y="64495"/>
              <a:chExt cx="4796844" cy="44929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FB2B58-BAEA-4DB9-B100-FF2605C7CF58}"/>
                  </a:ext>
                </a:extLst>
              </p:cNvPr>
              <p:cNvSpPr/>
              <p:nvPr/>
            </p:nvSpPr>
            <p:spPr>
              <a:xfrm rot="10800000" flipV="1">
                <a:off x="3455829" y="64495"/>
                <a:ext cx="1424065" cy="44929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1473" b="1" dirty="0">
                    <a:solidFill>
                      <a:schemeClr val="tx1"/>
                    </a:solidFill>
                    <a:latin typeface="Leelawadee UI Semilight" panose="020B0402040204020203" pitchFamily="34" charset="-34"/>
                    <a:ea typeface="Cambria Math" panose="02040503050406030204" pitchFamily="18" charset="0"/>
                    <a:cs typeface="Leelawadee UI Semilight" panose="020B0402040204020203" pitchFamily="34" charset="-34"/>
                  </a:rPr>
                  <a:t>Filter</a:t>
                </a:r>
              </a:p>
            </p:txBody>
          </p:sp>
          <p:sp>
            <p:nvSpPr>
              <p:cNvPr id="5" name="Flowchart: Data 4">
                <a:extLst>
                  <a:ext uri="{FF2B5EF4-FFF2-40B4-BE49-F238E27FC236}">
                    <a16:creationId xmlns:a16="http://schemas.microsoft.com/office/drawing/2014/main" id="{E41CAF8F-BDBD-4DB1-AEDD-24A56A300DAC}"/>
                  </a:ext>
                </a:extLst>
              </p:cNvPr>
              <p:cNvSpPr/>
              <p:nvPr/>
            </p:nvSpPr>
            <p:spPr>
              <a:xfrm>
                <a:off x="83050" y="65543"/>
                <a:ext cx="1624013" cy="445005"/>
              </a:xfrm>
              <a:prstGeom prst="flowChartInputOutpu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1473" b="1" dirty="0">
                    <a:solidFill>
                      <a:schemeClr val="tx1"/>
                    </a:solidFill>
                    <a:latin typeface="Leelawadee UI Semilight" panose="020B0402040204020203" pitchFamily="34" charset="-34"/>
                    <a:ea typeface="Cambria Math" panose="02040503050406030204" pitchFamily="18" charset="0"/>
                    <a:cs typeface="Leelawadee UI Semilight" panose="020B0402040204020203" pitchFamily="34" charset="-34"/>
                  </a:rPr>
                  <a:t>Travel Time Clean Data</a:t>
                </a:r>
                <a:endParaRPr lang="en-US" sz="2455" b="1" dirty="0">
                  <a:solidFill>
                    <a:schemeClr val="tx1"/>
                  </a:solidFill>
                  <a:latin typeface="Leelawadee UI Semilight" panose="020B0402040204020203" pitchFamily="34" charset="-34"/>
                  <a:ea typeface="Cambria Math" panose="02040503050406030204" pitchFamily="18" charset="0"/>
                  <a:cs typeface="Leelawadee UI Semilight" panose="020B0402040204020203" pitchFamily="34" charset="-34"/>
                </a:endParaRPr>
              </a:p>
            </p:txBody>
          </p:sp>
          <p:cxnSp>
            <p:nvCxnSpPr>
              <p:cNvPr id="27" name="Straight Arrow Connector 10">
                <a:extLst>
                  <a:ext uri="{FF2B5EF4-FFF2-40B4-BE49-F238E27FC236}">
                    <a16:creationId xmlns:a16="http://schemas.microsoft.com/office/drawing/2014/main" id="{1D134F2C-E43E-46A6-B9D2-095012DF94BB}"/>
                  </a:ext>
                </a:extLst>
              </p:cNvPr>
              <p:cNvCxnSpPr>
                <a:cxnSpLocks/>
                <a:stCxn id="4" idx="3"/>
                <a:endCxn id="5" idx="5"/>
              </p:cNvCxnSpPr>
              <p:nvPr/>
            </p:nvCxnSpPr>
            <p:spPr>
              <a:xfrm rot="10800000">
                <a:off x="1544663" y="288046"/>
                <a:ext cx="1911167" cy="1094"/>
              </a:xfrm>
              <a:prstGeom prst="bentConnector3">
                <a:avLst>
                  <a:gd name="adj1" fmla="val 50000"/>
                </a:avLst>
              </a:prstGeom>
              <a:ln w="9525">
                <a:prstDash val="solid"/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Flowchart: Data 30">
              <a:extLst>
                <a:ext uri="{FF2B5EF4-FFF2-40B4-BE49-F238E27FC236}">
                  <a16:creationId xmlns:a16="http://schemas.microsoft.com/office/drawing/2014/main" id="{D9D2861D-3F95-4066-A77D-BAA781E6BF04}"/>
                </a:ext>
              </a:extLst>
            </p:cNvPr>
            <p:cNvSpPr/>
            <p:nvPr/>
          </p:nvSpPr>
          <p:spPr>
            <a:xfrm>
              <a:off x="4803639" y="813115"/>
              <a:ext cx="1993225" cy="546175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1473" b="1" dirty="0">
                  <a:solidFill>
                    <a:schemeClr val="tx1"/>
                  </a:solidFill>
                  <a:latin typeface="Leelawadee UI Semilight" panose="020B0402040204020203" pitchFamily="34" charset="-34"/>
                  <a:ea typeface="Cambria Math" panose="02040503050406030204" pitchFamily="18" charset="0"/>
                  <a:cs typeface="Leelawadee UI Semilight" panose="020B0402040204020203" pitchFamily="34" charset="-34"/>
                </a:rPr>
                <a:t>Spikes</a:t>
              </a:r>
              <a:endParaRPr lang="en-US" sz="2455" b="1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endParaRP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BD6771A-E39B-402D-A243-5ECAC39F1397}"/>
                </a:ext>
              </a:extLst>
            </p:cNvPr>
            <p:cNvCxnSpPr>
              <a:cxnSpLocks/>
              <a:endCxn id="115" idx="1"/>
            </p:cNvCxnSpPr>
            <p:nvPr/>
          </p:nvCxnSpPr>
          <p:spPr>
            <a:xfrm>
              <a:off x="1785275" y="1519470"/>
              <a:ext cx="1131685" cy="264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Subtitle 70">
              <a:extLst>
                <a:ext uri="{FF2B5EF4-FFF2-40B4-BE49-F238E27FC236}">
                  <a16:creationId xmlns:a16="http://schemas.microsoft.com/office/drawing/2014/main" id="{DD150864-3C1C-4EFB-B3CC-646A9AD25BDE}"/>
                </a:ext>
              </a:extLst>
            </p:cNvPr>
            <p:cNvSpPr txBox="1">
              <a:spLocks/>
            </p:cNvSpPr>
            <p:nvPr/>
          </p:nvSpPr>
          <p:spPr>
            <a:xfrm>
              <a:off x="2916960" y="1273030"/>
              <a:ext cx="1751603" cy="4934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56115" rIns="0" bIns="56115" rtlCol="0" anchor="ctr">
              <a:normAutofit lnSpcReduction="10000"/>
            </a:bodyPr>
            <a:lstStyle>
              <a:lvl1pPr marL="0" indent="0" algn="ctr" defTabSz="431963" rtl="0" eaLnBrk="1" latinLnBrk="0" hangingPunct="1">
                <a:lnSpc>
                  <a:spcPct val="90000"/>
                </a:lnSpc>
                <a:spcBef>
                  <a:spcPts val="472"/>
                </a:spcBef>
                <a:buFont typeface="Arial" panose="020B0604020202020204" pitchFamily="34" charset="0"/>
                <a:buNone/>
                <a:defRPr sz="113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15981" indent="0" algn="ctr" defTabSz="431963" rtl="0" eaLnBrk="1" latinLnBrk="0" hangingPunct="1">
                <a:lnSpc>
                  <a:spcPct val="90000"/>
                </a:lnSpc>
                <a:spcBef>
                  <a:spcPts val="236"/>
                </a:spcBef>
                <a:buFont typeface="Arial" panose="020B0604020202020204" pitchFamily="34" charset="0"/>
                <a:buNone/>
                <a:defRPr sz="94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31963" indent="0" algn="ctr" defTabSz="431963" rtl="0" eaLnBrk="1" latinLnBrk="0" hangingPunct="1">
                <a:lnSpc>
                  <a:spcPct val="90000"/>
                </a:lnSpc>
                <a:spcBef>
                  <a:spcPts val="236"/>
                </a:spcBef>
                <a:buFont typeface="Arial" panose="020B0604020202020204" pitchFamily="34" charset="0"/>
                <a:buNone/>
                <a:defRPr sz="8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47944" indent="0" algn="ctr" defTabSz="431963" rtl="0" eaLnBrk="1" latinLnBrk="0" hangingPunct="1">
                <a:lnSpc>
                  <a:spcPct val="90000"/>
                </a:lnSpc>
                <a:spcBef>
                  <a:spcPts val="236"/>
                </a:spcBef>
                <a:buFont typeface="Arial" panose="020B0604020202020204" pitchFamily="34" charset="0"/>
                <a:buNone/>
                <a:defRPr sz="75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63925" indent="0" algn="ctr" defTabSz="431963" rtl="0" eaLnBrk="1" latinLnBrk="0" hangingPunct="1">
                <a:lnSpc>
                  <a:spcPct val="90000"/>
                </a:lnSpc>
                <a:spcBef>
                  <a:spcPts val="236"/>
                </a:spcBef>
                <a:buFont typeface="Arial" panose="020B0604020202020204" pitchFamily="34" charset="0"/>
                <a:buNone/>
                <a:defRPr sz="75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79906" indent="0" algn="ctr" defTabSz="431963" rtl="0" eaLnBrk="1" latinLnBrk="0" hangingPunct="1">
                <a:lnSpc>
                  <a:spcPct val="90000"/>
                </a:lnSpc>
                <a:spcBef>
                  <a:spcPts val="236"/>
                </a:spcBef>
                <a:buFont typeface="Arial" panose="020B0604020202020204" pitchFamily="34" charset="0"/>
                <a:buNone/>
                <a:defRPr sz="75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95888" indent="0" algn="ctr" defTabSz="431963" rtl="0" eaLnBrk="1" latinLnBrk="0" hangingPunct="1">
                <a:lnSpc>
                  <a:spcPct val="90000"/>
                </a:lnSpc>
                <a:spcBef>
                  <a:spcPts val="236"/>
                </a:spcBef>
                <a:buFont typeface="Arial" panose="020B0604020202020204" pitchFamily="34" charset="0"/>
                <a:buNone/>
                <a:defRPr sz="75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511869" indent="0" algn="ctr" defTabSz="431963" rtl="0" eaLnBrk="1" latinLnBrk="0" hangingPunct="1">
                <a:lnSpc>
                  <a:spcPct val="90000"/>
                </a:lnSpc>
                <a:spcBef>
                  <a:spcPts val="236"/>
                </a:spcBef>
                <a:buFont typeface="Arial" panose="020B0604020202020204" pitchFamily="34" charset="0"/>
                <a:buNone/>
                <a:defRPr sz="75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727850" indent="0" algn="ctr" defTabSz="431963" rtl="0" eaLnBrk="1" latinLnBrk="0" hangingPunct="1">
                <a:lnSpc>
                  <a:spcPct val="90000"/>
                </a:lnSpc>
                <a:spcBef>
                  <a:spcPts val="236"/>
                </a:spcBef>
                <a:buFont typeface="Arial" panose="020B0604020202020204" pitchFamily="34" charset="0"/>
                <a:buNone/>
                <a:defRPr sz="75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473" b="1" dirty="0">
                  <a:solidFill>
                    <a:schemeClr val="tx1"/>
                  </a:solidFill>
                  <a:latin typeface="Leelawadee UI Semilight" panose="020B0402040204020203" pitchFamily="34" charset="-34"/>
                  <a:ea typeface="Cambria Math" panose="02040503050406030204" pitchFamily="18" charset="0"/>
                  <a:cs typeface="Leelawadee UI Semilight" panose="020B0402040204020203" pitchFamily="34" charset="-34"/>
                </a:rPr>
                <a:t>Seasonal Daily Analysis</a:t>
              </a:r>
            </a:p>
          </p:txBody>
        </p:sp>
        <p:sp>
          <p:nvSpPr>
            <p:cNvPr id="124" name="Subtitle 70">
              <a:extLst>
                <a:ext uri="{FF2B5EF4-FFF2-40B4-BE49-F238E27FC236}">
                  <a16:creationId xmlns:a16="http://schemas.microsoft.com/office/drawing/2014/main" id="{ED20DE41-899E-45B8-96F9-35ED98BD2886}"/>
                </a:ext>
              </a:extLst>
            </p:cNvPr>
            <p:cNvSpPr txBox="1">
              <a:spLocks/>
            </p:cNvSpPr>
            <p:nvPr/>
          </p:nvSpPr>
          <p:spPr>
            <a:xfrm>
              <a:off x="2916960" y="1918145"/>
              <a:ext cx="1751603" cy="4934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56115" rIns="0" bIns="56115" rtlCol="0" anchor="ctr">
              <a:normAutofit lnSpcReduction="10000"/>
            </a:bodyPr>
            <a:lstStyle>
              <a:lvl1pPr marL="0" indent="0" algn="ctr" defTabSz="431963" rtl="0" eaLnBrk="1" latinLnBrk="0" hangingPunct="1">
                <a:lnSpc>
                  <a:spcPct val="90000"/>
                </a:lnSpc>
                <a:spcBef>
                  <a:spcPts val="472"/>
                </a:spcBef>
                <a:buFont typeface="Arial" panose="020B0604020202020204" pitchFamily="34" charset="0"/>
                <a:buNone/>
                <a:defRPr sz="113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15981" indent="0" algn="ctr" defTabSz="431963" rtl="0" eaLnBrk="1" latinLnBrk="0" hangingPunct="1">
                <a:lnSpc>
                  <a:spcPct val="90000"/>
                </a:lnSpc>
                <a:spcBef>
                  <a:spcPts val="236"/>
                </a:spcBef>
                <a:buFont typeface="Arial" panose="020B0604020202020204" pitchFamily="34" charset="0"/>
                <a:buNone/>
                <a:defRPr sz="94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31963" indent="0" algn="ctr" defTabSz="431963" rtl="0" eaLnBrk="1" latinLnBrk="0" hangingPunct="1">
                <a:lnSpc>
                  <a:spcPct val="90000"/>
                </a:lnSpc>
                <a:spcBef>
                  <a:spcPts val="236"/>
                </a:spcBef>
                <a:buFont typeface="Arial" panose="020B0604020202020204" pitchFamily="34" charset="0"/>
                <a:buNone/>
                <a:defRPr sz="8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47944" indent="0" algn="ctr" defTabSz="431963" rtl="0" eaLnBrk="1" latinLnBrk="0" hangingPunct="1">
                <a:lnSpc>
                  <a:spcPct val="90000"/>
                </a:lnSpc>
                <a:spcBef>
                  <a:spcPts val="236"/>
                </a:spcBef>
                <a:buFont typeface="Arial" panose="020B0604020202020204" pitchFamily="34" charset="0"/>
                <a:buNone/>
                <a:defRPr sz="75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63925" indent="0" algn="ctr" defTabSz="431963" rtl="0" eaLnBrk="1" latinLnBrk="0" hangingPunct="1">
                <a:lnSpc>
                  <a:spcPct val="90000"/>
                </a:lnSpc>
                <a:spcBef>
                  <a:spcPts val="236"/>
                </a:spcBef>
                <a:buFont typeface="Arial" panose="020B0604020202020204" pitchFamily="34" charset="0"/>
                <a:buNone/>
                <a:defRPr sz="75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79906" indent="0" algn="ctr" defTabSz="431963" rtl="0" eaLnBrk="1" latinLnBrk="0" hangingPunct="1">
                <a:lnSpc>
                  <a:spcPct val="90000"/>
                </a:lnSpc>
                <a:spcBef>
                  <a:spcPts val="236"/>
                </a:spcBef>
                <a:buFont typeface="Arial" panose="020B0604020202020204" pitchFamily="34" charset="0"/>
                <a:buNone/>
                <a:defRPr sz="75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95888" indent="0" algn="ctr" defTabSz="431963" rtl="0" eaLnBrk="1" latinLnBrk="0" hangingPunct="1">
                <a:lnSpc>
                  <a:spcPct val="90000"/>
                </a:lnSpc>
                <a:spcBef>
                  <a:spcPts val="236"/>
                </a:spcBef>
                <a:buFont typeface="Arial" panose="020B0604020202020204" pitchFamily="34" charset="0"/>
                <a:buNone/>
                <a:defRPr sz="75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511869" indent="0" algn="ctr" defTabSz="431963" rtl="0" eaLnBrk="1" latinLnBrk="0" hangingPunct="1">
                <a:lnSpc>
                  <a:spcPct val="90000"/>
                </a:lnSpc>
                <a:spcBef>
                  <a:spcPts val="236"/>
                </a:spcBef>
                <a:buFont typeface="Arial" panose="020B0604020202020204" pitchFamily="34" charset="0"/>
                <a:buNone/>
                <a:defRPr sz="75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727850" indent="0" algn="ctr" defTabSz="431963" rtl="0" eaLnBrk="1" latinLnBrk="0" hangingPunct="1">
                <a:lnSpc>
                  <a:spcPct val="90000"/>
                </a:lnSpc>
                <a:spcBef>
                  <a:spcPts val="236"/>
                </a:spcBef>
                <a:buFont typeface="Arial" panose="020B0604020202020204" pitchFamily="34" charset="0"/>
                <a:buNone/>
                <a:defRPr sz="75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473" b="1" dirty="0">
                  <a:solidFill>
                    <a:schemeClr val="tx1"/>
                  </a:solidFill>
                  <a:latin typeface="Leelawadee UI Semilight" panose="020B0402040204020203" pitchFamily="34" charset="-34"/>
                  <a:ea typeface="Cambria Math" panose="02040503050406030204" pitchFamily="18" charset="0"/>
                  <a:cs typeface="Leelawadee UI Semilight" panose="020B0402040204020203" pitchFamily="34" charset="-34"/>
                </a:rPr>
                <a:t>Seasonal Weekly Analysis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51AACC1E-10DA-45F4-B084-ACB3FDCB9DD4}"/>
                </a:ext>
              </a:extLst>
            </p:cNvPr>
            <p:cNvSpPr/>
            <p:nvPr/>
          </p:nvSpPr>
          <p:spPr>
            <a:xfrm>
              <a:off x="909474" y="3234142"/>
              <a:ext cx="1751603" cy="54617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2228" tIns="56115" rIns="112228" bIns="561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73" b="1" dirty="0">
                  <a:solidFill>
                    <a:schemeClr val="tx1"/>
                  </a:solidFill>
                  <a:latin typeface="Leelawadee UI Semilight" panose="020B0402040204020203" pitchFamily="34" charset="-34"/>
                  <a:cs typeface="Leelawadee UI Semilight" panose="020B0402040204020203" pitchFamily="34" charset="-34"/>
                </a:rPr>
                <a:t>Fourier</a:t>
              </a:r>
              <a:r>
                <a:rPr lang="en-GB" sz="1473" b="1" dirty="0">
                  <a:solidFill>
                    <a:schemeClr val="tx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 </a:t>
              </a:r>
              <a:r>
                <a:rPr lang="en-GB" sz="1473" b="1" dirty="0">
                  <a:solidFill>
                    <a:schemeClr val="tx1"/>
                  </a:solidFill>
                  <a:latin typeface="Leelawadee UI Semilight" panose="020B0402040204020203" pitchFamily="34" charset="-34"/>
                  <a:cs typeface="Leelawadee UI Semilight" panose="020B0402040204020203" pitchFamily="34" charset="-34"/>
                </a:rPr>
                <a:t>Model</a:t>
              </a:r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57E3FD30-F8EB-4A4D-99D6-A5D53D38581C}"/>
                </a:ext>
              </a:extLst>
            </p:cNvPr>
            <p:cNvSpPr/>
            <p:nvPr/>
          </p:nvSpPr>
          <p:spPr>
            <a:xfrm>
              <a:off x="4925287" y="3234140"/>
              <a:ext cx="1751603" cy="54617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2228" tIns="56115" rIns="112228" bIns="561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73" b="1" dirty="0">
                  <a:solidFill>
                    <a:schemeClr val="tx1"/>
                  </a:solidFill>
                  <a:latin typeface="Leelawadee UI Semilight" panose="020B0402040204020203" pitchFamily="34" charset="-34"/>
                  <a:cs typeface="Leelawadee UI Semilight" panose="020B0402040204020203" pitchFamily="34" charset="-34"/>
                </a:rPr>
                <a:t>STL Spikes</a:t>
              </a:r>
              <a:r>
                <a:rPr lang="en-GB" sz="1473" b="1" dirty="0">
                  <a:solidFill>
                    <a:schemeClr val="tx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 </a:t>
              </a:r>
              <a:r>
                <a:rPr lang="en-GB" sz="1473" b="1" dirty="0">
                  <a:solidFill>
                    <a:schemeClr val="tx1"/>
                  </a:solidFill>
                  <a:latin typeface="Leelawadee UI Semilight" panose="020B0402040204020203" pitchFamily="34" charset="-34"/>
                  <a:cs typeface="Leelawadee UI Semilight" panose="020B0402040204020203" pitchFamily="34" charset="-34"/>
                </a:rPr>
                <a:t>Model</a:t>
              </a: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9BC48D0F-3586-4790-9736-5D5E44D2FBFD}"/>
                </a:ext>
              </a:extLst>
            </p:cNvPr>
            <p:cNvSpPr/>
            <p:nvPr/>
          </p:nvSpPr>
          <p:spPr>
            <a:xfrm>
              <a:off x="2917016" y="3894576"/>
              <a:ext cx="1751603" cy="54617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2228" tIns="56115" rIns="112228" bIns="561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73" b="1" dirty="0">
                  <a:solidFill>
                    <a:schemeClr val="tx1"/>
                  </a:solidFill>
                  <a:latin typeface="Leelawadee UI Semilight" panose="020B0402040204020203" pitchFamily="34" charset="-34"/>
                  <a:cs typeface="Leelawadee UI Semilight" panose="020B0402040204020203" pitchFamily="34" charset="-34"/>
                </a:rPr>
                <a:t>Hybrid</a:t>
              </a:r>
              <a:r>
                <a:rPr lang="en-GB" sz="1473" b="1" dirty="0">
                  <a:solidFill>
                    <a:schemeClr val="tx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 </a:t>
              </a:r>
              <a:r>
                <a:rPr lang="en-GB" sz="1473" b="1" dirty="0">
                  <a:solidFill>
                    <a:schemeClr val="tx1"/>
                  </a:solidFill>
                  <a:latin typeface="Leelawadee UI Semilight" panose="020B0402040204020203" pitchFamily="34" charset="-34"/>
                  <a:cs typeface="Leelawadee UI Semilight" panose="020B0402040204020203" pitchFamily="34" charset="-34"/>
                </a:rPr>
                <a:t>Model</a:t>
              </a:r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2BD91A74-91FD-4515-8DD4-FBF00FAEC8BC}"/>
                </a:ext>
              </a:extLst>
            </p:cNvPr>
            <p:cNvSpPr/>
            <p:nvPr/>
          </p:nvSpPr>
          <p:spPr>
            <a:xfrm>
              <a:off x="2916960" y="2568914"/>
              <a:ext cx="1751603" cy="54617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2228" tIns="56115" rIns="112228" bIns="561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73" b="1" dirty="0">
                  <a:solidFill>
                    <a:schemeClr val="tx1"/>
                  </a:solidFill>
                  <a:latin typeface="Leelawadee UI Semilight" panose="020B0402040204020203" pitchFamily="34" charset="-34"/>
                  <a:cs typeface="Leelawadee UI Semilight" panose="020B0402040204020203" pitchFamily="34" charset="-34"/>
                </a:rPr>
                <a:t>STL Background</a:t>
              </a:r>
              <a:r>
                <a:rPr lang="en-GB" sz="1473" b="1" dirty="0">
                  <a:solidFill>
                    <a:schemeClr val="tx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 </a:t>
              </a:r>
              <a:r>
                <a:rPr lang="en-GB" sz="1473" b="1" dirty="0">
                  <a:solidFill>
                    <a:schemeClr val="tx1"/>
                  </a:solidFill>
                  <a:latin typeface="Leelawadee UI Semilight" panose="020B0402040204020203" pitchFamily="34" charset="-34"/>
                  <a:cs typeface="Leelawadee UI Semilight" panose="020B0402040204020203" pitchFamily="34" charset="-34"/>
                </a:rPr>
                <a:t>Model</a:t>
              </a:r>
            </a:p>
          </p:txBody>
        </p:sp>
        <p:cxnSp>
          <p:nvCxnSpPr>
            <p:cNvPr id="159" name="Straight Arrow Connector 10">
              <a:extLst>
                <a:ext uri="{FF2B5EF4-FFF2-40B4-BE49-F238E27FC236}">
                  <a16:creationId xmlns:a16="http://schemas.microsoft.com/office/drawing/2014/main" id="{283AC14D-F083-4C4A-833A-DFC658C9BB43}"/>
                </a:ext>
              </a:extLst>
            </p:cNvPr>
            <p:cNvCxnSpPr>
              <a:cxnSpLocks/>
              <a:stCxn id="155" idx="0"/>
              <a:endCxn id="124" idx="2"/>
            </p:cNvCxnSpPr>
            <p:nvPr/>
          </p:nvCxnSpPr>
          <p:spPr>
            <a:xfrm flipV="1">
              <a:off x="3792762" y="2411554"/>
              <a:ext cx="0" cy="157362"/>
            </a:xfrm>
            <a:prstGeom prst="straightConnector1">
              <a:avLst/>
            </a:prstGeom>
            <a:ln w="9525">
              <a:prstDash val="solid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Arrow Connector 10">
              <a:extLst>
                <a:ext uri="{FF2B5EF4-FFF2-40B4-BE49-F238E27FC236}">
                  <a16:creationId xmlns:a16="http://schemas.microsoft.com/office/drawing/2014/main" id="{90B94B82-E07A-4821-83BC-1E391CAB4104}"/>
                </a:ext>
              </a:extLst>
            </p:cNvPr>
            <p:cNvCxnSpPr>
              <a:cxnSpLocks/>
              <a:stCxn id="77" idx="0"/>
              <a:endCxn id="155" idx="2"/>
            </p:cNvCxnSpPr>
            <p:nvPr/>
          </p:nvCxnSpPr>
          <p:spPr>
            <a:xfrm flipH="1" flipV="1">
              <a:off x="3792760" y="3115090"/>
              <a:ext cx="60" cy="164175"/>
            </a:xfrm>
            <a:prstGeom prst="straightConnector1">
              <a:avLst/>
            </a:prstGeom>
            <a:ln w="9525">
              <a:prstDash val="solid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Arrow Connector 66">
              <a:extLst>
                <a:ext uri="{FF2B5EF4-FFF2-40B4-BE49-F238E27FC236}">
                  <a16:creationId xmlns:a16="http://schemas.microsoft.com/office/drawing/2014/main" id="{CD980D58-EF8A-4263-8D31-20C4447F41FF}"/>
                </a:ext>
              </a:extLst>
            </p:cNvPr>
            <p:cNvCxnSpPr>
              <a:cxnSpLocks/>
              <a:endCxn id="30" idx="5"/>
            </p:cNvCxnSpPr>
            <p:nvPr/>
          </p:nvCxnSpPr>
          <p:spPr>
            <a:xfrm flipH="1">
              <a:off x="2582572" y="1085651"/>
              <a:ext cx="1210188" cy="134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1348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</TotalTime>
  <Words>29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Leelawadee UI</vt:lpstr>
      <vt:lpstr>Leelawadee UI Semilight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Cabrejas Egea, Alvaro</dc:creator>
  <cp:lastModifiedBy>Cabrejas Egea, Alvaro</cp:lastModifiedBy>
  <cp:revision>9</cp:revision>
  <cp:lastPrinted>2018-03-18T17:23:21Z</cp:lastPrinted>
  <dcterms:created xsi:type="dcterms:W3CDTF">2018-03-18T16:30:00Z</dcterms:created>
  <dcterms:modified xsi:type="dcterms:W3CDTF">2018-03-18T19:18:56Z</dcterms:modified>
</cp:coreProperties>
</file>