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559675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95267"/>
            <a:ext cx="5669756" cy="1691770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552278"/>
            <a:ext cx="5669756" cy="1173215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0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8715"/>
            <a:ext cx="1630055" cy="41180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8715"/>
            <a:ext cx="4795669" cy="41180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7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211461"/>
            <a:ext cx="6520220" cy="2021349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251933"/>
            <a:ext cx="6520220" cy="106298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7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93574"/>
            <a:ext cx="3212862" cy="30832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93574"/>
            <a:ext cx="3212862" cy="30832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8715"/>
            <a:ext cx="6520220" cy="939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91213"/>
            <a:ext cx="3198097" cy="583795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75008"/>
            <a:ext cx="3198097" cy="26107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91213"/>
            <a:ext cx="3213847" cy="583795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75008"/>
            <a:ext cx="3213847" cy="26107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5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3956"/>
            <a:ext cx="2438192" cy="113384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99655"/>
            <a:ext cx="3827085" cy="3453280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57802"/>
            <a:ext cx="2438192" cy="2700757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9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3956"/>
            <a:ext cx="2438192" cy="113384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99655"/>
            <a:ext cx="3827085" cy="3453280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57802"/>
            <a:ext cx="2438192" cy="2700757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8715"/>
            <a:ext cx="6520220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93574"/>
            <a:ext cx="6520220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503887"/>
            <a:ext cx="1700927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8C98-BE7A-47EC-BC75-D7811FD19112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503887"/>
            <a:ext cx="2551390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503887"/>
            <a:ext cx="1700927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10">
            <a:extLst>
              <a:ext uri="{FF2B5EF4-FFF2-40B4-BE49-F238E27FC236}">
                <a16:creationId xmlns:a16="http://schemas.microsoft.com/office/drawing/2014/main" id="{F1A82E3D-3952-4BF2-99E8-0BBFD158FB3F}"/>
              </a:ext>
            </a:extLst>
          </p:cNvPr>
          <p:cNvCxnSpPr>
            <a:cxnSpLocks/>
            <a:stCxn id="146" idx="0"/>
            <a:endCxn id="73" idx="2"/>
          </p:cNvCxnSpPr>
          <p:nvPr/>
        </p:nvCxnSpPr>
        <p:spPr>
          <a:xfrm flipV="1">
            <a:off x="5617369" y="2770452"/>
            <a:ext cx="0" cy="157362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041180EC-27BE-4393-BED3-4A0F16D17E7E}"/>
              </a:ext>
            </a:extLst>
          </p:cNvPr>
          <p:cNvSpPr/>
          <p:nvPr/>
        </p:nvSpPr>
        <p:spPr>
          <a:xfrm>
            <a:off x="630370" y="957789"/>
            <a:ext cx="1993225" cy="54617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Background</a:t>
            </a:r>
            <a:endParaRPr lang="en-US" sz="2455" b="1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38" name="Straight Arrow Connector 10">
            <a:extLst>
              <a:ext uri="{FF2B5EF4-FFF2-40B4-BE49-F238E27FC236}">
                <a16:creationId xmlns:a16="http://schemas.microsoft.com/office/drawing/2014/main" id="{073CFCF0-C7F2-45E4-A078-CD1DB3DB3A4E}"/>
              </a:ext>
            </a:extLst>
          </p:cNvPr>
          <p:cNvCxnSpPr>
            <a:cxnSpLocks/>
            <a:stCxn id="31" idx="2"/>
            <a:endCxn id="4" idx="1"/>
          </p:cNvCxnSpPr>
          <p:nvPr/>
        </p:nvCxnSpPr>
        <p:spPr>
          <a:xfrm rot="10800000" flipV="1">
            <a:off x="4494120" y="1230876"/>
            <a:ext cx="346607" cy="1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btitle 70">
            <a:extLst>
              <a:ext uri="{FF2B5EF4-FFF2-40B4-BE49-F238E27FC236}">
                <a16:creationId xmlns:a16="http://schemas.microsoft.com/office/drawing/2014/main" id="{3480FE5E-AF62-492D-B401-AF11749E0555}"/>
              </a:ext>
            </a:extLst>
          </p:cNvPr>
          <p:cNvSpPr txBox="1">
            <a:spLocks/>
          </p:cNvSpPr>
          <p:nvPr/>
        </p:nvSpPr>
        <p:spPr>
          <a:xfrm>
            <a:off x="726594" y="2286555"/>
            <a:ext cx="1751603" cy="493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6115" rIns="0" bIns="56115" rtlCol="0" anchor="ctr">
            <a:normAutofit/>
          </a:bodyPr>
          <a:lstStyle>
            <a:lvl1pPr marL="0" indent="0" algn="ctr" defTabSz="431963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13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5981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94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1963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8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7944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3925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79906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5888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1869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7850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Fourier Analysis</a:t>
            </a:r>
          </a:p>
        </p:txBody>
      </p:sp>
      <p:sp>
        <p:nvSpPr>
          <p:cNvPr id="73" name="Subtitle 70">
            <a:extLst>
              <a:ext uri="{FF2B5EF4-FFF2-40B4-BE49-F238E27FC236}">
                <a16:creationId xmlns:a16="http://schemas.microsoft.com/office/drawing/2014/main" id="{BF8D2741-8B0C-4179-9B37-A4456EB619C7}"/>
              </a:ext>
            </a:extLst>
          </p:cNvPr>
          <p:cNvSpPr txBox="1">
            <a:spLocks/>
          </p:cNvSpPr>
          <p:nvPr/>
        </p:nvSpPr>
        <p:spPr>
          <a:xfrm>
            <a:off x="4741567" y="2277045"/>
            <a:ext cx="1751603" cy="493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6115" rIns="0" bIns="56115" rtlCol="0" anchor="ctr">
            <a:normAutofit lnSpcReduction="10000"/>
          </a:bodyPr>
          <a:lstStyle>
            <a:lvl1pPr marL="0" indent="0" algn="ctr" defTabSz="431963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13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5981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94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1963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8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7944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3925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79906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5888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1869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7850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Weekly Analysis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3EE752A-2D6A-4F99-AFB7-13E5666C540E}"/>
              </a:ext>
            </a:extLst>
          </p:cNvPr>
          <p:cNvSpPr/>
          <p:nvPr/>
        </p:nvSpPr>
        <p:spPr>
          <a:xfrm>
            <a:off x="3381976" y="3638163"/>
            <a:ext cx="455929" cy="4559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9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8" name="Straight Arrow Connector 10">
            <a:extLst>
              <a:ext uri="{FF2B5EF4-FFF2-40B4-BE49-F238E27FC236}">
                <a16:creationId xmlns:a16="http://schemas.microsoft.com/office/drawing/2014/main" id="{652145F3-0297-4A3D-ACF4-F0BCC01409B9}"/>
              </a:ext>
            </a:extLst>
          </p:cNvPr>
          <p:cNvCxnSpPr>
            <a:cxnSpLocks/>
            <a:stCxn id="77" idx="2"/>
            <a:endCxn id="141" idx="3"/>
          </p:cNvCxnSpPr>
          <p:nvPr/>
        </p:nvCxnSpPr>
        <p:spPr>
          <a:xfrm flipH="1">
            <a:off x="2478199" y="3866130"/>
            <a:ext cx="903778" cy="4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0">
            <a:extLst>
              <a:ext uri="{FF2B5EF4-FFF2-40B4-BE49-F238E27FC236}">
                <a16:creationId xmlns:a16="http://schemas.microsoft.com/office/drawing/2014/main" id="{7096B1BC-BA79-4F7A-B749-D72F24B1ADF2}"/>
              </a:ext>
            </a:extLst>
          </p:cNvPr>
          <p:cNvCxnSpPr>
            <a:cxnSpLocks/>
            <a:stCxn id="155" idx="3"/>
            <a:endCxn id="146" idx="1"/>
          </p:cNvCxnSpPr>
          <p:nvPr/>
        </p:nvCxnSpPr>
        <p:spPr>
          <a:xfrm>
            <a:off x="4485683" y="3200902"/>
            <a:ext cx="255884" cy="0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10">
            <a:extLst>
              <a:ext uri="{FF2B5EF4-FFF2-40B4-BE49-F238E27FC236}">
                <a16:creationId xmlns:a16="http://schemas.microsoft.com/office/drawing/2014/main" id="{3A4797C3-4B05-434B-92E8-C79D587B70DB}"/>
              </a:ext>
            </a:extLst>
          </p:cNvPr>
          <p:cNvCxnSpPr>
            <a:cxnSpLocks/>
            <a:stCxn id="151" idx="0"/>
            <a:endCxn id="77" idx="4"/>
          </p:cNvCxnSpPr>
          <p:nvPr/>
        </p:nvCxnSpPr>
        <p:spPr>
          <a:xfrm flipV="1">
            <a:off x="3609937" y="4094091"/>
            <a:ext cx="3" cy="159385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10">
            <a:extLst>
              <a:ext uri="{FF2B5EF4-FFF2-40B4-BE49-F238E27FC236}">
                <a16:creationId xmlns:a16="http://schemas.microsoft.com/office/drawing/2014/main" id="{3290EFBB-AE06-456F-9157-31EDB302131C}"/>
              </a:ext>
            </a:extLst>
          </p:cNvPr>
          <p:cNvCxnSpPr>
            <a:cxnSpLocks/>
            <a:stCxn id="124" idx="0"/>
            <a:endCxn id="115" idx="2"/>
          </p:cNvCxnSpPr>
          <p:nvPr/>
        </p:nvCxnSpPr>
        <p:spPr>
          <a:xfrm flipV="1">
            <a:off x="3609882" y="2125339"/>
            <a:ext cx="0" cy="151708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">
            <a:extLst>
              <a:ext uri="{FF2B5EF4-FFF2-40B4-BE49-F238E27FC236}">
                <a16:creationId xmlns:a16="http://schemas.microsoft.com/office/drawing/2014/main" id="{2B7E534E-36C8-45B7-980F-C1F9F53BEAD6}"/>
              </a:ext>
            </a:extLst>
          </p:cNvPr>
          <p:cNvCxnSpPr>
            <a:cxnSpLocks/>
            <a:stCxn id="73" idx="0"/>
            <a:endCxn id="31" idx="4"/>
          </p:cNvCxnSpPr>
          <p:nvPr/>
        </p:nvCxnSpPr>
        <p:spPr>
          <a:xfrm flipV="1">
            <a:off x="5617369" y="1503964"/>
            <a:ext cx="20647" cy="773081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">
            <a:extLst>
              <a:ext uri="{FF2B5EF4-FFF2-40B4-BE49-F238E27FC236}">
                <a16:creationId xmlns:a16="http://schemas.microsoft.com/office/drawing/2014/main" id="{DA713E8C-3052-47D3-BE80-86A87B563381}"/>
              </a:ext>
            </a:extLst>
          </p:cNvPr>
          <p:cNvCxnSpPr>
            <a:cxnSpLocks/>
            <a:stCxn id="141" idx="0"/>
            <a:endCxn id="72" idx="2"/>
          </p:cNvCxnSpPr>
          <p:nvPr/>
        </p:nvCxnSpPr>
        <p:spPr>
          <a:xfrm flipV="1">
            <a:off x="1602395" y="2779962"/>
            <a:ext cx="0" cy="813082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0">
            <a:extLst>
              <a:ext uri="{FF2B5EF4-FFF2-40B4-BE49-F238E27FC236}">
                <a16:creationId xmlns:a16="http://schemas.microsoft.com/office/drawing/2014/main" id="{5BF05FE9-A4FE-496E-BC67-BFF81ECECC62}"/>
              </a:ext>
            </a:extLst>
          </p:cNvPr>
          <p:cNvCxnSpPr>
            <a:cxnSpLocks/>
            <a:stCxn id="72" idx="0"/>
            <a:endCxn id="30" idx="4"/>
          </p:cNvCxnSpPr>
          <p:nvPr/>
        </p:nvCxnSpPr>
        <p:spPr>
          <a:xfrm flipV="1">
            <a:off x="1602396" y="1503964"/>
            <a:ext cx="24587" cy="782591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BB4DBB5-654A-49A4-8742-930842768098}"/>
              </a:ext>
            </a:extLst>
          </p:cNvPr>
          <p:cNvGrpSpPr/>
          <p:nvPr/>
        </p:nvGrpSpPr>
        <p:grpSpPr>
          <a:xfrm>
            <a:off x="2622520" y="153865"/>
            <a:ext cx="1993227" cy="1352728"/>
            <a:chOff x="1726216" y="-167058"/>
            <a:chExt cx="1624013" cy="11021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FB2B58-BAEA-4DB9-B100-FF2605C7CF58}"/>
                </a:ext>
              </a:extLst>
            </p:cNvPr>
            <p:cNvSpPr/>
            <p:nvPr/>
          </p:nvSpPr>
          <p:spPr>
            <a:xfrm rot="10800000" flipV="1">
              <a:off x="1827066" y="485817"/>
              <a:ext cx="1424065" cy="449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Filter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E41CAF8F-BDBD-4DB1-AEDD-24A56A300DAC}"/>
                </a:ext>
              </a:extLst>
            </p:cNvPr>
            <p:cNvSpPr/>
            <p:nvPr/>
          </p:nvSpPr>
          <p:spPr>
            <a:xfrm>
              <a:off x="1726216" y="-167058"/>
              <a:ext cx="1624013" cy="445005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Travel Time Clean Data</a:t>
              </a:r>
              <a:endParaRPr lang="en-US" sz="2455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endParaRPr>
            </a:p>
          </p:txBody>
        </p:sp>
      </p:grp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D9D2861D-3F95-4066-A77D-BAA781E6BF04}"/>
              </a:ext>
            </a:extLst>
          </p:cNvPr>
          <p:cNvSpPr/>
          <p:nvPr/>
        </p:nvSpPr>
        <p:spPr>
          <a:xfrm>
            <a:off x="4641403" y="957789"/>
            <a:ext cx="1993225" cy="54617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  <a:endParaRPr lang="en-US" sz="2455" b="1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D6771A-E39B-402D-A243-5ECAC39F1397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602395" y="1878370"/>
            <a:ext cx="1131685" cy="2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ubtitle 70">
            <a:extLst>
              <a:ext uri="{FF2B5EF4-FFF2-40B4-BE49-F238E27FC236}">
                <a16:creationId xmlns:a16="http://schemas.microsoft.com/office/drawing/2014/main" id="{DD150864-3C1C-4EFB-B3CC-646A9AD25BDE}"/>
              </a:ext>
            </a:extLst>
          </p:cNvPr>
          <p:cNvSpPr txBox="1">
            <a:spLocks/>
          </p:cNvSpPr>
          <p:nvPr/>
        </p:nvSpPr>
        <p:spPr>
          <a:xfrm>
            <a:off x="2734080" y="1631930"/>
            <a:ext cx="1751603" cy="493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6115" rIns="0" bIns="56115" rtlCol="0" anchor="ctr">
            <a:normAutofit lnSpcReduction="10000"/>
          </a:bodyPr>
          <a:lstStyle>
            <a:lvl1pPr marL="0" indent="0" algn="ctr" defTabSz="431963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13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5981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94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1963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8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7944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3925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79906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5888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1869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7850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Daily Analysis</a:t>
            </a:r>
          </a:p>
        </p:txBody>
      </p:sp>
      <p:sp>
        <p:nvSpPr>
          <p:cNvPr id="124" name="Subtitle 70">
            <a:extLst>
              <a:ext uri="{FF2B5EF4-FFF2-40B4-BE49-F238E27FC236}">
                <a16:creationId xmlns:a16="http://schemas.microsoft.com/office/drawing/2014/main" id="{ED20DE41-899E-45B8-96F9-35ED98BD2886}"/>
              </a:ext>
            </a:extLst>
          </p:cNvPr>
          <p:cNvSpPr txBox="1">
            <a:spLocks/>
          </p:cNvSpPr>
          <p:nvPr/>
        </p:nvSpPr>
        <p:spPr>
          <a:xfrm>
            <a:off x="2734080" y="2277045"/>
            <a:ext cx="1751603" cy="493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6115" rIns="0" bIns="56115" rtlCol="0" anchor="ctr">
            <a:normAutofit lnSpcReduction="10000"/>
          </a:bodyPr>
          <a:lstStyle>
            <a:lvl1pPr marL="0" indent="0" algn="ctr" defTabSz="431963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13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5981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94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1963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8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7944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3925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79906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5888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1869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7850" indent="0" algn="ctr" defTabSz="431963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None/>
              <a:defRPr sz="75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Weekly Analysis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51AACC1E-10DA-45F4-B084-ACB3FDCB9DD4}"/>
              </a:ext>
            </a:extLst>
          </p:cNvPr>
          <p:cNvSpPr/>
          <p:nvPr/>
        </p:nvSpPr>
        <p:spPr>
          <a:xfrm>
            <a:off x="726594" y="3593042"/>
            <a:ext cx="1751603" cy="5461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Fourier</a:t>
            </a:r>
            <a:r>
              <a:rPr lang="en-GB" sz="1473" b="1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Model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57E3FD30-F8EB-4A4D-99D6-A5D53D38581C}"/>
              </a:ext>
            </a:extLst>
          </p:cNvPr>
          <p:cNvSpPr/>
          <p:nvPr/>
        </p:nvSpPr>
        <p:spPr>
          <a:xfrm>
            <a:off x="4741567" y="2927814"/>
            <a:ext cx="1751603" cy="5461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STL Spikes</a:t>
            </a:r>
            <a:r>
              <a:rPr lang="en-GB" sz="1473" b="1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Model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9BC48D0F-3586-4790-9736-5D5E44D2FBFD}"/>
              </a:ext>
            </a:extLst>
          </p:cNvPr>
          <p:cNvSpPr/>
          <p:nvPr/>
        </p:nvSpPr>
        <p:spPr>
          <a:xfrm>
            <a:off x="2734136" y="4253476"/>
            <a:ext cx="1751603" cy="5461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Hybrid</a:t>
            </a:r>
            <a:r>
              <a:rPr lang="en-GB" sz="1473" b="1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Model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BD91A74-91FD-4515-8DD4-FBF00FAEC8BC}"/>
              </a:ext>
            </a:extLst>
          </p:cNvPr>
          <p:cNvSpPr/>
          <p:nvPr/>
        </p:nvSpPr>
        <p:spPr>
          <a:xfrm>
            <a:off x="2734080" y="2927814"/>
            <a:ext cx="1751603" cy="5461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STL Background</a:t>
            </a:r>
            <a:r>
              <a:rPr lang="en-GB" sz="1473" b="1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473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Model</a:t>
            </a:r>
          </a:p>
        </p:txBody>
      </p:sp>
      <p:cxnSp>
        <p:nvCxnSpPr>
          <p:cNvPr id="159" name="Straight Arrow Connector 10">
            <a:extLst>
              <a:ext uri="{FF2B5EF4-FFF2-40B4-BE49-F238E27FC236}">
                <a16:creationId xmlns:a16="http://schemas.microsoft.com/office/drawing/2014/main" id="{283AC14D-F083-4C4A-833A-DFC658C9BB43}"/>
              </a:ext>
            </a:extLst>
          </p:cNvPr>
          <p:cNvCxnSpPr>
            <a:cxnSpLocks/>
            <a:stCxn id="155" idx="0"/>
            <a:endCxn id="124" idx="2"/>
          </p:cNvCxnSpPr>
          <p:nvPr/>
        </p:nvCxnSpPr>
        <p:spPr>
          <a:xfrm flipV="1">
            <a:off x="3609882" y="2770454"/>
            <a:ext cx="0" cy="157362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0">
            <a:extLst>
              <a:ext uri="{FF2B5EF4-FFF2-40B4-BE49-F238E27FC236}">
                <a16:creationId xmlns:a16="http://schemas.microsoft.com/office/drawing/2014/main" id="{90B94B82-E07A-4821-83BC-1E391CAB4104}"/>
              </a:ext>
            </a:extLst>
          </p:cNvPr>
          <p:cNvCxnSpPr>
            <a:cxnSpLocks/>
            <a:stCxn id="77" idx="0"/>
            <a:endCxn id="155" idx="2"/>
          </p:cNvCxnSpPr>
          <p:nvPr/>
        </p:nvCxnSpPr>
        <p:spPr>
          <a:xfrm flipH="1" flipV="1">
            <a:off x="3609880" y="3473990"/>
            <a:ext cx="60" cy="164175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66">
            <a:extLst>
              <a:ext uri="{FF2B5EF4-FFF2-40B4-BE49-F238E27FC236}">
                <a16:creationId xmlns:a16="http://schemas.microsoft.com/office/drawing/2014/main" id="{CD980D58-EF8A-4263-8D31-20C4447F41FF}"/>
              </a:ext>
            </a:extLst>
          </p:cNvPr>
          <p:cNvCxnSpPr>
            <a:cxnSpLocks/>
            <a:stCxn id="4" idx="3"/>
            <a:endCxn id="30" idx="5"/>
          </p:cNvCxnSpPr>
          <p:nvPr/>
        </p:nvCxnSpPr>
        <p:spPr>
          <a:xfrm flipH="1" flipV="1">
            <a:off x="2424273" y="1230877"/>
            <a:ext cx="322025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0">
            <a:extLst>
              <a:ext uri="{FF2B5EF4-FFF2-40B4-BE49-F238E27FC236}">
                <a16:creationId xmlns:a16="http://schemas.microsoft.com/office/drawing/2014/main" id="{E593781D-2ED2-4588-BDD1-5C19DD15FEAE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619134" y="700036"/>
            <a:ext cx="1074" cy="255127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Leelawadee UI</vt:lpstr>
      <vt:lpstr>Leelawadee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Cabrejas Egea, Alvaro</dc:creator>
  <cp:lastModifiedBy>Alvaro Cabrejas Egea</cp:lastModifiedBy>
  <cp:revision>11</cp:revision>
  <cp:lastPrinted>2018-03-18T17:23:21Z</cp:lastPrinted>
  <dcterms:created xsi:type="dcterms:W3CDTF">2018-03-18T16:30:00Z</dcterms:created>
  <dcterms:modified xsi:type="dcterms:W3CDTF">2018-09-04T15:06:37Z</dcterms:modified>
</cp:coreProperties>
</file>