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0" d="100"/>
          <a:sy n="180" d="100"/>
        </p:scale>
        <p:origin x="21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BE5C-16FF-475C-8FF8-5BCBD0EE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93AC-4FF2-49EA-AC4F-560BD127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B9F5-B9FC-49FB-84D7-F7E12323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12D0-8E3A-4BDA-9138-998FF2C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DE10-D337-47C2-89B8-4B7316A5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B4EB-BE80-4437-88B8-2D5A4E60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8940-7082-4CE4-95CF-C435B474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9CBC-35D9-4D29-B926-F355C423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253A-53CD-49C2-A881-20AF3B67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22D5-C7E2-4C01-A0B6-9D2D3E3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D734-3783-4FD3-A222-FEA2964B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9756-EEEF-47AD-9742-89B02C6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1729-A312-47FB-B63D-68CAD0D6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E50A-34D7-4587-9495-46032D22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789B-7005-4A8F-9CDD-B37A6373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BB5B-CAC2-4E8F-A598-78908E2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83FC-232C-461D-9C47-1C72A9A8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3231-E122-432E-BCCA-D11C27C7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FA6B-F24D-467A-BEC1-40AA3D09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2840-67CB-46C9-AE33-5B88578F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4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BD5A-F93D-4995-8A42-98D24E04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C0166-8072-4732-A766-723ED299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B65B-2C11-4768-9774-AA3E01B9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DF8E-BCF6-4B8F-8FA1-0F0E7BDD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0E99-5925-44C6-B8DD-F696E1BA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A5D8-21E4-4126-BA31-CF9CCC9C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EE74-8C18-4EE2-8C44-AEDDC5BD8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9324-62D3-4040-8239-825DBD1F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7C51-2A08-49EB-8452-78DB588A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A3FCA-0CB6-409B-A336-69AEC127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269F-8E0D-4AB9-8F8B-4FC141B0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E11D-B1D3-40E2-B15E-36C92862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D06F-E71C-42A5-AB45-3EA24ABB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33C4F-4223-4705-8CA8-B6144BE3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E69E-DB3A-4D44-A221-D2AB5E6C5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6383F-41AD-4B6D-A3BB-C631CE6AC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48525-529B-41BF-8C97-E0EF602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FEA8F-41E0-4FB3-9CFB-BF00B03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3D6FD-1013-4DC0-B8BA-B50216E5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8877-CC93-47A6-BAC8-546DD4EF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9FF7F-B776-4BB6-AE52-0C6CCE6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54049-D4CF-4BA0-A231-4F0F3687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DD81C-60CA-4F50-90A0-23C41F5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2A8D5-9A10-464C-BC02-BB40BFC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ED724-6AB8-49A0-9C1F-2EE43634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85FBD-0B6D-4CA9-8BD9-0CDCD4D5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C9ED-4CA3-4C62-A935-61EB39AF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DD76-E949-4368-A0E0-255D3B76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1A9E2-62DE-41F9-96C2-53CFBCE0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92D2-93B3-4D8B-842B-5466E1D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4275-0197-4B16-AFB3-5FD8DC2B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C4E38-165A-4615-B220-221AB520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0EC-0003-4700-9DED-CF6D08B6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5AA1A-EBCF-421F-850B-E9CC7B8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98C3-832D-4CA7-B679-18CAFA9D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46EF-3742-49EF-B90D-19AB57DE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B3E5-5D54-46E4-9E26-BCF097FC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86A8-430B-417C-9F03-E6B26E2D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65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DA84-E28F-4409-B3F2-C4020FC1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17FC2-E4E2-4745-80B6-7CF0561C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EFD7-3538-440E-B0FE-AF71EFF79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3DE6-A8AE-4A47-AD14-770278B84E9A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BE78-FEC1-4692-B2C9-C54EC2313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2A46-DD40-4AFE-9095-FD169F28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A994-D950-4FBC-81DE-D2E0A017B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5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5C9FFE-2B7F-4A15-A899-9C613ACB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31" y="3898746"/>
            <a:ext cx="2535532" cy="30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2344D-7148-4F52-82EF-72CB5199BB89}"/>
              </a:ext>
            </a:extLst>
          </p:cNvPr>
          <p:cNvSpPr txBox="1"/>
          <p:nvPr/>
        </p:nvSpPr>
        <p:spPr>
          <a:xfrm>
            <a:off x="7267962" y="1548820"/>
            <a:ext cx="22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Observation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DC6B0-0178-4936-BF3E-399782BE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92" y="3361603"/>
            <a:ext cx="402487" cy="323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700909-5C95-430E-8683-7C4668C999FE}"/>
              </a:ext>
            </a:extLst>
          </p:cNvPr>
          <p:cNvSpPr txBox="1"/>
          <p:nvPr/>
        </p:nvSpPr>
        <p:spPr>
          <a:xfrm>
            <a:off x="3380288" y="4939848"/>
            <a:ext cx="22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5F0E6-0243-4510-AD24-A96D41B52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109" y="3353919"/>
            <a:ext cx="305982" cy="272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54450-97D1-4C85-A9EA-4D61D072ED3B}"/>
              </a:ext>
            </a:extLst>
          </p:cNvPr>
          <p:cNvCxnSpPr>
            <a:cxnSpLocks/>
          </p:cNvCxnSpPr>
          <p:nvPr/>
        </p:nvCxnSpPr>
        <p:spPr>
          <a:xfrm>
            <a:off x="6000197" y="2773145"/>
            <a:ext cx="0" cy="10758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042263-B301-4369-9875-1754D02A05D9}"/>
              </a:ext>
            </a:extLst>
          </p:cNvPr>
          <p:cNvSpPr txBox="1"/>
          <p:nvPr/>
        </p:nvSpPr>
        <p:spPr>
          <a:xfrm>
            <a:off x="5137519" y="2752323"/>
            <a:ext cx="130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DB6A0E-85B4-4011-944F-57AF27871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804" y="3379195"/>
            <a:ext cx="516842" cy="28838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48676F-F5A9-4E63-80C4-F53EE7E481E2}"/>
              </a:ext>
            </a:extLst>
          </p:cNvPr>
          <p:cNvCxnSpPr>
            <a:cxnSpLocks/>
          </p:cNvCxnSpPr>
          <p:nvPr/>
        </p:nvCxnSpPr>
        <p:spPr>
          <a:xfrm flipH="1" flipV="1">
            <a:off x="2949637" y="5423029"/>
            <a:ext cx="1680011" cy="843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A83318-56B1-46A4-9525-28C108EC6B40}"/>
              </a:ext>
            </a:extLst>
          </p:cNvPr>
          <p:cNvCxnSpPr>
            <a:cxnSpLocks/>
          </p:cNvCxnSpPr>
          <p:nvPr/>
        </p:nvCxnSpPr>
        <p:spPr>
          <a:xfrm flipH="1">
            <a:off x="6773770" y="1499191"/>
            <a:ext cx="2311493" cy="753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334E94-26CC-4816-ACE6-4C06205ADD01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 flipH="1" flipV="1">
            <a:off x="1837021" y="2661437"/>
            <a:ext cx="3882647" cy="165741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A52320F-3EFE-4E43-BCEC-47409F07E5B6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6214695" y="2552460"/>
            <a:ext cx="3923838" cy="181730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52A104FE-DC4B-4A00-9FC9-900B4F4DD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051" y="339415"/>
            <a:ext cx="2660911" cy="24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Cabrejas Egea</dc:creator>
  <cp:lastModifiedBy>Alvaro Cabrejas Egea</cp:lastModifiedBy>
  <cp:revision>9</cp:revision>
  <dcterms:created xsi:type="dcterms:W3CDTF">2020-05-20T15:49:52Z</dcterms:created>
  <dcterms:modified xsi:type="dcterms:W3CDTF">2020-05-20T16:28:39Z</dcterms:modified>
</cp:coreProperties>
</file>