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</p:sldIdLst>
  <p:sldSz cx="9601200" cy="128016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100" d="100"/>
          <a:sy n="100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8870-648F-4B4C-856F-799BBF7BC30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9D35-3E90-4678-B855-4C711B20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099350" y="1802108"/>
            <a:ext cx="1180011" cy="372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Time Travel 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Clean 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89355" y="2174400"/>
            <a:ext cx="10473" cy="35110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ata 43"/>
          <p:cNvSpPr/>
          <p:nvPr/>
        </p:nvSpPr>
        <p:spPr>
          <a:xfrm>
            <a:off x="4099348" y="2546690"/>
            <a:ext cx="1180011" cy="37229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Threshold Filter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479" y="2245089"/>
            <a:ext cx="1328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Average Max Daily</a:t>
            </a:r>
          </a:p>
        </p:txBody>
      </p:sp>
      <p:cxnSp>
        <p:nvCxnSpPr>
          <p:cNvPr id="54" name="Straight Arrow Connector 10"/>
          <p:cNvCxnSpPr>
            <a:stCxn id="58" idx="0"/>
            <a:endCxn id="44" idx="3"/>
          </p:cNvCxnSpPr>
          <p:nvPr/>
        </p:nvCxnSpPr>
        <p:spPr>
          <a:xfrm rot="5400000" flipH="1" flipV="1">
            <a:off x="2941549" y="1497841"/>
            <a:ext cx="208663" cy="3050944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30402" y="3127644"/>
            <a:ext cx="1180011" cy="372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Background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64" name="Straight Arrow Connector 10"/>
          <p:cNvCxnSpPr>
            <a:stCxn id="83" idx="0"/>
            <a:endCxn id="44" idx="4"/>
          </p:cNvCxnSpPr>
          <p:nvPr/>
        </p:nvCxnSpPr>
        <p:spPr>
          <a:xfrm rot="16200000" flipV="1">
            <a:off x="6116116" y="1492220"/>
            <a:ext cx="231171" cy="3084693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Data 70"/>
          <p:cNvSpPr/>
          <p:nvPr/>
        </p:nvSpPr>
        <p:spPr>
          <a:xfrm>
            <a:off x="814135" y="3686081"/>
            <a:ext cx="1180011" cy="37229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STL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Daily period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73" name="Straight Arrow Connector 72"/>
          <p:cNvCxnSpPr>
            <a:stCxn id="58" idx="2"/>
            <a:endCxn id="71" idx="0"/>
          </p:cNvCxnSpPr>
          <p:nvPr/>
        </p:nvCxnSpPr>
        <p:spPr>
          <a:xfrm>
            <a:off x="1520407" y="3499934"/>
            <a:ext cx="1734" cy="1861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184041" y="3150152"/>
            <a:ext cx="1180011" cy="372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86" name="Flowchart: Data 85"/>
          <p:cNvSpPr/>
          <p:nvPr/>
        </p:nvSpPr>
        <p:spPr>
          <a:xfrm>
            <a:off x="7184040" y="3720608"/>
            <a:ext cx="1180011" cy="37229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STL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Weekly period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89" name="Straight Arrow Connector 88"/>
          <p:cNvCxnSpPr>
            <a:stCxn id="83" idx="2"/>
            <a:endCxn id="86" idx="1"/>
          </p:cNvCxnSpPr>
          <p:nvPr/>
        </p:nvCxnSpPr>
        <p:spPr>
          <a:xfrm flipH="1">
            <a:off x="7774046" y="3522443"/>
            <a:ext cx="1" cy="19816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40171" y="4472851"/>
            <a:ext cx="683292" cy="372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Day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060759" y="4474562"/>
            <a:ext cx="683292" cy="372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Trend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Background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74410" y="4482377"/>
            <a:ext cx="683292" cy="372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Remainder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Background</a:t>
            </a:r>
          </a:p>
        </p:txBody>
      </p:sp>
      <p:cxnSp>
        <p:nvCxnSpPr>
          <p:cNvPr id="93" name="Straight Arrow Connector 10"/>
          <p:cNvCxnSpPr>
            <a:stCxn id="90" idx="0"/>
            <a:endCxn id="71" idx="4"/>
          </p:cNvCxnSpPr>
          <p:nvPr/>
        </p:nvCxnSpPr>
        <p:spPr>
          <a:xfrm rot="5400000" flipH="1" flipV="1">
            <a:off x="785740" y="3854451"/>
            <a:ext cx="414479" cy="822323"/>
          </a:xfrm>
          <a:prstGeom prst="bentConnector3">
            <a:avLst>
              <a:gd name="adj1" fmla="val 47702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402405" y="4284823"/>
            <a:ext cx="1734" cy="1861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10"/>
          <p:cNvCxnSpPr>
            <a:stCxn id="92" idx="0"/>
            <a:endCxn id="71" idx="4"/>
          </p:cNvCxnSpPr>
          <p:nvPr/>
        </p:nvCxnSpPr>
        <p:spPr>
          <a:xfrm rot="16200000" flipV="1">
            <a:off x="1598097" y="3864416"/>
            <a:ext cx="424005" cy="811916"/>
          </a:xfrm>
          <a:prstGeom prst="bentConnector3">
            <a:avLst>
              <a:gd name="adj1" fmla="val 47753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986172" y="7134421"/>
            <a:ext cx="683292" cy="372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12676" y="4457243"/>
            <a:ext cx="686738" cy="3586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Trend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8197101" y="4469962"/>
            <a:ext cx="683292" cy="372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Remainder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Spikes</a:t>
            </a:r>
          </a:p>
        </p:txBody>
      </p:sp>
      <p:cxnSp>
        <p:nvCxnSpPr>
          <p:cNvPr id="107" name="Straight Arrow Connector 106"/>
          <p:cNvCxnSpPr>
            <a:stCxn id="86" idx="3"/>
            <a:endCxn id="104" idx="0"/>
          </p:cNvCxnSpPr>
          <p:nvPr/>
        </p:nvCxnSpPr>
        <p:spPr>
          <a:xfrm>
            <a:off x="7656044" y="4092899"/>
            <a:ext cx="1" cy="3643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"/>
          <p:cNvCxnSpPr>
            <a:stCxn id="105" idx="0"/>
            <a:endCxn id="86" idx="3"/>
          </p:cNvCxnSpPr>
          <p:nvPr/>
        </p:nvCxnSpPr>
        <p:spPr>
          <a:xfrm rot="16200000" flipV="1">
            <a:off x="7908865" y="3840079"/>
            <a:ext cx="377063" cy="882703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220093" y="5547503"/>
            <a:ext cx="1180011" cy="3722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 err="1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Deseasonalised</a:t>
            </a:r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 data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(Day)</a:t>
            </a:r>
            <a:endParaRPr lang="en-US" sz="9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624988" y="5017005"/>
            <a:ext cx="371475" cy="371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6" name="Straight Arrow Connector 10"/>
          <p:cNvCxnSpPr>
            <a:stCxn id="125" idx="2"/>
            <a:endCxn id="91" idx="2"/>
          </p:cNvCxnSpPr>
          <p:nvPr/>
        </p:nvCxnSpPr>
        <p:spPr>
          <a:xfrm rot="10800000">
            <a:off x="1402405" y="4846852"/>
            <a:ext cx="222582" cy="355890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0"/>
          <p:cNvCxnSpPr>
            <a:stCxn id="125" idx="6"/>
            <a:endCxn id="92" idx="2"/>
          </p:cNvCxnSpPr>
          <p:nvPr/>
        </p:nvCxnSpPr>
        <p:spPr>
          <a:xfrm flipV="1">
            <a:off x="1996462" y="4854668"/>
            <a:ext cx="219594" cy="348075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4"/>
            <a:endCxn id="121" idx="0"/>
          </p:cNvCxnSpPr>
          <p:nvPr/>
        </p:nvCxnSpPr>
        <p:spPr>
          <a:xfrm flipH="1">
            <a:off x="1810099" y="5388480"/>
            <a:ext cx="627" cy="15902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Flowchart: Data 148"/>
          <p:cNvSpPr/>
          <p:nvPr/>
        </p:nvSpPr>
        <p:spPr>
          <a:xfrm>
            <a:off x="1284405" y="6101712"/>
            <a:ext cx="1180011" cy="37229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STL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Weekly period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888203" y="5915565"/>
            <a:ext cx="1734" cy="1861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717379" y="6907361"/>
            <a:ext cx="683292" cy="372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</a:t>
            </a:r>
          </a:p>
          <a:p>
            <a:pPr algn="ctr"/>
            <a:r>
              <a:rPr lang="en-GB" sz="900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Week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531029" y="6890193"/>
            <a:ext cx="683292" cy="372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Trend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344680" y="6898008"/>
            <a:ext cx="683292" cy="372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Remainder</a:t>
            </a:r>
          </a:p>
        </p:txBody>
      </p:sp>
      <p:cxnSp>
        <p:nvCxnSpPr>
          <p:cNvPr id="154" name="Straight Arrow Connector 10"/>
          <p:cNvCxnSpPr>
            <a:stCxn id="151" idx="0"/>
            <a:endCxn id="149" idx="4"/>
          </p:cNvCxnSpPr>
          <p:nvPr/>
        </p:nvCxnSpPr>
        <p:spPr>
          <a:xfrm rot="5400000" flipH="1" flipV="1">
            <a:off x="1250038" y="6282990"/>
            <a:ext cx="433358" cy="815385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1872675" y="6700454"/>
            <a:ext cx="1734" cy="1861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0"/>
          <p:cNvCxnSpPr>
            <a:stCxn id="153" idx="0"/>
            <a:endCxn id="149" idx="4"/>
          </p:cNvCxnSpPr>
          <p:nvPr/>
        </p:nvCxnSpPr>
        <p:spPr>
          <a:xfrm rot="16200000" flipV="1">
            <a:off x="2068367" y="6280047"/>
            <a:ext cx="424005" cy="811916"/>
          </a:xfrm>
          <a:prstGeom prst="bentConnector3">
            <a:avLst>
              <a:gd name="adj1" fmla="val 47753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Flowchart: Data 159"/>
          <p:cNvSpPr/>
          <p:nvPr/>
        </p:nvSpPr>
        <p:spPr>
          <a:xfrm>
            <a:off x="1350626" y="7456445"/>
            <a:ext cx="990833" cy="372291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Substitution by median</a:t>
            </a:r>
            <a:endParaRPr lang="en-US" sz="900" dirty="0">
              <a:solidFill>
                <a:prstClr val="black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1894200" y="7270298"/>
            <a:ext cx="1734" cy="1861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74761" y="8180628"/>
            <a:ext cx="371475" cy="371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63" name="Straight Arrow Connector 10"/>
          <p:cNvCxnSpPr>
            <a:stCxn id="162" idx="2"/>
            <a:endCxn id="90" idx="2"/>
          </p:cNvCxnSpPr>
          <p:nvPr/>
        </p:nvCxnSpPr>
        <p:spPr>
          <a:xfrm rot="10800000">
            <a:off x="581817" y="4845142"/>
            <a:ext cx="192944" cy="3521224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0"/>
          <p:cNvCxnSpPr>
            <a:stCxn id="162" idx="6"/>
            <a:endCxn id="151" idx="2"/>
          </p:cNvCxnSpPr>
          <p:nvPr/>
        </p:nvCxnSpPr>
        <p:spPr>
          <a:xfrm flipH="1" flipV="1">
            <a:off x="1059025" y="7279652"/>
            <a:ext cx="87211" cy="1086714"/>
          </a:xfrm>
          <a:prstGeom prst="bentConnector4">
            <a:avLst>
              <a:gd name="adj1" fmla="val -163827"/>
              <a:gd name="adj2" fmla="val 32251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2" idx="4"/>
            <a:endCxn id="173" idx="0"/>
          </p:cNvCxnSpPr>
          <p:nvPr/>
        </p:nvCxnSpPr>
        <p:spPr>
          <a:xfrm>
            <a:off x="960499" y="8552103"/>
            <a:ext cx="6791" cy="2304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77284" y="8782556"/>
            <a:ext cx="1180011" cy="372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Background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144812" y="10258490"/>
            <a:ext cx="371475" cy="371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76" name="Straight Arrow Connector 10"/>
          <p:cNvCxnSpPr>
            <a:stCxn id="175" idx="2"/>
            <a:endCxn id="248" idx="2"/>
          </p:cNvCxnSpPr>
          <p:nvPr/>
        </p:nvCxnSpPr>
        <p:spPr>
          <a:xfrm rot="10800000">
            <a:off x="876712" y="10337238"/>
            <a:ext cx="3268101" cy="106990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0"/>
          <p:cNvCxnSpPr>
            <a:stCxn id="175" idx="6"/>
            <a:endCxn id="276" idx="2"/>
          </p:cNvCxnSpPr>
          <p:nvPr/>
        </p:nvCxnSpPr>
        <p:spPr>
          <a:xfrm flipV="1">
            <a:off x="4516287" y="9047452"/>
            <a:ext cx="1817675" cy="1396776"/>
          </a:xfrm>
          <a:prstGeom prst="bentConnector2">
            <a:avLst/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5" idx="4"/>
            <a:endCxn id="179" idx="0"/>
          </p:cNvCxnSpPr>
          <p:nvPr/>
        </p:nvCxnSpPr>
        <p:spPr>
          <a:xfrm flipH="1">
            <a:off x="4330549" y="10629965"/>
            <a:ext cx="1" cy="3741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740543" y="11004111"/>
            <a:ext cx="1180011" cy="372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Profile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82" name="Straight Arrow Connector 10"/>
          <p:cNvCxnSpPr>
            <a:stCxn id="175" idx="0"/>
            <a:endCxn id="160" idx="4"/>
          </p:cNvCxnSpPr>
          <p:nvPr/>
        </p:nvCxnSpPr>
        <p:spPr>
          <a:xfrm rot="16200000" flipV="1">
            <a:off x="1873420" y="7801359"/>
            <a:ext cx="2429754" cy="2484507"/>
          </a:xfrm>
          <a:prstGeom prst="bentConnector3">
            <a:avLst>
              <a:gd name="adj1" fmla="val 76265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Flowchart: Data 186"/>
          <p:cNvSpPr/>
          <p:nvPr/>
        </p:nvSpPr>
        <p:spPr>
          <a:xfrm>
            <a:off x="2267588" y="7469478"/>
            <a:ext cx="990833" cy="372291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prstClr val="black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Distribution check</a:t>
            </a:r>
            <a:endParaRPr lang="en-US" sz="900" dirty="0">
              <a:solidFill>
                <a:prstClr val="black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2751687" y="7260707"/>
            <a:ext cx="1734" cy="1861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" name="Picture 1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6" y="78238"/>
            <a:ext cx="2556231" cy="1420545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72" y="30290"/>
            <a:ext cx="3109783" cy="1728164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60" y="3081605"/>
            <a:ext cx="2420996" cy="1345392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69" y="4357990"/>
            <a:ext cx="2296431" cy="1276169"/>
          </a:xfrm>
          <a:prstGeom prst="rect">
            <a:avLst/>
          </a:prstGeom>
        </p:spPr>
      </p:pic>
      <p:cxnSp>
        <p:nvCxnSpPr>
          <p:cNvPr id="207" name="Straight Arrow Connector 206"/>
          <p:cNvCxnSpPr>
            <a:stCxn id="104" idx="2"/>
          </p:cNvCxnSpPr>
          <p:nvPr/>
        </p:nvCxnSpPr>
        <p:spPr>
          <a:xfrm flipH="1">
            <a:off x="7654595" y="4815882"/>
            <a:ext cx="1450" cy="1366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05" idx="2"/>
            <a:endCxn id="351" idx="0"/>
          </p:cNvCxnSpPr>
          <p:nvPr/>
        </p:nvCxnSpPr>
        <p:spPr>
          <a:xfrm>
            <a:off x="8538747" y="4842253"/>
            <a:ext cx="0" cy="2445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5" name="Picture 2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07" y="8434658"/>
            <a:ext cx="2619316" cy="1455602"/>
          </a:xfrm>
          <a:prstGeom prst="rect">
            <a:avLst/>
          </a:prstGeom>
        </p:spPr>
      </p:pic>
      <p:sp>
        <p:nvSpPr>
          <p:cNvPr id="244" name="Flowchart: Data 243"/>
          <p:cNvSpPr/>
          <p:nvPr/>
        </p:nvSpPr>
        <p:spPr>
          <a:xfrm>
            <a:off x="286706" y="9365718"/>
            <a:ext cx="1180011" cy="37229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Average over weeks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86705" y="9933378"/>
            <a:ext cx="1180011" cy="4038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Background Weekly Basis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250" name="Straight Arrow Connector 249"/>
          <p:cNvCxnSpPr>
            <a:stCxn id="173" idx="2"/>
          </p:cNvCxnSpPr>
          <p:nvPr/>
        </p:nvCxnSpPr>
        <p:spPr>
          <a:xfrm flipH="1">
            <a:off x="960498" y="9154847"/>
            <a:ext cx="6792" cy="2108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919499" y="9723211"/>
            <a:ext cx="3964" cy="2005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8" name="Picture 2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6" y="10587843"/>
            <a:ext cx="2709259" cy="1505585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71" y="3036312"/>
            <a:ext cx="2547072" cy="1415455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28" y="8987962"/>
            <a:ext cx="2746205" cy="1526117"/>
          </a:xfrm>
          <a:prstGeom prst="rect">
            <a:avLst/>
          </a:prstGeom>
        </p:spPr>
      </p:pic>
      <p:sp>
        <p:nvSpPr>
          <p:cNvPr id="275" name="Flowchart: Data 274"/>
          <p:cNvSpPr/>
          <p:nvPr/>
        </p:nvSpPr>
        <p:spPr>
          <a:xfrm>
            <a:off x="5737813" y="7841769"/>
            <a:ext cx="1180011" cy="372291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Average over weeks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5743956" y="8643592"/>
            <a:ext cx="1180011" cy="4038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Seasonal Spike Weekly Basis</a:t>
            </a:r>
            <a:endParaRPr lang="en-US" sz="1200" dirty="0">
              <a:solidFill>
                <a:schemeClr val="tx1"/>
              </a:solidFill>
              <a:latin typeface="Leelawadee UI Semilight" panose="020B0402040204020203" pitchFamily="34" charset="-34"/>
              <a:ea typeface="Cambria Math" panose="02040503050406030204" pitchFamily="18" charset="0"/>
              <a:cs typeface="Leelawadee UI Semilight" panose="020B0402040204020203" pitchFamily="34" charset="-34"/>
            </a:endParaRPr>
          </a:p>
        </p:txBody>
      </p:sp>
      <p:cxnSp>
        <p:nvCxnSpPr>
          <p:cNvPr id="277" name="Straight Arrow Connector 276"/>
          <p:cNvCxnSpPr>
            <a:stCxn id="275" idx="4"/>
            <a:endCxn id="276" idx="0"/>
          </p:cNvCxnSpPr>
          <p:nvPr/>
        </p:nvCxnSpPr>
        <p:spPr>
          <a:xfrm>
            <a:off x="6327819" y="8214060"/>
            <a:ext cx="6143" cy="4295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103" idx="2"/>
            <a:endCxn id="275" idx="1"/>
          </p:cNvCxnSpPr>
          <p:nvPr/>
        </p:nvCxnSpPr>
        <p:spPr>
          <a:xfrm>
            <a:off x="6327818" y="7506712"/>
            <a:ext cx="1" cy="3350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59" y="10480831"/>
            <a:ext cx="4184634" cy="2325479"/>
          </a:xfrm>
          <a:prstGeom prst="rect">
            <a:avLst/>
          </a:prstGeom>
        </p:spPr>
      </p:pic>
      <p:cxnSp>
        <p:nvCxnSpPr>
          <p:cNvPr id="284" name="Straight Arrow Connector 10"/>
          <p:cNvCxnSpPr>
            <a:stCxn id="198" idx="2"/>
            <a:endCxn id="45" idx="0"/>
          </p:cNvCxnSpPr>
          <p:nvPr/>
        </p:nvCxnSpPr>
        <p:spPr>
          <a:xfrm rot="16200000" flipH="1">
            <a:off x="2345560" y="618154"/>
            <a:ext cx="746306" cy="2507563"/>
          </a:xfrm>
          <a:prstGeom prst="curvedConnector3">
            <a:avLst>
              <a:gd name="adj1" fmla="val 9159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4" name="Picture 2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3" y="1595058"/>
            <a:ext cx="2490403" cy="1383963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61" y="1489238"/>
            <a:ext cx="2490403" cy="1383963"/>
          </a:xfrm>
          <a:prstGeom prst="rect">
            <a:avLst/>
          </a:prstGeom>
        </p:spPr>
      </p:pic>
      <p:cxnSp>
        <p:nvCxnSpPr>
          <p:cNvPr id="297" name="Straight Arrow Connector 10"/>
          <p:cNvCxnSpPr>
            <a:stCxn id="204" idx="1"/>
            <a:endCxn id="121" idx="3"/>
          </p:cNvCxnSpPr>
          <p:nvPr/>
        </p:nvCxnSpPr>
        <p:spPr>
          <a:xfrm rot="10800000" flipV="1">
            <a:off x="2400105" y="4996075"/>
            <a:ext cx="621065" cy="737574"/>
          </a:xfrm>
          <a:prstGeom prst="curvedConnector3">
            <a:avLst/>
          </a:prstGeom>
          <a:ln w="952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25" y="7144428"/>
            <a:ext cx="2097128" cy="1165413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5" y="5572599"/>
            <a:ext cx="2584854" cy="1436451"/>
          </a:xfrm>
          <a:prstGeom prst="rect">
            <a:avLst/>
          </a:prstGeom>
        </p:spPr>
      </p:pic>
      <p:cxnSp>
        <p:nvCxnSpPr>
          <p:cNvPr id="313" name="Straight Arrow Connector 10"/>
          <p:cNvCxnSpPr>
            <a:endCxn id="187" idx="4"/>
          </p:cNvCxnSpPr>
          <p:nvPr/>
        </p:nvCxnSpPr>
        <p:spPr>
          <a:xfrm rot="10800000" flipV="1">
            <a:off x="2763006" y="7611485"/>
            <a:ext cx="846169" cy="230284"/>
          </a:xfrm>
          <a:prstGeom prst="curvedConnector4">
            <a:avLst>
              <a:gd name="adj1" fmla="val 20726"/>
              <a:gd name="adj2" fmla="val 199269"/>
            </a:avLst>
          </a:prstGeom>
          <a:ln w="952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5" name="Picture 3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40" y="7398837"/>
            <a:ext cx="2378481" cy="1321766"/>
          </a:xfrm>
          <a:prstGeom prst="rect">
            <a:avLst/>
          </a:prstGeom>
        </p:spPr>
      </p:pic>
      <p:sp>
        <p:nvSpPr>
          <p:cNvPr id="192" name="Multiplication Sign 191"/>
          <p:cNvSpPr/>
          <p:nvPr/>
        </p:nvSpPr>
        <p:spPr>
          <a:xfrm>
            <a:off x="7458281" y="4884231"/>
            <a:ext cx="431041" cy="4412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37" name="Straight Arrow Connector 10"/>
          <p:cNvCxnSpPr>
            <a:stCxn id="103" idx="0"/>
            <a:endCxn id="86" idx="3"/>
          </p:cNvCxnSpPr>
          <p:nvPr/>
        </p:nvCxnSpPr>
        <p:spPr>
          <a:xfrm rot="5400000" flipH="1" flipV="1">
            <a:off x="5471170" y="4949547"/>
            <a:ext cx="3041522" cy="1328226"/>
          </a:xfrm>
          <a:prstGeom prst="bentConnector3">
            <a:avLst>
              <a:gd name="adj1" fmla="val 93843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10"/>
          <p:cNvCxnSpPr>
            <a:stCxn id="351" idx="2"/>
            <a:endCxn id="153" idx="3"/>
          </p:cNvCxnSpPr>
          <p:nvPr/>
        </p:nvCxnSpPr>
        <p:spPr>
          <a:xfrm rot="10800000" flipV="1">
            <a:off x="3027973" y="5272494"/>
            <a:ext cx="5325037" cy="1811660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8353009" y="5086756"/>
            <a:ext cx="371475" cy="371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56" name="Straight Arrow Connector 355"/>
          <p:cNvCxnSpPr>
            <a:stCxn id="351" idx="4"/>
            <a:endCxn id="357" idx="0"/>
          </p:cNvCxnSpPr>
          <p:nvPr/>
        </p:nvCxnSpPr>
        <p:spPr>
          <a:xfrm>
            <a:off x="8538747" y="5458231"/>
            <a:ext cx="0" cy="1453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8197101" y="5603622"/>
            <a:ext cx="683292" cy="372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Outstanding Congestion</a:t>
            </a:r>
          </a:p>
        </p:txBody>
      </p:sp>
      <p:pic>
        <p:nvPicPr>
          <p:cNvPr id="362" name="Picture 36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64" y="5987999"/>
            <a:ext cx="2572628" cy="13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9400</TotalTime>
  <Words>69</Words>
  <Application>Microsoft Office PowerPoint</Application>
  <PresentationFormat>A3 Paper (297x420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Leelawadee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</dc:creator>
  <cp:lastModifiedBy>Cabrejas Egea, Alvaro</cp:lastModifiedBy>
  <cp:revision>54</cp:revision>
  <cp:lastPrinted>2017-07-20T14:22:20Z</cp:lastPrinted>
  <dcterms:created xsi:type="dcterms:W3CDTF">2017-03-07T10:20:05Z</dcterms:created>
  <dcterms:modified xsi:type="dcterms:W3CDTF">2017-07-25T12:08:53Z</dcterms:modified>
</cp:coreProperties>
</file>