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5" r:id="rId2"/>
    <p:sldMasterId id="2147483660" r:id="rId3"/>
  </p:sldMasterIdLst>
  <p:notesMasterIdLst>
    <p:notesMasterId r:id="rId9"/>
  </p:notesMasterIdLst>
  <p:handoutMasterIdLst>
    <p:handoutMasterId r:id="rId10"/>
  </p:handoutMasterIdLst>
  <p:sldIdLst>
    <p:sldId id="269" r:id="rId4"/>
    <p:sldId id="270" r:id="rId5"/>
    <p:sldId id="271" r:id="rId6"/>
    <p:sldId id="272" r:id="rId7"/>
    <p:sldId id="273" r:id="rId8"/>
  </p:sldIdLst>
  <p:sldSz cx="9144000" cy="5143500" type="screen16x9"/>
  <p:notesSz cx="67818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7" autoAdjust="0"/>
    <p:restoredTop sz="90929"/>
  </p:normalViewPr>
  <p:slideViewPr>
    <p:cSldViewPr showGuides="1">
      <p:cViewPr>
        <p:scale>
          <a:sx n="96" d="100"/>
          <a:sy n="96" d="100"/>
        </p:scale>
        <p:origin x="378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107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819A2C5-D425-418A-813C-D2056631D7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4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5350"/>
            <a:ext cx="49720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1639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639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107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4F9E15A-2DDD-48A4-81E6-2EDEC1199F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10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427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504" y="3507854"/>
            <a:ext cx="7056784" cy="72008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504" y="4299942"/>
            <a:ext cx="6400800" cy="545424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5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A786-226B-42DD-93E8-A1CF609743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9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48C52-FFFD-49F6-B265-F7E72DF156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537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1450"/>
            <a:ext cx="194310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76900" cy="39433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5EEF6-EF9C-46E6-8B5F-3F5CA92D3B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089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2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8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5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77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2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257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0" y="2895786"/>
            <a:ext cx="7056784" cy="97210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432" y="3898534"/>
            <a:ext cx="6400800" cy="995474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238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47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3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3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7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D4E8-1442-4A26-862E-F7A1A3386CB3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8AA0D-06A5-4A03-86AF-FCD31649C8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8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40FB6-9916-4744-A588-88582159FB2B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5FE55-7890-4B92-8DAC-E9A4D1B545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45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12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1923679"/>
            <a:ext cx="7772400" cy="2403053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2E35-467A-4B59-82DC-CA561B91D6DD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FB9F-F625-4E59-ABB6-F6A9692E42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36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47B15-667E-4BCF-8B3A-A77556EB54EA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6B6B-B495-4202-9733-F50C9C7FB7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36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AC0FC-96BA-4D10-9D73-BF78231C6B28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D48-89ED-4225-9717-C63FF82E1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7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9EE57-8035-41DD-9C26-3C6F5DAA7CFD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0DCE-CC63-41F3-B3BF-2DC7C1BD5F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8804-937B-40C3-8369-0CF62D082B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8784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AF2E-DC61-4E6E-94AB-B60AED80656E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1BE9-486E-45C4-86CB-5A5F3C395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44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98C3-4A5E-46F2-8CA9-97065EF60EB5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7412-71D6-44C2-A9F5-635BC2763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44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8D83-690E-44A6-9615-6E3773D09219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233AE-E9D9-464A-AA2D-6B972A04F9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33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34E77-4970-41AE-8E37-D8248A576885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ED2-2637-4A41-9192-F691BFD70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36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04DF-1EF5-402B-A3AD-220EAF3DB805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4ABD-F176-4BF4-91E7-E32687AA68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8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12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6323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8B94E-925D-4A32-90AE-A4FAA5B806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47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3E9-7FF0-4902-80F9-E8997D5A0E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52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03937-7804-4435-8F73-564F70BF04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697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CFF8C-A83F-461F-AEDD-249687053B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70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0086-8934-43DE-AB7F-FE2D8ACF74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90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78CB3-4A42-4C7D-9227-6531CAA8D3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41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287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17195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417195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17195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8B2FC1F5-3F11-4F4C-98D3-E04A951B33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3" name="Picture 2" descr="M:\DV\EXTERNAL AFFAIRS - University Marketing\Branding\Brand Implementation Programme\templates\work in progress PPT\Graphics\16_9\16-9_W_line_sky_blue.jpg"/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531500"/>
            <a:ext cx="9144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7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12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364350"/>
            <a:ext cx="70567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4978-FF33-4943-AA93-CA0F6CF72124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FADD070-3693-41F0-BADB-35FB541A71E6}" type="datetimeFigureOut">
              <a:rPr lang="en-GB"/>
              <a:pPr>
                <a:defRPr/>
              </a:pPr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91FB2FD-B962-4662-80C0-9F11CBA06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512" y="3435846"/>
            <a:ext cx="7056784" cy="972108"/>
          </a:xfrm>
        </p:spPr>
        <p:txBody>
          <a:bodyPr/>
          <a:lstStyle/>
          <a:p>
            <a:endParaRPr lang="en-GB" alt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79512" y="4407955"/>
            <a:ext cx="6400800" cy="995474"/>
          </a:xfrm>
        </p:spPr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258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arwick_16-9_skyblue_20oc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uni_of_warwick_skyblue_16_9_2810</Template>
  <TotalTime>0</TotalTime>
  <Words>0</Words>
  <Application>Microsoft Office PowerPoint</Application>
  <PresentationFormat>On-screen Show (16:9)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template_warwick_16-9_skyblue_20oct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Cabrejas Egea, Alvaro</dc:creator>
  <cp:lastModifiedBy>Cabrejas Egea, Alvaro</cp:lastModifiedBy>
  <cp:revision>1</cp:revision>
  <cp:lastPrinted>2001-12-07T16:14:49Z</cp:lastPrinted>
  <dcterms:created xsi:type="dcterms:W3CDTF">2016-09-26T18:04:29Z</dcterms:created>
  <dcterms:modified xsi:type="dcterms:W3CDTF">2016-09-26T18:05:02Z</dcterms:modified>
</cp:coreProperties>
</file>