
<file path=[Content_Types].xml><?xml version="1.0" encoding="utf-8"?>
<Types xmlns="http://schemas.openxmlformats.org/package/2006/content-types">
  <Default Extension="bin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259" r:id="rId3"/>
  </p:sldIdLst>
  <p:sldSz cx="10944225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9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8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3D75AFC-8523-4A8C-B7F9-14975E0641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0C5F37-9EAE-42C6-8B79-796F88FC18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3CB64-7ED2-413E-92E5-9E5ECDDC5653}" type="datetimeFigureOut">
              <a:rPr lang="de-CH"/>
              <a:t>18.10.2024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DF79E1-529E-4946-A158-7767C24D0F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D8A2B9-091D-462C-86C8-F4BBAA3646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E85DD-9B08-498C-ABCE-CE60654D0F7C}" type="slidenum">
              <a:rPr lang="de-CH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3306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5ABEF-1649-414E-9F1A-4DEFB4FDA52D}" type="datetimeFigureOut">
              <a:rPr lang="de-CH"/>
              <a:t>18.10.2024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143000"/>
            <a:ext cx="492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DBF93-C8C6-4EB3-9999-BD39A0010D16}" type="slidenum">
              <a:rPr lang="de-CH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9057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&lt;Einzelfelder_Präsentationstitel&gt;">
            <a:extLst>
              <a:ext uri="{FF2B5EF4-FFF2-40B4-BE49-F238E27FC236}">
                <a16:creationId xmlns:a16="http://schemas.microsoft.com/office/drawing/2014/main" id="{21F5C175-5CDD-4119-8E88-D19A21B9E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9002" y="1448313"/>
            <a:ext cx="5066448" cy="2713997"/>
          </a:xfrm>
        </p:spPr>
        <p:txBody>
          <a:bodyPr anchor="t" anchorCtr="0"/>
          <a:lstStyle>
            <a:lvl1pPr algn="l">
              <a:defRPr sz="3800" spc="50" baseline="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 descr="&lt;Mitarbeitende_Ersteller_Mitarbeitende_FakultaetE&gt;&#10;&#10;&lt;mitarbeitende_ersteller_mitarbeitende_institutE&gt;">
            <a:extLst>
              <a:ext uri="{FF2B5EF4-FFF2-40B4-BE49-F238E27FC236}">
                <a16:creationId xmlns:a16="http://schemas.microsoft.com/office/drawing/2014/main" id="{BBD95983-37AF-4025-91FE-CAC128DFA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3550" y="368299"/>
            <a:ext cx="5040000" cy="684213"/>
          </a:xfrm>
        </p:spPr>
        <p:txBody>
          <a:bodyPr tIns="18000"/>
          <a:lstStyle>
            <a:lvl1pPr marL="0" indent="0" algn="l">
              <a:buNone/>
              <a:defRPr sz="1000" b="1" cap="all" spc="50" baseline="0"/>
            </a:lvl1pPr>
            <a:lvl2pPr marL="410428" indent="0" algn="ctr">
              <a:buNone/>
              <a:defRPr sz="1795"/>
            </a:lvl2pPr>
            <a:lvl3pPr marL="820857" indent="0" algn="ctr">
              <a:buNone/>
              <a:defRPr sz="1616"/>
            </a:lvl3pPr>
            <a:lvl4pPr marL="1231285" indent="0" algn="ctr">
              <a:buNone/>
              <a:defRPr sz="1436"/>
            </a:lvl4pPr>
            <a:lvl5pPr marL="1641714" indent="0" algn="ctr">
              <a:buNone/>
              <a:defRPr sz="1436"/>
            </a:lvl5pPr>
            <a:lvl6pPr marL="2052142" indent="0" algn="ctr">
              <a:buNone/>
              <a:defRPr sz="1436"/>
            </a:lvl6pPr>
            <a:lvl7pPr marL="2462571" indent="0" algn="ctr">
              <a:buNone/>
              <a:defRPr sz="1436"/>
            </a:lvl7pPr>
            <a:lvl8pPr marL="2872999" indent="0" algn="ctr">
              <a:buNone/>
              <a:defRPr sz="1436"/>
            </a:lvl8pPr>
            <a:lvl9pPr marL="3283428" indent="0" algn="ctr">
              <a:buNone/>
              <a:defRPr sz="1436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94F14CC-4D14-46F5-B520-ADCE2CD58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1" y="400414"/>
            <a:ext cx="2419350" cy="597569"/>
          </a:xfrm>
          <a:prstGeom prst="rect">
            <a:avLst/>
          </a:prstGeom>
        </p:spPr>
      </p:pic>
      <p:sp>
        <p:nvSpPr>
          <p:cNvPr id="18" name="Datumsplatzhalter 17" descr="&lt;Einzelfelder_Präsentationstitel&gt;, &lt;Einzelfelder_Datum&gt;">
            <a:extLst>
              <a:ext uri="{FF2B5EF4-FFF2-40B4-BE49-F238E27FC236}">
                <a16:creationId xmlns:a16="http://schemas.microsoft.com/office/drawing/2014/main" id="{B1323FEA-EBF4-4D0D-903F-F7D9F322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19" name="Fußzeilenplatzhalter 18" descr="&lt;Mitarbeitende_Ersteller_Mitarbeitende_Titelmitname&gt;">
            <a:extLst>
              <a:ext uri="{FF2B5EF4-FFF2-40B4-BE49-F238E27FC236}">
                <a16:creationId xmlns:a16="http://schemas.microsoft.com/office/drawing/2014/main" id="{45DABE74-37F5-49AB-932A-B5B1BF77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3550" y="4258800"/>
            <a:ext cx="5040000" cy="216000"/>
          </a:xfrm>
        </p:spPr>
        <p:txBody>
          <a:bodyPr bIns="0" anchor="t" anchorCtr="0"/>
          <a:lstStyle>
            <a:lvl1pPr>
              <a:defRPr lang="de-CH" sz="1000" b="1" kern="1200" cap="all" spc="5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820857">
              <a:lnSpc>
                <a:spcPct val="117000"/>
              </a:lnSpc>
            </a:pPr>
            <a:endParaRPr/>
          </a:p>
        </p:txBody>
      </p:sp>
      <p:sp>
        <p:nvSpPr>
          <p:cNvPr id="29" name="Bildplatzhalter 21">
            <a:extLst>
              <a:ext uri="{FF2B5EF4-FFF2-40B4-BE49-F238E27FC236}">
                <a16:creationId xmlns:a16="http://schemas.microsoft.com/office/drawing/2014/main" id="{6DAB252E-9367-4CCD-9C6E-4EF95D98F00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58775" y="1538287"/>
            <a:ext cx="4824000" cy="4824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CH" dirty="0"/>
              <a:t>Titelbild</a:t>
            </a:r>
          </a:p>
        </p:txBody>
      </p:sp>
    </p:spTree>
    <p:extLst>
      <p:ext uri="{BB962C8B-B14F-4D97-AF65-F5344CB8AC3E}">
        <p14:creationId xmlns:p14="http://schemas.microsoft.com/office/powerpoint/2010/main" val="3362498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82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1 Bild link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386" y="1009863"/>
            <a:ext cx="5902614" cy="360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DCDC9-8581-4933-B09A-8E31DBD4F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9949" y="1484314"/>
            <a:ext cx="5902325" cy="47529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BCF6B4D8-F15B-49F1-9E6E-32F19A41B1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775" y="1052514"/>
            <a:ext cx="3960000" cy="5184774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133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2 Bilder links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386" y="1009863"/>
            <a:ext cx="5902614" cy="360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DCDC9-8581-4933-B09A-8E31DBD4F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9949" y="1484314"/>
            <a:ext cx="5902325" cy="47529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BCF6B4D8-F15B-49F1-9E6E-32F19A41B1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775" y="1052513"/>
            <a:ext cx="3960000" cy="252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3" name="Bildplatzhalter 21">
            <a:extLst>
              <a:ext uri="{FF2B5EF4-FFF2-40B4-BE49-F238E27FC236}">
                <a16:creationId xmlns:a16="http://schemas.microsoft.com/office/drawing/2014/main" id="{14A7B445-738B-4806-9CF6-B4BF0DC661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8775" y="3717288"/>
            <a:ext cx="3960000" cy="252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0266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1 Bild rechts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27" y="1009863"/>
            <a:ext cx="5040920" cy="360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DCDC9-8581-4933-B09A-8E31DBD4F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2" y="1484314"/>
            <a:ext cx="5040673" cy="47529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BCF6B4D8-F15B-49F1-9E6E-32F19A41B1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41354" y="1052514"/>
            <a:ext cx="5040920" cy="5184774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2909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1 Bild recht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26" y="1009863"/>
            <a:ext cx="5904563" cy="360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DCDC9-8581-4933-B09A-8E31DBD4F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2" y="1484314"/>
            <a:ext cx="5904274" cy="47529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BCF6B4D8-F15B-49F1-9E6E-32F19A41B1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22274" y="1052514"/>
            <a:ext cx="3960000" cy="5184774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51824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2 Bilder rechts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26" y="1009863"/>
            <a:ext cx="5904563" cy="360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DCDC9-8581-4933-B09A-8E31DBD4F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2" y="1484314"/>
            <a:ext cx="5904274" cy="47529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F7482BBE-ADCE-4918-8B03-B5D8365B63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22775" y="1052513"/>
            <a:ext cx="3960000" cy="252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1" name="Bildplatzhalter 21">
            <a:extLst>
              <a:ext uri="{FF2B5EF4-FFF2-40B4-BE49-F238E27FC236}">
                <a16:creationId xmlns:a16="http://schemas.microsoft.com/office/drawing/2014/main" id="{AB86386F-C024-4658-B84E-553F66937BC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22775" y="3717288"/>
            <a:ext cx="3960000" cy="2520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1733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1 Bild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009863"/>
            <a:ext cx="10224000" cy="360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87C1CC-A495-4B07-A6A0-8FFE55E067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774" y="1538288"/>
            <a:ext cx="10226675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7523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87C1CC-A495-4B07-A6A0-8FFE55E067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773" y="1538288"/>
            <a:ext cx="5039087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5CE2E9F9-019C-4F72-8274-1229F4AE9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43550" y="1538288"/>
            <a:ext cx="5039224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5588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87C1CC-A495-4B07-A6A0-8FFE55E067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774" y="1538288"/>
            <a:ext cx="3672000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5CE2E9F9-019C-4F72-8274-1229F4AE9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176713" y="1538288"/>
            <a:ext cx="6406061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3609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5CE2E9F9-019C-4F72-8274-1229F4AE9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538288"/>
            <a:ext cx="6406061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1" name="Bildplatzhalter 21">
            <a:extLst>
              <a:ext uri="{FF2B5EF4-FFF2-40B4-BE49-F238E27FC236}">
                <a16:creationId xmlns:a16="http://schemas.microsoft.com/office/drawing/2014/main" id="{368CCEDC-8DFC-4679-A5C8-93028A06B7B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10774" y="1538288"/>
            <a:ext cx="3672000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29716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Bilder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87C1CC-A495-4B07-A6A0-8FFE55E067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773" y="1538288"/>
            <a:ext cx="5039087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5CE2E9F9-019C-4F72-8274-1229F4AE9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43550" y="1538288"/>
            <a:ext cx="5039224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2" name="Bildplatzhalter 21">
            <a:extLst>
              <a:ext uri="{FF2B5EF4-FFF2-40B4-BE49-F238E27FC236}">
                <a16:creationId xmlns:a16="http://schemas.microsoft.com/office/drawing/2014/main" id="{9739EC24-3268-4D6A-B350-DD48DBB196A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8773" y="3969288"/>
            <a:ext cx="5039087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4857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rosa">
    <p:bg>
      <p:bgPr>
        <a:solidFill>
          <a:srgbClr val="F9D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&lt;Einzelfelder_Präsentationstitel&gt;">
            <a:extLst>
              <a:ext uri="{FF2B5EF4-FFF2-40B4-BE49-F238E27FC236}">
                <a16:creationId xmlns:a16="http://schemas.microsoft.com/office/drawing/2014/main" id="{21F5C175-5CDD-4119-8E88-D19A21B9E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9002" y="1448313"/>
            <a:ext cx="5066448" cy="2713997"/>
          </a:xfrm>
        </p:spPr>
        <p:txBody>
          <a:bodyPr anchor="t" anchorCtr="0"/>
          <a:lstStyle>
            <a:lvl1pPr algn="l">
              <a:defRPr sz="3800" spc="50" baseline="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 descr="&lt;Mitarbeitende_Ersteller_Mitarbeitende_FakultaetE&gt;&#10;&#10;&lt;mitarbeitende_ersteller_mitarbeitende_institutE&gt;">
            <a:extLst>
              <a:ext uri="{FF2B5EF4-FFF2-40B4-BE49-F238E27FC236}">
                <a16:creationId xmlns:a16="http://schemas.microsoft.com/office/drawing/2014/main" id="{BBD95983-37AF-4025-91FE-CAC128DFA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3550" y="368300"/>
            <a:ext cx="5040000" cy="684000"/>
          </a:xfrm>
        </p:spPr>
        <p:txBody>
          <a:bodyPr tIns="18000"/>
          <a:lstStyle>
            <a:lvl1pPr marL="0" indent="0" algn="l">
              <a:buNone/>
              <a:defRPr sz="1000" b="1" cap="all" spc="50" baseline="0"/>
            </a:lvl1pPr>
            <a:lvl2pPr marL="410428" indent="0" algn="ctr">
              <a:buNone/>
              <a:defRPr sz="1795"/>
            </a:lvl2pPr>
            <a:lvl3pPr marL="820857" indent="0" algn="ctr">
              <a:buNone/>
              <a:defRPr sz="1616"/>
            </a:lvl3pPr>
            <a:lvl4pPr marL="1231285" indent="0" algn="ctr">
              <a:buNone/>
              <a:defRPr sz="1436"/>
            </a:lvl4pPr>
            <a:lvl5pPr marL="1641714" indent="0" algn="ctr">
              <a:buNone/>
              <a:defRPr sz="1436"/>
            </a:lvl5pPr>
            <a:lvl6pPr marL="2052142" indent="0" algn="ctr">
              <a:buNone/>
              <a:defRPr sz="1436"/>
            </a:lvl6pPr>
            <a:lvl7pPr marL="2462571" indent="0" algn="ctr">
              <a:buNone/>
              <a:defRPr sz="1436"/>
            </a:lvl7pPr>
            <a:lvl8pPr marL="2872999" indent="0" algn="ctr">
              <a:buNone/>
              <a:defRPr sz="1436"/>
            </a:lvl8pPr>
            <a:lvl9pPr marL="3283428" indent="0" algn="ctr">
              <a:buNone/>
              <a:defRPr sz="1436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94F14CC-4D14-46F5-B520-ADCE2CD58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1" y="424640"/>
            <a:ext cx="2419350" cy="549118"/>
          </a:xfrm>
          <a:prstGeom prst="rect">
            <a:avLst/>
          </a:prstGeom>
        </p:spPr>
      </p:pic>
      <p:sp>
        <p:nvSpPr>
          <p:cNvPr id="18" name="Datumsplatzhalter 17" descr="&lt;Einzelfelder_Präsentationstitel&gt;, &lt;Einzelfelder_Datum&gt;">
            <a:extLst>
              <a:ext uri="{FF2B5EF4-FFF2-40B4-BE49-F238E27FC236}">
                <a16:creationId xmlns:a16="http://schemas.microsoft.com/office/drawing/2014/main" id="{B1323FEA-EBF4-4D0D-903F-F7D9F322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19" name="Fußzeilenplatzhalter 18" descr="&lt;Mitarbeitende_Ersteller_Mitarbeitende_Titelmitname&gt;">
            <a:extLst>
              <a:ext uri="{FF2B5EF4-FFF2-40B4-BE49-F238E27FC236}">
                <a16:creationId xmlns:a16="http://schemas.microsoft.com/office/drawing/2014/main" id="{45DABE74-37F5-49AB-932A-B5B1BF77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3550" y="4258800"/>
            <a:ext cx="5040000" cy="216000"/>
          </a:xfrm>
        </p:spPr>
        <p:txBody>
          <a:bodyPr bIns="0" anchor="t" anchorCtr="0"/>
          <a:lstStyle>
            <a:lvl1pPr>
              <a:defRPr lang="de-CH" sz="1000" b="1" kern="1200" cap="all" spc="5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820857">
              <a:lnSpc>
                <a:spcPct val="117000"/>
              </a:lnSpc>
            </a:pPr>
            <a:endParaRPr lang="de-CH" sz="1000" b="1" kern="1200" cap="all" spc="5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Bildplatzhalter 21">
            <a:extLst>
              <a:ext uri="{FF2B5EF4-FFF2-40B4-BE49-F238E27FC236}">
                <a16:creationId xmlns:a16="http://schemas.microsoft.com/office/drawing/2014/main" id="{6DAB252E-9367-4CCD-9C6E-4EF95D98F00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58775" y="1538288"/>
            <a:ext cx="4824000" cy="4824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CH" dirty="0"/>
              <a:t>Titelbild</a:t>
            </a:r>
          </a:p>
        </p:txBody>
      </p:sp>
    </p:spTree>
    <p:extLst>
      <p:ext uri="{BB962C8B-B14F-4D97-AF65-F5344CB8AC3E}">
        <p14:creationId xmlns:p14="http://schemas.microsoft.com/office/powerpoint/2010/main" val="3086272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82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Bilder -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87C1CC-A495-4B07-A6A0-8FFE55E067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774" y="1538288"/>
            <a:ext cx="3672000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5CE2E9F9-019C-4F72-8274-1229F4AE9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176713" y="1538288"/>
            <a:ext cx="6406061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2" name="Bildplatzhalter 21">
            <a:extLst>
              <a:ext uri="{FF2B5EF4-FFF2-40B4-BE49-F238E27FC236}">
                <a16:creationId xmlns:a16="http://schemas.microsoft.com/office/drawing/2014/main" id="{9739EC24-3268-4D6A-B350-DD48DBB196A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8774" y="3969288"/>
            <a:ext cx="3672000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74387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Bilder -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5CE2E9F9-019C-4F72-8274-1229F4AE9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1451" y="1538288"/>
            <a:ext cx="5039224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87C1CC-A495-4B07-A6A0-8FFE55E067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43550" y="1538288"/>
            <a:ext cx="5039087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2" name="Bildplatzhalter 21">
            <a:extLst>
              <a:ext uri="{FF2B5EF4-FFF2-40B4-BE49-F238E27FC236}">
                <a16:creationId xmlns:a16="http://schemas.microsoft.com/office/drawing/2014/main" id="{9739EC24-3268-4D6A-B350-DD48DBB196A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43550" y="3969288"/>
            <a:ext cx="5039087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83293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-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87C1CC-A495-4B07-A6A0-8FFE55E067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10775" y="1538288"/>
            <a:ext cx="3672000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5CE2E9F9-019C-4F72-8274-1229F4AE9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0" y="1538288"/>
            <a:ext cx="6406061" cy="4699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2" name="Bildplatzhalter 21">
            <a:extLst>
              <a:ext uri="{FF2B5EF4-FFF2-40B4-BE49-F238E27FC236}">
                <a16:creationId xmlns:a16="http://schemas.microsoft.com/office/drawing/2014/main" id="{9739EC24-3268-4D6A-B350-DD48DBB196A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10775" y="3969288"/>
            <a:ext cx="3672000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68185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4 Bilder -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7787C1CC-A495-4B07-A6A0-8FFE55E067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46363" y="1538288"/>
            <a:ext cx="5039087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5CE2E9F9-019C-4F72-8274-1229F4AE9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1451" y="1538288"/>
            <a:ext cx="5039224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2" name="Bildplatzhalter 21">
            <a:extLst>
              <a:ext uri="{FF2B5EF4-FFF2-40B4-BE49-F238E27FC236}">
                <a16:creationId xmlns:a16="http://schemas.microsoft.com/office/drawing/2014/main" id="{9739EC24-3268-4D6A-B350-DD48DBB196A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46363" y="3969288"/>
            <a:ext cx="5039087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1" name="Bildplatzhalter 21">
            <a:extLst>
              <a:ext uri="{FF2B5EF4-FFF2-40B4-BE49-F238E27FC236}">
                <a16:creationId xmlns:a16="http://schemas.microsoft.com/office/drawing/2014/main" id="{BA3C8027-C8E8-4866-A6CB-9C44D9957E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1451" y="3969288"/>
            <a:ext cx="5039224" cy="226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3058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 descr="&lt;Einzelfelder_Präsentationstitel&gt;, &lt;Einzelfelder_Datum&gt;">
            <a:extLst>
              <a:ext uri="{FF2B5EF4-FFF2-40B4-BE49-F238E27FC236}">
                <a16:creationId xmlns:a16="http://schemas.microsoft.com/office/drawing/2014/main" id="{ECF68D89-E961-4DB4-93B2-E48325FC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6" name="Fußzeilenplatzhalter 5" descr="&lt;Mitarbeitende_Ersteller_Mitarbeitende_Titelmitname&gt;">
            <a:extLst>
              <a:ext uri="{FF2B5EF4-FFF2-40B4-BE49-F238E27FC236}">
                <a16:creationId xmlns:a16="http://schemas.microsoft.com/office/drawing/2014/main" id="{A4C023A7-5F25-4081-ADAE-1A835711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DA23FD-9046-4D68-8042-6EAA9D04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670779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E6DDF3-5C05-48D7-B14F-C1A55FED1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Datumsplatzhalter 3" descr="&lt;Einzelfelder_Präsentationstitel&gt;, &lt;Einzelfelder_Datum&gt;">
            <a:extLst>
              <a:ext uri="{FF2B5EF4-FFF2-40B4-BE49-F238E27FC236}">
                <a16:creationId xmlns:a16="http://schemas.microsoft.com/office/drawing/2014/main" id="{4857FD85-AC0B-4D14-821D-FE9B9482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5" name="Fußzeilenplatzhalter 4" descr="&lt;Mitarbeitende_Ersteller_Mitarbeitende_Titelmitname&gt;">
            <a:extLst>
              <a:ext uri="{FF2B5EF4-FFF2-40B4-BE49-F238E27FC236}">
                <a16:creationId xmlns:a16="http://schemas.microsoft.com/office/drawing/2014/main" id="{32010953-3546-4290-BA6D-D7F662A3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92DEC-4CF7-48F6-B4FE-D0061E31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42328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rgbClr val="F9D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800" y="1454186"/>
            <a:ext cx="5066650" cy="4783102"/>
          </a:xfrm>
        </p:spPr>
        <p:txBody>
          <a:bodyPr/>
          <a:lstStyle>
            <a:lvl1pPr>
              <a:defRPr lang="de-CH" sz="3800" b="1" kern="1200" cap="all" spc="50" baseline="0" dirty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4" name="Datumsplatzhalter 3" descr="&lt;Einzelfelder_Präsentationstitel&gt;, &lt;Einzelfelder_Datum&gt;">
            <a:extLst>
              <a:ext uri="{FF2B5EF4-FFF2-40B4-BE49-F238E27FC236}">
                <a16:creationId xmlns:a16="http://schemas.microsoft.com/office/drawing/2014/main" id="{4857FD85-AC0B-4D14-821D-FE9B9482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5" name="Fußzeilenplatzhalter 4" descr="&lt;Mitarbeitende_Ersteller_Mitarbeitende_Titelmitname&gt;">
            <a:extLst>
              <a:ext uri="{FF2B5EF4-FFF2-40B4-BE49-F238E27FC236}">
                <a16:creationId xmlns:a16="http://schemas.microsoft.com/office/drawing/2014/main" id="{32010953-3546-4290-BA6D-D7F662A3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92DEC-4CF7-48F6-B4FE-D0061E31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39498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Partner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&lt;Einzelfelder_Präsentationstitel&gt;">
            <a:extLst>
              <a:ext uri="{FF2B5EF4-FFF2-40B4-BE49-F238E27FC236}">
                <a16:creationId xmlns:a16="http://schemas.microsoft.com/office/drawing/2014/main" id="{21F5C175-5CDD-4119-8E88-D19A21B9E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9002" y="1448313"/>
            <a:ext cx="5066448" cy="2713997"/>
          </a:xfrm>
        </p:spPr>
        <p:txBody>
          <a:bodyPr anchor="t" anchorCtr="0"/>
          <a:lstStyle>
            <a:lvl1pPr algn="l">
              <a:defRPr sz="3800" spc="50" baseline="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 descr="&lt;Mitarbeitende_Ersteller_Mitarbeitende_FakultaetE&gt;&#10;&#10;&lt;mitarbeitende_ersteller_mitarbeitende_institutE&gt;">
            <a:extLst>
              <a:ext uri="{FF2B5EF4-FFF2-40B4-BE49-F238E27FC236}">
                <a16:creationId xmlns:a16="http://schemas.microsoft.com/office/drawing/2014/main" id="{BBD95983-37AF-4025-91FE-CAC128DFA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3550" y="368300"/>
            <a:ext cx="5040000" cy="684000"/>
          </a:xfrm>
        </p:spPr>
        <p:txBody>
          <a:bodyPr tIns="18000"/>
          <a:lstStyle>
            <a:lvl1pPr marL="0" indent="0" algn="l">
              <a:buNone/>
              <a:defRPr sz="1000" b="1" cap="all" spc="50" baseline="0"/>
            </a:lvl1pPr>
            <a:lvl2pPr marL="410428" indent="0" algn="ctr">
              <a:buNone/>
              <a:defRPr sz="1795"/>
            </a:lvl2pPr>
            <a:lvl3pPr marL="820857" indent="0" algn="ctr">
              <a:buNone/>
              <a:defRPr sz="1616"/>
            </a:lvl3pPr>
            <a:lvl4pPr marL="1231285" indent="0" algn="ctr">
              <a:buNone/>
              <a:defRPr sz="1436"/>
            </a:lvl4pPr>
            <a:lvl5pPr marL="1641714" indent="0" algn="ctr">
              <a:buNone/>
              <a:defRPr sz="1436"/>
            </a:lvl5pPr>
            <a:lvl6pPr marL="2052142" indent="0" algn="ctr">
              <a:buNone/>
              <a:defRPr sz="1436"/>
            </a:lvl6pPr>
            <a:lvl7pPr marL="2462571" indent="0" algn="ctr">
              <a:buNone/>
              <a:defRPr sz="1436"/>
            </a:lvl7pPr>
            <a:lvl8pPr marL="2872999" indent="0" algn="ctr">
              <a:buNone/>
              <a:defRPr sz="1436"/>
            </a:lvl8pPr>
            <a:lvl9pPr marL="3283428" indent="0" algn="ctr">
              <a:buNone/>
              <a:defRPr sz="1436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94F14CC-4D14-46F5-B520-ADCE2CD58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1" y="400414"/>
            <a:ext cx="2419350" cy="597569"/>
          </a:xfrm>
          <a:prstGeom prst="rect">
            <a:avLst/>
          </a:prstGeom>
        </p:spPr>
      </p:pic>
      <p:sp>
        <p:nvSpPr>
          <p:cNvPr id="18" name="Datumsplatzhalter 17" descr="&lt;Einzelfelder_Präsentationstitel&gt;, &lt;Einzelfelder_Datum&gt;">
            <a:extLst>
              <a:ext uri="{FF2B5EF4-FFF2-40B4-BE49-F238E27FC236}">
                <a16:creationId xmlns:a16="http://schemas.microsoft.com/office/drawing/2014/main" id="{B1323FEA-EBF4-4D0D-903F-F7D9F322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19" name="Fußzeilenplatzhalter 18" descr="&lt;Mitarbeitende_Ersteller_Mitarbeitende_Titelmitname&gt;">
            <a:extLst>
              <a:ext uri="{FF2B5EF4-FFF2-40B4-BE49-F238E27FC236}">
                <a16:creationId xmlns:a16="http://schemas.microsoft.com/office/drawing/2014/main" id="{45DABE74-37F5-49AB-932A-B5B1BF77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3550" y="4257926"/>
            <a:ext cx="5040000" cy="216000"/>
          </a:xfrm>
        </p:spPr>
        <p:txBody>
          <a:bodyPr bIns="0" anchor="t" anchorCtr="0"/>
          <a:lstStyle>
            <a:lvl1pPr>
              <a:defRPr lang="de-CH" sz="1000" b="1" kern="1200" cap="all" spc="5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820857">
              <a:lnSpc>
                <a:spcPct val="117000"/>
              </a:lnSpc>
            </a:pPr>
            <a:endParaRPr lang="de-CH" sz="1000" b="1" kern="1200" cap="all" spc="5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Bildplatzhalter 21">
            <a:extLst>
              <a:ext uri="{FF2B5EF4-FFF2-40B4-BE49-F238E27FC236}">
                <a16:creationId xmlns:a16="http://schemas.microsoft.com/office/drawing/2014/main" id="{CC393FA3-A6A3-41AF-8F2C-A42D465142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8775" y="1538288"/>
            <a:ext cx="4824000" cy="4824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CH" dirty="0"/>
              <a:t>Titelbild</a:t>
            </a:r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BD2FFD82-6F1D-4CEF-992A-ED4A7CA56F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543550" y="5203611"/>
            <a:ext cx="973138" cy="49392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CH" dirty="0"/>
              <a:t>Partnerlogo</a:t>
            </a:r>
          </a:p>
        </p:txBody>
      </p:sp>
      <p:sp>
        <p:nvSpPr>
          <p:cNvPr id="10" name="Bildplatzhalter 21">
            <a:extLst>
              <a:ext uri="{FF2B5EF4-FFF2-40B4-BE49-F238E27FC236}">
                <a16:creationId xmlns:a16="http://schemas.microsoft.com/office/drawing/2014/main" id="{62EB18FE-B9DE-4B95-AD30-9A367FFC9C3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96075" y="5203611"/>
            <a:ext cx="973138" cy="49392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CH" dirty="0"/>
              <a:t>Partnerlogo</a:t>
            </a:r>
          </a:p>
        </p:txBody>
      </p:sp>
      <p:sp>
        <p:nvSpPr>
          <p:cNvPr id="11" name="Bildplatzhalter 21">
            <a:extLst>
              <a:ext uri="{FF2B5EF4-FFF2-40B4-BE49-F238E27FC236}">
                <a16:creationId xmlns:a16="http://schemas.microsoft.com/office/drawing/2014/main" id="{193486A0-BD3E-4A1D-93E1-ED172871C9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848600" y="5203611"/>
            <a:ext cx="973138" cy="49392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CH" dirty="0"/>
              <a:t>Partnerlogo</a:t>
            </a:r>
          </a:p>
        </p:txBody>
      </p:sp>
      <p:sp>
        <p:nvSpPr>
          <p:cNvPr id="12" name="Bildplatzhalter 21">
            <a:extLst>
              <a:ext uri="{FF2B5EF4-FFF2-40B4-BE49-F238E27FC236}">
                <a16:creationId xmlns:a16="http://schemas.microsoft.com/office/drawing/2014/main" id="{4C9FD99E-DFF1-4010-B144-89B625A6881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001125" y="5203611"/>
            <a:ext cx="973138" cy="49392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CH" dirty="0"/>
              <a:t>Partnerlogo</a:t>
            </a:r>
          </a:p>
        </p:txBody>
      </p:sp>
    </p:spTree>
    <p:extLst>
      <p:ext uri="{BB962C8B-B14F-4D97-AF65-F5344CB8AC3E}">
        <p14:creationId xmlns:p14="http://schemas.microsoft.com/office/powerpoint/2010/main" val="1743736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82" userDrawn="1">
          <p15:clr>
            <a:srgbClr val="5ACBF0"/>
          </p15:clr>
        </p15:guide>
        <p15:guide id="6" orient="horz" pos="3271" userDrawn="1">
          <p15:clr>
            <a:srgbClr val="5ACBF0"/>
          </p15:clr>
        </p15:guide>
        <p15:guide id="7" orient="horz" pos="3589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">
    <p:bg>
      <p:bgPr>
        <a:solidFill>
          <a:srgbClr val="F9D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&lt;Einzelfelder_Präsentationstitel&gt;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966903"/>
            <a:ext cx="10224000" cy="565247"/>
          </a:xfrm>
        </p:spPr>
        <p:txBody>
          <a:bodyPr/>
          <a:lstStyle>
            <a:lvl1pPr>
              <a:defRPr lang="de-CH" sz="3800" b="1" kern="1200" cap="all" spc="50" baseline="0" dirty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4" name="Datumsplatzhalter 3" descr="&lt;Einzelfelder_Präsentationstitel&gt;, &lt;Einzelfelder_Datum&gt;">
            <a:extLst>
              <a:ext uri="{FF2B5EF4-FFF2-40B4-BE49-F238E27FC236}">
                <a16:creationId xmlns:a16="http://schemas.microsoft.com/office/drawing/2014/main" id="{4857FD85-AC0B-4D14-821D-FE9B9482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5" name="Fußzeilenplatzhalter 4" descr="&lt;Mitarbeitende_Ersteller_Mitarbeitende_Titelmitname&gt;">
            <a:extLst>
              <a:ext uri="{FF2B5EF4-FFF2-40B4-BE49-F238E27FC236}">
                <a16:creationId xmlns:a16="http://schemas.microsoft.com/office/drawing/2014/main" id="{32010953-3546-4290-BA6D-D7F662A3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92DEC-4CF7-48F6-B4FE-D0061E31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DAC7952-ACCD-43D1-BF6F-9F45B94B65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5" y="2031318"/>
            <a:ext cx="10223500" cy="3744000"/>
          </a:xfrm>
        </p:spPr>
        <p:txBody>
          <a:bodyPr numCol="2" spcCol="144000"/>
          <a:lstStyle>
            <a:lvl1pPr marL="432000" indent="-432000">
              <a:spcAft>
                <a:spcPts val="1900"/>
              </a:spcAft>
              <a:buFont typeface="+mj-lt"/>
              <a:buAutoNum type="arabicPeriod"/>
              <a:tabLst>
                <a:tab pos="432000" algn="l"/>
              </a:tabLst>
              <a:defRPr sz="1800"/>
            </a:lvl1pPr>
            <a:lvl2pPr>
              <a:buFontTx/>
              <a:buNone/>
              <a:defRPr sz="1800"/>
            </a:lvl2pPr>
            <a:lvl3pPr>
              <a:buFont typeface="Arial" panose="020B0604020202020204" pitchFamily="34" charset="0"/>
              <a:buChar char="–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31180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5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folie">
    <p:bg>
      <p:bgPr>
        <a:solidFill>
          <a:srgbClr val="F9D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&lt;Einzelfelder_Präsentationstitel&gt;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800" y="966902"/>
            <a:ext cx="5066650" cy="5270386"/>
          </a:xfrm>
        </p:spPr>
        <p:txBody>
          <a:bodyPr/>
          <a:lstStyle>
            <a:lvl1pPr>
              <a:defRPr lang="de-CH" sz="3800" b="1" kern="1200" cap="all" spc="50" baseline="0" dirty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4" name="Datumsplatzhalter 3" descr="&lt;Einzelfelder_Präsentationstitel&gt;, &lt;Einzelfelder_Datum&gt;">
            <a:extLst>
              <a:ext uri="{FF2B5EF4-FFF2-40B4-BE49-F238E27FC236}">
                <a16:creationId xmlns:a16="http://schemas.microsoft.com/office/drawing/2014/main" id="{4857FD85-AC0B-4D14-821D-FE9B9482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5" name="Fußzeilenplatzhalter 4" descr="&lt;Mitarbeitende_Ersteller_Mitarbeitende_Titelmitname&gt;">
            <a:extLst>
              <a:ext uri="{FF2B5EF4-FFF2-40B4-BE49-F238E27FC236}">
                <a16:creationId xmlns:a16="http://schemas.microsoft.com/office/drawing/2014/main" id="{32010953-3546-4290-BA6D-D7F662A3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592DEC-4CF7-48F6-B4FE-D0061E31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76981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,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INHALT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DCDC9-8581-4933-B09A-8E31DBD4F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5" y="1484314"/>
            <a:ext cx="10223500" cy="47529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4376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,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&lt;Einzelfelder_Präsentationstitel&gt;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009863"/>
            <a:ext cx="5037863" cy="360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DCDC9-8581-4933-B09A-8E31DBD4F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5" y="1484314"/>
            <a:ext cx="5039088" cy="47529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A1C6B66F-90CC-46C6-A829-8E8D378540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44912" y="991452"/>
            <a:ext cx="5039088" cy="5245836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628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ger Titel und Text,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009863"/>
            <a:ext cx="5037863" cy="2419137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A1C6B66F-90CC-46C6-A829-8E8D378540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44912" y="991452"/>
            <a:ext cx="5039088" cy="5245836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85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1 Bild links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028" y="1009863"/>
            <a:ext cx="5038971" cy="360000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Datumsplatzhalter 5" descr="&lt;Einzelfelder_Präsentationstitel&gt;, &lt;Einzelfelder_Datum&gt;">
            <a:extLst>
              <a:ext uri="{FF2B5EF4-FFF2-40B4-BE49-F238E27FC236}">
                <a16:creationId xmlns:a16="http://schemas.microsoft.com/office/drawing/2014/main" id="{2CF66EB9-A461-4BE9-A12B-60ABA80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7" name="Fußzeilenplatzhalter 6" descr="&lt;Mitarbeitende_Ersteller_Mitarbeitende_Titelmitname&gt;">
            <a:extLst>
              <a:ext uri="{FF2B5EF4-FFF2-40B4-BE49-F238E27FC236}">
                <a16:creationId xmlns:a16="http://schemas.microsoft.com/office/drawing/2014/main" id="{5D0BA506-B2AF-4860-87C2-5838B2D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600938A-377D-46DC-9CEE-22805093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/>
              <a:t>‹Nr.›</a:t>
            </a:fld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3DCDC9-8581-4933-B09A-8E31DBD4F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43550" y="1484314"/>
            <a:ext cx="5038724" cy="475297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Bildplatzhalter 21">
            <a:extLst>
              <a:ext uri="{FF2B5EF4-FFF2-40B4-BE49-F238E27FC236}">
                <a16:creationId xmlns:a16="http://schemas.microsoft.com/office/drawing/2014/main" id="{BCF6B4D8-F15B-49F1-9E6E-32F19A41B1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8775" y="1052514"/>
            <a:ext cx="5041900" cy="5184774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8124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B907FC-8EEA-4706-98EB-1F20D0D8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009863"/>
            <a:ext cx="10224000" cy="3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CB51EB-182E-4020-8D86-3EF8848E6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1484314"/>
            <a:ext cx="10224000" cy="47529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  <a:p>
            <a:pPr lvl="5"/>
            <a:r>
              <a:rPr lang="de-CH" dirty="0"/>
              <a:t>Sechste Ebene</a:t>
            </a:r>
          </a:p>
          <a:p>
            <a:pPr lvl="6"/>
            <a:r>
              <a:rPr lang="de-CH" dirty="0"/>
              <a:t>Siebte Ebene</a:t>
            </a:r>
          </a:p>
          <a:p>
            <a:pPr lvl="7"/>
            <a:r>
              <a:rPr lang="de-CH" dirty="0"/>
              <a:t>Achte Ebene</a:t>
            </a:r>
          </a:p>
          <a:p>
            <a:pPr lvl="8"/>
            <a:r>
              <a:rPr lang="de-CH" dirty="0"/>
              <a:t>Neunte Ebene</a:t>
            </a:r>
          </a:p>
        </p:txBody>
      </p:sp>
      <p:sp>
        <p:nvSpPr>
          <p:cNvPr id="4" name="Datumsplatzhalter 3" descr="&lt;Einzelfelder_Präsentationstitel&gt;, &lt;Einzelfelder_Datum&gt;">
            <a:extLst>
              <a:ext uri="{FF2B5EF4-FFF2-40B4-BE49-F238E27FC236}">
                <a16:creationId xmlns:a16="http://schemas.microsoft.com/office/drawing/2014/main" id="{86B66F5F-246B-41C3-A7EF-74B5848C4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0001" y="6417721"/>
            <a:ext cx="5039088" cy="216000"/>
          </a:xfrm>
          <a:prstGeom prst="rect">
            <a:avLst/>
          </a:prstGeom>
        </p:spPr>
        <p:txBody>
          <a:bodyPr vert="horz" lIns="0" tIns="0" rIns="0" bIns="18000" rtlCol="0" anchor="b" anchorCtr="0"/>
          <a:lstStyle>
            <a:lvl1pPr algn="l">
              <a:defRPr sz="700">
                <a:solidFill>
                  <a:srgbClr val="000000"/>
                </a:solidFill>
              </a:defRPr>
            </a:lvl1pPr>
          </a:lstStyle>
          <a:p>
            <a:r>
              <a:rPr lang="de-CH" dirty="0"/>
              <a:t>, 27 September 2024</a:t>
            </a:r>
          </a:p>
        </p:txBody>
      </p:sp>
      <p:sp>
        <p:nvSpPr>
          <p:cNvPr id="5" name="Fußzeilenplatzhalter 4" descr="&lt;Mitarbeitende_Ersteller_Mitarbeitende_Titelmitname&gt;">
            <a:extLst>
              <a:ext uri="{FF2B5EF4-FFF2-40B4-BE49-F238E27FC236}">
                <a16:creationId xmlns:a16="http://schemas.microsoft.com/office/drawing/2014/main" id="{BA7469D3-D758-4D66-B52B-335D0B004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43550" y="6417721"/>
            <a:ext cx="4176713" cy="216000"/>
          </a:xfrm>
          <a:prstGeom prst="rect">
            <a:avLst/>
          </a:prstGeom>
        </p:spPr>
        <p:txBody>
          <a:bodyPr vert="horz" lIns="0" tIns="0" rIns="0" bIns="18000" rtlCol="0" anchor="b" anchorCtr="0"/>
          <a:lstStyle>
            <a:lvl1pPr algn="l">
              <a:defRPr sz="700">
                <a:solidFill>
                  <a:srgbClr val="000000"/>
                </a:solidFill>
              </a:defRPr>
            </a:lvl1pPr>
          </a:lstStyle>
          <a:p>
            <a:endParaRPr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6E1BC-0BF1-4586-8DE0-316908CCD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64725" y="6417721"/>
            <a:ext cx="71805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100">
                <a:solidFill>
                  <a:srgbClr val="000000"/>
                </a:solidFill>
              </a:defRPr>
            </a:lvl1pPr>
          </a:lstStyle>
          <a:p>
            <a:fld id="{0A6ABA92-B65E-42F5-BB28-73DA50746AED}" type="slidenum">
              <a:rPr lang="de-CH"/>
              <a:pPr/>
              <a:t>‹Nr.›</a:t>
            </a:fld>
            <a:endParaRPr lang="de-CH" dirty="0"/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9FDFFC1B-1543-47CF-ADEA-5D5B6A3C01D1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1" y="423849"/>
            <a:ext cx="1266825" cy="28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5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9" r:id="rId2"/>
    <p:sldLayoutId id="2147483653" r:id="rId3"/>
    <p:sldLayoutId id="2147483671" r:id="rId4"/>
    <p:sldLayoutId id="2147483666" r:id="rId5"/>
    <p:sldLayoutId id="2147483663" r:id="rId6"/>
    <p:sldLayoutId id="2147483655" r:id="rId7"/>
    <p:sldLayoutId id="2147483649" r:id="rId8"/>
    <p:sldLayoutId id="2147483672" r:id="rId9"/>
    <p:sldLayoutId id="2147483669" r:id="rId10"/>
    <p:sldLayoutId id="2147483664" r:id="rId11"/>
    <p:sldLayoutId id="2147483656" r:id="rId12"/>
    <p:sldLayoutId id="2147483650" r:id="rId13"/>
    <p:sldLayoutId id="2147483673" r:id="rId14"/>
    <p:sldLayoutId id="2147483667" r:id="rId15"/>
    <p:sldLayoutId id="2147483660" r:id="rId16"/>
    <p:sldLayoutId id="2147483657" r:id="rId17"/>
    <p:sldLayoutId id="2147483651" r:id="rId18"/>
    <p:sldLayoutId id="2147483670" r:id="rId19"/>
    <p:sldLayoutId id="2147483661" r:id="rId20"/>
    <p:sldLayoutId id="2147483654" r:id="rId21"/>
    <p:sldLayoutId id="2147483674" r:id="rId22"/>
    <p:sldLayoutId id="2147483668" r:id="rId23"/>
    <p:sldLayoutId id="2147483665" r:id="rId24"/>
    <p:sldLayoutId id="2147483658" r:id="rId25"/>
    <p:sldLayoutId id="2147483652" r:id="rId26"/>
  </p:sldLayoutIdLst>
  <p:hf hdr="0"/>
  <p:txStyles>
    <p:titleStyle>
      <a:lvl1pPr algn="l" defTabSz="820857" rtl="0" eaLnBrk="1" latinLnBrk="0" hangingPunct="1">
        <a:lnSpc>
          <a:spcPct val="95000"/>
        </a:lnSpc>
        <a:spcBef>
          <a:spcPct val="0"/>
        </a:spcBef>
        <a:buNone/>
        <a:defRPr sz="2000" b="1" kern="1200" cap="all" spc="3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0" indent="0" algn="l" defTabSz="8640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rgbClr val="000000"/>
          </a:solidFill>
          <a:latin typeface="+mn-lt"/>
          <a:ea typeface="+mn-ea"/>
          <a:cs typeface="+mn-cs"/>
        </a:defRPr>
      </a:lvl1pPr>
      <a:lvl2pPr marL="216000" indent="-216000" algn="l" defTabSz="8640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98000" indent="-216000" algn="l" defTabSz="864000" rtl="0" eaLnBrk="1" latinLnBrk="0" hangingPunct="1">
        <a:lnSpc>
          <a:spcPct val="117000"/>
        </a:lnSpc>
        <a:spcBef>
          <a:spcPts val="0"/>
        </a:spcBef>
        <a:buFont typeface="+mj-lt"/>
        <a:buAutoNum type="arabicPeriod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432000" indent="-216000" algn="l" defTabSz="8640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648000" indent="-216000" algn="l" defTabSz="8640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5pPr>
      <a:lvl6pPr marL="864000" indent="-216000" algn="l" defTabSz="8640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6pPr>
      <a:lvl7pPr marL="1080000" indent="-216000" algn="l" defTabSz="8640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7pPr>
      <a:lvl8pPr marL="1296000" indent="-216000" algn="l" defTabSz="8640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8pPr>
      <a:lvl9pPr marL="1512000" indent="-216000" algn="l" defTabSz="8640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410428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2pPr>
      <a:lvl3pPr marL="820857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3pPr>
      <a:lvl4pPr marL="1231285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4pPr>
      <a:lvl5pPr marL="1641714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5pPr>
      <a:lvl6pPr marL="2052142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6pPr>
      <a:lvl7pPr marL="2462571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7pPr>
      <a:lvl8pPr marL="2872999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8pPr>
      <a:lvl9pPr marL="3283428" algn="l" defTabSz="820857" rtl="0" eaLnBrk="1" latinLnBrk="0" hangingPunct="1">
        <a:defRPr sz="16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547EBF"/>
          </p15:clr>
        </p15:guide>
        <p15:guide id="2" pos="6668" userDrawn="1">
          <p15:clr>
            <a:srgbClr val="547EBF"/>
          </p15:clr>
        </p15:guide>
        <p15:guide id="5" orient="horz" pos="3929" userDrawn="1">
          <p15:clr>
            <a:srgbClr val="547EBF"/>
          </p15:clr>
        </p15:guide>
        <p15:guide id="6" orient="horz" pos="4178" userDrawn="1">
          <p15:clr>
            <a:srgbClr val="547EBF"/>
          </p15:clr>
        </p15:guide>
        <p15:guide id="8" pos="3492" userDrawn="1">
          <p15:clr>
            <a:srgbClr val="5ACBF0"/>
          </p15:clr>
        </p15:guide>
        <p15:guide id="9" pos="3402" userDrawn="1">
          <p15:clr>
            <a:srgbClr val="5ACBF0"/>
          </p15:clr>
        </p15:guide>
        <p15:guide id="10" pos="2948" userDrawn="1">
          <p15:clr>
            <a:srgbClr val="5ACBF0"/>
          </p15:clr>
        </p15:guide>
        <p15:guide id="11" pos="2857" userDrawn="1">
          <p15:clr>
            <a:srgbClr val="5ACBF0"/>
          </p15:clr>
        </p15:guide>
        <p15:guide id="12" pos="2404" userDrawn="1">
          <p15:clr>
            <a:srgbClr val="5ACBF0"/>
          </p15:clr>
        </p15:guide>
        <p15:guide id="13" pos="2313" userDrawn="1">
          <p15:clr>
            <a:srgbClr val="5ACBF0"/>
          </p15:clr>
        </p15:guide>
        <p15:guide id="14" pos="1859" userDrawn="1">
          <p15:clr>
            <a:srgbClr val="5ACBF0"/>
          </p15:clr>
        </p15:guide>
        <p15:guide id="15" pos="1769" userDrawn="1">
          <p15:clr>
            <a:srgbClr val="5ACBF0"/>
          </p15:clr>
        </p15:guide>
        <p15:guide id="16" pos="1315" userDrawn="1">
          <p15:clr>
            <a:srgbClr val="5ACBF0"/>
          </p15:clr>
        </p15:guide>
        <p15:guide id="17" pos="1224" userDrawn="1">
          <p15:clr>
            <a:srgbClr val="5ACBF0"/>
          </p15:clr>
        </p15:guide>
        <p15:guide id="18" pos="771" userDrawn="1">
          <p15:clr>
            <a:srgbClr val="5ACBF0"/>
          </p15:clr>
        </p15:guide>
        <p15:guide id="19" pos="680" userDrawn="1">
          <p15:clr>
            <a:srgbClr val="5ACBF0"/>
          </p15:clr>
        </p15:guide>
        <p15:guide id="20" pos="3946" userDrawn="1">
          <p15:clr>
            <a:srgbClr val="5ACBF0"/>
          </p15:clr>
        </p15:guide>
        <p15:guide id="21" pos="4037" userDrawn="1">
          <p15:clr>
            <a:srgbClr val="5ACBF0"/>
          </p15:clr>
        </p15:guide>
        <p15:guide id="22" pos="4581" userDrawn="1">
          <p15:clr>
            <a:srgbClr val="5ACBF0"/>
          </p15:clr>
        </p15:guide>
        <p15:guide id="23" pos="4490" userDrawn="1">
          <p15:clr>
            <a:srgbClr val="5ACBF0"/>
          </p15:clr>
        </p15:guide>
        <p15:guide id="24" pos="5035" userDrawn="1">
          <p15:clr>
            <a:srgbClr val="5ACBF0"/>
          </p15:clr>
        </p15:guide>
        <p15:guide id="25" pos="5125" userDrawn="1">
          <p15:clr>
            <a:srgbClr val="5ACBF0"/>
          </p15:clr>
        </p15:guide>
        <p15:guide id="26" pos="5579" userDrawn="1">
          <p15:clr>
            <a:srgbClr val="5ACBF0"/>
          </p15:clr>
        </p15:guide>
        <p15:guide id="27" pos="5670" userDrawn="1">
          <p15:clr>
            <a:srgbClr val="5ACBF0"/>
          </p15:clr>
        </p15:guide>
        <p15:guide id="28" pos="6123" userDrawn="1">
          <p15:clr>
            <a:srgbClr val="5ACBF0"/>
          </p15:clr>
        </p15:guide>
        <p15:guide id="29" pos="6214" userDrawn="1">
          <p15:clr>
            <a:srgbClr val="5ACBF0"/>
          </p15:clr>
        </p15:guide>
        <p15:guide id="32" orient="horz" pos="232" userDrawn="1">
          <p15:clr>
            <a:srgbClr val="547EBF"/>
          </p15:clr>
        </p15:guide>
        <p15:guide id="36" orient="horz" pos="969" userDrawn="1">
          <p15:clr>
            <a:srgbClr val="5ACBF0"/>
          </p15:clr>
        </p15:guide>
        <p15:guide id="37" orient="horz" pos="6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E7F716A-A331-8E54-1D86-F65E89ABF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725" y="992887"/>
            <a:ext cx="10222774" cy="712476"/>
          </a:xfrm>
        </p:spPr>
        <p:txBody>
          <a:bodyPr/>
          <a:lstStyle/>
          <a:p>
            <a:r>
              <a:rPr lang="de-CH" sz="2400" dirty="0"/>
              <a:t>Course </a:t>
            </a:r>
            <a:r>
              <a:rPr lang="de-CH" sz="2400" dirty="0" err="1"/>
              <a:t>evaluation</a:t>
            </a:r>
            <a:r>
              <a:rPr lang="de-CH" sz="2400" dirty="0"/>
              <a:t>: </a:t>
            </a:r>
            <a:r>
              <a:rPr lang="en-US" sz="2400"/>
              <a:t>Research Design and Methods in Quantitative Research </a:t>
            </a:r>
            <a:endParaRPr lang="de-CH" sz="2400" dirty="0"/>
          </a:p>
        </p:txBody>
      </p:sp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E1F37108-A733-8358-B545-78B8D74FA23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" r="1378"/>
          <a:stretch/>
        </p:blipFill>
        <p:spPr>
          <a:xfrm>
            <a:off x="3617137" y="2328815"/>
            <a:ext cx="3709949" cy="3815079"/>
          </a:xfr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1374949-EF8C-FA18-475A-9557688492DB}"/>
              </a:ext>
            </a:extLst>
          </p:cNvPr>
          <p:cNvSpPr txBox="1"/>
          <p:nvPr/>
        </p:nvSpPr>
        <p:spPr>
          <a:xfrm>
            <a:off x="3828275" y="6143894"/>
            <a:ext cx="3817620" cy="229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17000"/>
              </a:lnSpc>
            </a:pPr>
            <a:r>
              <a:rPr lang="de-CH" sz="1400" dirty="0">
                <a:solidFill>
                  <a:srgbClr val="000000"/>
                </a:solidFill>
              </a:rPr>
              <a:t>Evaluation </a:t>
            </a:r>
            <a:r>
              <a:rPr lang="de-CH" sz="1400" dirty="0" err="1">
                <a:solidFill>
                  <a:srgbClr val="000000"/>
                </a:solidFill>
              </a:rPr>
              <a:t>period</a:t>
            </a:r>
            <a:r>
              <a:rPr lang="de-CH" sz="1400" dirty="0">
                <a:solidFill>
                  <a:srgbClr val="000000"/>
                </a:solidFill>
              </a:rPr>
              <a:t>: 18 - 29 November 2024 </a:t>
            </a:r>
          </a:p>
        </p:txBody>
      </p:sp>
    </p:spTree>
    <p:extLst>
      <p:ext uri="{BB962C8B-B14F-4D97-AF65-F5344CB8AC3E}">
        <p14:creationId xmlns:p14="http://schemas.microsoft.com/office/powerpoint/2010/main" val="2690739927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ät Luzern">
  <a:themeElements>
    <a:clrScheme name="Universität Luzern - Farbstil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5007D"/>
      </a:accent1>
      <a:accent2>
        <a:srgbClr val="941680"/>
      </a:accent2>
      <a:accent3>
        <a:srgbClr val="009EE3"/>
      </a:accent3>
      <a:accent4>
        <a:srgbClr val="2E2382"/>
      </a:accent4>
      <a:accent5>
        <a:srgbClr val="FFED00"/>
      </a:accent5>
      <a:accent6>
        <a:srgbClr val="94C119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9D3E6"/>
        </a:solidFill>
        <a:ln>
          <a:noFill/>
        </a:ln>
      </a:spPr>
      <a:bodyPr lIns="72000" tIns="72000" rIns="72000" bIns="72000" rtlCol="0" anchor="t" anchorCtr="0"/>
      <a:lstStyle>
        <a:defPPr algn="l">
          <a:lnSpc>
            <a:spcPct val="117000"/>
          </a:lnSpc>
          <a:defRPr sz="14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0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17000"/>
          </a:lnSpc>
          <a:defRPr sz="1400" dirty="0">
            <a:solidFill>
              <a:srgbClr val="000000"/>
            </a:solidFill>
          </a:defRPr>
        </a:defPPr>
      </a:lstStyle>
    </a:txDef>
  </a:objectDefaults>
  <a:extraClrSchemeLst>
    <a:extraClrScheme>
      <a:clrScheme name="Universität Luzern - Farbstil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5007D"/>
        </a:accent1>
        <a:accent2>
          <a:srgbClr val="941680"/>
        </a:accent2>
        <a:accent3>
          <a:srgbClr val="009EE3"/>
        </a:accent3>
        <a:accent4>
          <a:srgbClr val="2E2382"/>
        </a:accent4>
        <a:accent5>
          <a:srgbClr val="FFED00"/>
        </a:accent5>
        <a:accent6>
          <a:srgbClr val="94C11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ät Luzern - Farbstil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9100"/>
        </a:accent1>
        <a:accent2>
          <a:srgbClr val="E3000B"/>
        </a:accent2>
        <a:accent3>
          <a:srgbClr val="009992"/>
        </a:accent3>
        <a:accent4>
          <a:srgbClr val="0068B4"/>
        </a:accent4>
        <a:accent5>
          <a:srgbClr val="E5004F"/>
        </a:accent5>
        <a:accent6>
          <a:srgbClr val="00963E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versität Luzern - Grau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000000"/>
        </a:accent1>
        <a:accent2>
          <a:srgbClr val="333333"/>
        </a:accent2>
        <a:accent3>
          <a:srgbClr val="666666"/>
        </a:accent3>
        <a:accent4>
          <a:srgbClr val="999999"/>
        </a:accent4>
        <a:accent5>
          <a:srgbClr val="CCCCCC"/>
        </a:accent5>
        <a:accent6>
          <a:srgbClr val="E6E6E6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Primäre Farbe 100%">
      <a:srgbClr val="E5007D"/>
    </a:custClr>
    <a:custClr name="Sekundäre Farbe 100%">
      <a:srgbClr val="000000"/>
    </a:custClr>
    <a:custClr>
      <a:srgbClr val="FFFFFF"/>
    </a:custClr>
    <a:custClr>
      <a:srgbClr val="0068B4"/>
    </a:custClr>
    <a:custClr>
      <a:srgbClr val="009EE3"/>
    </a:custClr>
    <a:custClr>
      <a:srgbClr val="009992"/>
    </a:custClr>
    <a:custClr>
      <a:srgbClr val="00963E"/>
    </a:custClr>
    <a:custClr>
      <a:srgbClr val="94C119"/>
    </a:custClr>
    <a:custClr>
      <a:srgbClr val="FFFFFF"/>
    </a:custClr>
    <a:custClr name="Rosa Hintergrund">
      <a:srgbClr val="F9D3E6"/>
    </a:custClr>
    <a:custClr name="Primäre Farbe 75%">
      <a:srgbClr val="EB5F9E"/>
    </a:custClr>
    <a:custClr name="Sekundäre Farbe 75%">
      <a:srgbClr val="646464"/>
    </a:custClr>
    <a:custClr>
      <a:srgbClr val="FFFFFF"/>
    </a:custClr>
    <a:custClr>
      <a:srgbClr val="FFED00"/>
    </a:custClr>
    <a:custClr>
      <a:srgbClr val="F39100"/>
    </a:custClr>
    <a:custClr>
      <a:srgbClr val="E3000B"/>
    </a:custClr>
    <a:custClr>
      <a:srgbClr val="E5004F"/>
    </a:custClr>
    <a:custClr>
      <a:srgbClr val="E5007D"/>
    </a:custClr>
    <a:custClr>
      <a:srgbClr val="FFFFFF"/>
    </a:custClr>
    <a:custClr>
      <a:srgbClr val="FFFFFF"/>
    </a:custClr>
    <a:custClr name="Primäre Farbe 50%">
      <a:srgbClr val="F29EC4"/>
    </a:custClr>
    <a:custClr name="Sekundäre Farbe 50%">
      <a:srgbClr val="9C9C9C"/>
    </a:custClr>
    <a:custClr>
      <a:srgbClr val="FFFFFF"/>
    </a:custClr>
    <a:custClr>
      <a:srgbClr val="941680"/>
    </a:custClr>
    <a:custClr>
      <a:srgbClr val="2E2382"/>
    </a:custClr>
    <a:custClr>
      <a:srgbClr val="FFFFFF"/>
    </a:custClr>
    <a:custClr>
      <a:srgbClr val="9184BE"/>
    </a:custClr>
    <a:custClr>
      <a:srgbClr val="C592C1"/>
    </a:custClr>
    <a:custClr>
      <a:srgbClr val="FFFFFF"/>
    </a:custClr>
    <a:custClr>
      <a:srgbClr val="FFFFFF"/>
    </a:custClr>
    <a:custClr name="Primäre Farbe 25%">
      <a:srgbClr val="F9D2E6"/>
    </a:custClr>
    <a:custClr name="Sekundäre Farbe 25%">
      <a:srgbClr val="D0D0D0"/>
    </a:custClr>
    <a:custClr>
      <a:srgbClr val="FFFFFF"/>
    </a:custClr>
    <a:custClr>
      <a:srgbClr val="F29EC4"/>
    </a:custClr>
    <a:custClr>
      <a:srgbClr val="F39BA2"/>
    </a:custClr>
    <a:custClr>
      <a:srgbClr val="F3987A"/>
    </a:custClr>
    <a:custClr>
      <a:srgbClr val="FCCB8D"/>
    </a:custClr>
    <a:custClr>
      <a:srgbClr val="FFF59A"/>
    </a:custClr>
    <a:custClr>
      <a:srgbClr val="FFFFFF"/>
    </a:custClr>
    <a:custClr>
      <a:srgbClr val="FFFFFF"/>
    </a:custClr>
    <a:custClr name="Primäre Farbe 5%">
      <a:srgbClr val="FEF6FA"/>
    </a:custClr>
    <a:custClr name="Sekundäre Farbe 5%">
      <a:srgbClr val="F6F6F6"/>
    </a:custClr>
    <a:custClr>
      <a:srgbClr val="FFFFFF"/>
    </a:custClr>
    <a:custClr>
      <a:srgbClr val="CFE09A"/>
    </a:custClr>
    <a:custClr>
      <a:srgbClr val="8DC899"/>
    </a:custClr>
    <a:custClr>
      <a:srgbClr val="91CCC9"/>
    </a:custClr>
    <a:custClr>
      <a:srgbClr val="81D0F5"/>
    </a:custClr>
    <a:custClr>
      <a:srgbClr val="8AADDC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Vorlage für Folien_engl.pptx" id="{1E107A68-0D5C-4DAC-BD7D-BCB76C4ECA60}" vid="{FED21700-C560-40A5-93BD-9AC5656BCB1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document xmlns="http://www.docugate.com/2015/docugatedatastorexml">
  <snapins xmlns=""/>
</document>
</file>

<file path=customXml/itemProps1.xml><?xml version="1.0" encoding="utf-8"?>
<ds:datastoreItem xmlns:ds="http://schemas.openxmlformats.org/officeDocument/2006/customXml" ds:itemID="{6E36FA4A-F02B-4D3D-983A-4D4CCF7B9050}">
  <ds:schemaRefs>
    <ds:schemaRef ds:uri="http://www.docugate.com/2015/docugatedatastorexml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 für Folien_engl</Template>
  <TotalTime>0</TotalTime>
  <Words>18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Universität Luzern</vt:lpstr>
      <vt:lpstr>PowerPoint-Präsentation</vt:lpstr>
    </vt:vector>
  </TitlesOfParts>
  <Company>Universitaet Luzern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Peñate Silvia</dc:creator>
  <cp:lastModifiedBy>Peñate Silvia</cp:lastModifiedBy>
  <cp:revision>2</cp:revision>
  <dcterms:created xsi:type="dcterms:W3CDTF">2024-10-16T07:53:26Z</dcterms:created>
  <dcterms:modified xsi:type="dcterms:W3CDTF">2024-10-18T06:40:00Z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el">
    <vt:i4>0</vt:i4>
  </property>
  <property fmtid="{D5CDD505-2E9C-101B-9397-08002B2CF9AE}" pid="3" name="einzelfelder_datum">
    <vt:lpwstr>27 September 2024</vt:lpwstr>
  </property>
  <property fmtid="{D5CDD505-2E9C-101B-9397-08002B2CF9AE}" pid="4" name="einzelfelder_datumunformatted">
    <vt:lpwstr>09/27/2024 00:00:00</vt:lpwstr>
  </property>
  <property fmtid="{D5CDD505-2E9C-101B-9397-08002B2CF9AE}" pid="5" name="einzelfelder_präsentationstitel">
    <vt:lpwstr/>
  </property>
  <property fmtid="{D5CDD505-2E9C-101B-9397-08002B2CF9AE}" pid="6" name="einzelfelder_präsentationstitelunformatted">
    <vt:lpwstr/>
  </property>
  <property fmtid="{D5CDD505-2E9C-101B-9397-08002B2CF9AE}" pid="7" name="mitarbeitende_ersteller_mitarbeitende_anrede">
    <vt:lpwstr/>
  </property>
  <property fmtid="{D5CDD505-2E9C-101B-9397-08002B2CF9AE}" pid="8" name="mitarbeitende_ersteller_mitarbeitende_anredee">
    <vt:lpwstr/>
  </property>
  <property fmtid="{D5CDD505-2E9C-101B-9397-08002B2CF9AE}" pid="9" name="mitarbeitende_ersteller_mitarbeitende_anstellungbis">
    <vt:lpwstr/>
  </property>
  <property fmtid="{D5CDD505-2E9C-101B-9397-08002B2CF9AE}" pid="10" name="mitarbeitende_ersteller_mitarbeitende_anstellungvon">
    <vt:lpwstr/>
  </property>
  <property fmtid="{D5CDD505-2E9C-101B-9397-08002B2CF9AE}" pid="11" name="mitarbeitende_ersteller_mitarbeitende_email">
    <vt:lpwstr>ksf@unilu.ch</vt:lpwstr>
  </property>
  <property fmtid="{D5CDD505-2E9C-101B-9397-08002B2CF9AE}" pid="12" name="mitarbeitende_ersteller_mitarbeitende_fakultaetsumbruch">
    <vt:lpwstr/>
  </property>
  <property fmtid="{D5CDD505-2E9C-101B-9397-08002B2CF9AE}" pid="13" name="mitarbeitende_ersteller_mitarbeitende_fakultaet">
    <vt:lpwstr>Kultur- und Sozialwissenschaftliche Fakultät</vt:lpwstr>
  </property>
  <property fmtid="{D5CDD505-2E9C-101B-9397-08002B2CF9AE}" pid="14" name="mitarbeitende_ersteller_mitarbeitende_fakultaete">
    <vt:lpwstr>Faculty of Humanities and Social Sciences</vt:lpwstr>
  </property>
  <property fmtid="{D5CDD505-2E9C-101B-9397-08002B2CF9AE}" pid="15" name="mitarbeitende_ersteller_mitarbeitende_fakultaetkurzzeichen">
    <vt:lpwstr>KSF</vt:lpwstr>
  </property>
  <property fmtid="{D5CDD505-2E9C-101B-9397-08002B2CF9AE}" pid="16" name="mitarbeitende_ersteller_mitarbeitende_finanzquelle">
    <vt:lpwstr/>
  </property>
  <property fmtid="{D5CDD505-2E9C-101B-9397-08002B2CF9AE}" pid="17" name="mitarbeitende_ersteller_mitarbeitende_funktion">
    <vt:lpwstr/>
  </property>
  <property fmtid="{D5CDD505-2E9C-101B-9397-08002B2CF9AE}" pid="18" name="mitarbeitende_ersteller_mitarbeitende_funktione">
    <vt:lpwstr/>
  </property>
  <property fmtid="{D5CDD505-2E9C-101B-9397-08002B2CF9AE}" pid="19" name="mitarbeitende_ersteller_mitarbeitende_geburtstag">
    <vt:lpwstr/>
  </property>
  <property fmtid="{D5CDD505-2E9C-101B-9397-08002B2CF9AE}" pid="20" name="mitarbeitende_ersteller_mitarbeitende_geschlecht">
    <vt:lpwstr/>
  </property>
  <property fmtid="{D5CDD505-2E9C-101B-9397-08002B2CF9AE}" pid="21" name="mitarbeitende_ersteller_mitarbeitende_id">
    <vt:lpwstr/>
  </property>
  <property fmtid="{D5CDD505-2E9C-101B-9397-08002B2CF9AE}" pid="22" name="mitarbeitende_ersteller_mitarbeitende_institut">
    <vt:lpwstr>Dekanat</vt:lpwstr>
  </property>
  <property fmtid="{D5CDD505-2E9C-101B-9397-08002B2CF9AE}" pid="23" name="mitarbeitende_ersteller_mitarbeitende_institute">
    <vt:lpwstr>Dean's Office</vt:lpwstr>
  </property>
  <property fmtid="{D5CDD505-2E9C-101B-9397-08002B2CF9AE}" pid="24" name="mitarbeitende_ersteller_mitarbeitende_kostenstelle">
    <vt:lpwstr/>
  </property>
  <property fmtid="{D5CDD505-2E9C-101B-9397-08002B2CF9AE}" pid="25" name="mitarbeitende_ersteller_mitarbeitende_kurzzeichen">
    <vt:lpwstr/>
  </property>
  <property fmtid="{D5CDD505-2E9C-101B-9397-08002B2CF9AE}" pid="26" name="mitarbeitende_ersteller_mitarbeitende_land">
    <vt:lpwstr/>
  </property>
  <property fmtid="{D5CDD505-2E9C-101B-9397-08002B2CF9AE}" pid="27" name="mitarbeitende_ersteller_mitarbeitende_logoname">
    <vt:lpwstr/>
  </property>
  <property fmtid="{D5CDD505-2E9C-101B-9397-08002B2CF9AE}" pid="28" name="mitarbeitende_ersteller_mitarbeitende_ort">
    <vt:lpwstr/>
  </property>
  <property fmtid="{D5CDD505-2E9C-101B-9397-08002B2CF9AE}" pid="29" name="mitarbeitende_ersteller_mitarbeitende_pensum">
    <vt:lpwstr/>
  </property>
  <property fmtid="{D5CDD505-2E9C-101B-9397-08002B2CF9AE}" pid="30" name="mitarbeitende_ersteller_mitarbeitende_plz">
    <vt:lpwstr/>
  </property>
  <property fmtid="{D5CDD505-2E9C-101B-9397-08002B2CF9AE}" pid="31" name="mitarbeitende_ersteller_mitarbeitende_professurabteilungprojekt">
    <vt:lpwstr/>
  </property>
  <property fmtid="{D5CDD505-2E9C-101B-9397-08002B2CF9AE}" pid="32" name="mitarbeitende_ersteller_mitarbeitende_seminarinstitutfachbereich">
    <vt:lpwstr/>
  </property>
  <property fmtid="{D5CDD505-2E9C-101B-9397-08002B2CF9AE}" pid="33" name="mitarbeitende_ersteller_mitarbeitende_strasse">
    <vt:lpwstr/>
  </property>
  <property fmtid="{D5CDD505-2E9C-101B-9397-08002B2CF9AE}" pid="34" name="mitarbeitende_ersteller_mitarbeitende_svnummer">
    <vt:lpwstr/>
  </property>
  <property fmtid="{D5CDD505-2E9C-101B-9397-08002B2CF9AE}" pid="35" name="mitarbeitende_ersteller_mitarbeitende_teldirekt">
    <vt:lpwstr>+41 41 229 55 00</vt:lpwstr>
  </property>
  <property fmtid="{D5CDD505-2E9C-101B-9397-08002B2CF9AE}" pid="36" name="mitarbeitende_ersteller_mitarbeitende_titelhinten">
    <vt:lpwstr/>
  </property>
  <property fmtid="{D5CDD505-2E9C-101B-9397-08002B2CF9AE}" pid="37" name="mitarbeitende_ersteller_mitarbeitende_titelmitname">
    <vt:lpwstr/>
  </property>
  <property fmtid="{D5CDD505-2E9C-101B-9397-08002B2CF9AE}" pid="38" name="mitarbeitende_ersteller_mitarbeitende_titelvor">
    <vt:lpwstr/>
  </property>
  <property fmtid="{D5CDD505-2E9C-101B-9397-08002B2CF9AE}" pid="39" name="mitarbeitende_ersteller_mitarbeitende_url">
    <vt:lpwstr/>
  </property>
  <property fmtid="{D5CDD505-2E9C-101B-9397-08002B2CF9AE}" pid="40" name="mitarbeitende_ersteller_mitarbeitende_vorname">
    <vt:lpwstr>Dekanat</vt:lpwstr>
  </property>
  <property fmtid="{D5CDD505-2E9C-101B-9397-08002B2CF9AE}" pid="41" name="mitarbeitende_ersteller_mitarbeitende_name">
    <vt:lpwstr>KSF</vt:lpwstr>
  </property>
  <property fmtid="{D5CDD505-2E9C-101B-9397-08002B2CF9AE}" pid="42" name="mitarbeitende_ersteller_mitarbeitende_personalnummer">
    <vt:lpwstr/>
  </property>
  <property fmtid="{D5CDD505-2E9C-101B-9397-08002B2CF9AE}" pid="43" name="mitarbeitende_ersteller_mitarbeitende_nationalitaet">
    <vt:lpwstr/>
  </property>
  <property fmtid="{D5CDD505-2E9C-101B-9397-08002B2CF9AE}" pid="44" name="mitarbeitende_ersteller_mitarbeitende_nationalitaete">
    <vt:lpwstr/>
  </property>
  <property fmtid="{D5CDD505-2E9C-101B-9397-08002B2CF9AE}" pid="45" name="mitarbeitende_ersteller_sourceid">
    <vt:lpwstr>56eb2c60-c812-4804-a805-ce0767b7325a</vt:lpwstr>
  </property>
  <property fmtid="{D5CDD505-2E9C-101B-9397-08002B2CF9AE}" pid="46" name="firma_telefax">
    <vt:lpwstr/>
  </property>
  <property fmtid="{D5CDD505-2E9C-101B-9397-08002B2CF9AE}" pid="47" name="firma_banner linie 1">
    <vt:lpwstr/>
  </property>
  <property fmtid="{D5CDD505-2E9C-101B-9397-08002B2CF9AE}" pid="48" name="firma_banner linie 2">
    <vt:lpwstr/>
  </property>
  <property fmtid="{D5CDD505-2E9C-101B-9397-08002B2CF9AE}" pid="49" name="firma_banner linie 3">
    <vt:lpwstr/>
  </property>
  <property fmtid="{D5CDD505-2E9C-101B-9397-08002B2CF9AE}" pid="50" name="firma_berufsbezeichnung">
    <vt:lpwstr/>
  </property>
  <property fmtid="{D5CDD505-2E9C-101B-9397-08002B2CF9AE}" pid="51" name="firma_description">
    <vt:lpwstr/>
  </property>
  <property fmtid="{D5CDD505-2E9C-101B-9397-08002B2CF9AE}" pid="52" name="firma_email">
    <vt:lpwstr>info@unilu.ch</vt:lpwstr>
  </property>
  <property fmtid="{D5CDD505-2E9C-101B-9397-08002B2CF9AE}" pid="53" name="firma_kennung">
    <vt:lpwstr>DE-FRO, Frohburgstrasse 3</vt:lpwstr>
  </property>
  <property fmtid="{D5CDD505-2E9C-101B-9397-08002B2CF9AE}" pid="54" name="firma_name kurz">
    <vt:lpwstr>FRO (Deutsch)</vt:lpwstr>
  </property>
  <property fmtid="{D5CDD505-2E9C-101B-9397-08002B2CF9AE}" pid="55" name="firma_postfach">
    <vt:lpwstr>Postfach 4466</vt:lpwstr>
  </property>
  <property fmtid="{D5CDD505-2E9C-101B-9397-08002B2CF9AE}" pid="56" name="firma_reserve 1">
    <vt:lpwstr/>
  </property>
  <property fmtid="{D5CDD505-2E9C-101B-9397-08002B2CF9AE}" pid="57" name="firma_reserve 2">
    <vt:lpwstr/>
  </property>
  <property fmtid="{D5CDD505-2E9C-101B-9397-08002B2CF9AE}" pid="58" name="firma_sourceid">
    <vt:lpwstr>35</vt:lpwstr>
  </property>
  <property fmtid="{D5CDD505-2E9C-101B-9397-08002B2CF9AE}" pid="59" name="firma_telefon">
    <vt:lpwstr>+41 41 229 50 00</vt:lpwstr>
  </property>
  <property fmtid="{D5CDD505-2E9C-101B-9397-08002B2CF9AE}" pid="60" name="firma_name">
    <vt:lpwstr>Universität Luzern</vt:lpwstr>
  </property>
  <property fmtid="{D5CDD505-2E9C-101B-9397-08002B2CF9AE}" pid="61" name="firma_strasse">
    <vt:lpwstr>Frohburgstrasse 3</vt:lpwstr>
  </property>
  <property fmtid="{D5CDD505-2E9C-101B-9397-08002B2CF9AE}" pid="62" name="firma_plz">
    <vt:lpwstr>6002</vt:lpwstr>
  </property>
  <property fmtid="{D5CDD505-2E9C-101B-9397-08002B2CF9AE}" pid="63" name="firma_ort">
    <vt:lpwstr>Luzern</vt:lpwstr>
  </property>
  <property fmtid="{D5CDD505-2E9C-101B-9397-08002B2CF9AE}" pid="64" name="mitarbeiter_ersteller_anrede">
    <vt:lpwstr>Frau</vt:lpwstr>
  </property>
  <property fmtid="{D5CDD505-2E9C-101B-9397-08002B2CF9AE}" pid="65" name="mitarbeiter_ersteller_anstellungbis">
    <vt:lpwstr/>
  </property>
  <property fmtid="{D5CDD505-2E9C-101B-9397-08002B2CF9AE}" pid="66" name="mitarbeiter_ersteller_anstellungvon">
    <vt:lpwstr>01.12.2018</vt:lpwstr>
  </property>
  <property fmtid="{D5CDD505-2E9C-101B-9397-08002B2CF9AE}" pid="67" name="mitarbeiter_ersteller_berufsbezeichnung">
    <vt:lpwstr/>
  </property>
  <property fmtid="{D5CDD505-2E9C-101B-9397-08002B2CF9AE}" pid="68" name="mitarbeiter_ersteller_finanzierung">
    <vt:lpwstr>Budget der Hochschule</vt:lpwstr>
  </property>
  <property fmtid="{D5CDD505-2E9C-101B-9397-08002B2CF9AE}" pid="69" name="mitarbeiter_ersteller_geburtstag">
    <vt:lpwstr>23.10.1986</vt:lpwstr>
  </property>
  <property fmtid="{D5CDD505-2E9C-101B-9397-08002B2CF9AE}" pid="70" name="mitarbeiter_ersteller_geschlecht">
    <vt:lpwstr>w</vt:lpwstr>
  </property>
  <property fmtid="{D5CDD505-2E9C-101B-9397-08002B2CF9AE}" pid="71" name="mitarbeiter_ersteller_sourceid">
    <vt:lpwstr>92033604-2075-4782-8853-BDAF1A4BD295</vt:lpwstr>
  </property>
  <property fmtid="{D5CDD505-2E9C-101B-9397-08002B2CF9AE}" pid="72" name="mitarbeiter_ersteller_institut">
    <vt:lpwstr>Prüfungsadministration</vt:lpwstr>
  </property>
  <property fmtid="{D5CDD505-2E9C-101B-9397-08002B2CF9AE}" pid="73" name="mitarbeiter_ersteller_kostenstelle">
    <vt:lpwstr>2000</vt:lpwstr>
  </property>
  <property fmtid="{D5CDD505-2E9C-101B-9397-08002B2CF9AE}" pid="74" name="mitarbeiter_ersteller_logoid">
    <vt:lpwstr/>
  </property>
  <property fmtid="{D5CDD505-2E9C-101B-9397-08002B2CF9AE}" pid="75" name="mitarbeiter_ersteller_professur">
    <vt:lpwstr>Dekanat</vt:lpwstr>
  </property>
  <property fmtid="{D5CDD505-2E9C-101B-9397-08002B2CF9AE}" pid="76" name="mitarbeiter_ersteller_seminar">
    <vt:lpwstr>Prüfungsadministration</vt:lpwstr>
  </property>
  <property fmtid="{D5CDD505-2E9C-101B-9397-08002B2CF9AE}" pid="77" name="mitarbeiter_ersteller_url">
    <vt:lpwstr>www.unilu.ch</vt:lpwstr>
  </property>
  <property fmtid="{D5CDD505-2E9C-101B-9397-08002B2CF9AE}" pid="78" name="mitarbeiter_ersteller_name">
    <vt:lpwstr>Peñate</vt:lpwstr>
  </property>
  <property fmtid="{D5CDD505-2E9C-101B-9397-08002B2CF9AE}" pid="79" name="mitarbeiter_ersteller_vorname">
    <vt:lpwstr>Silvia</vt:lpwstr>
  </property>
  <property fmtid="{D5CDD505-2E9C-101B-9397-08002B2CF9AE}" pid="80" name="mitarbeiter_ersteller_kurzzeichen">
    <vt:lpwstr>PeSi</vt:lpwstr>
  </property>
  <property fmtid="{D5CDD505-2E9C-101B-9397-08002B2CF9AE}" pid="81" name="mitarbeiter_ersteller_titel">
    <vt:lpwstr/>
  </property>
  <property fmtid="{D5CDD505-2E9C-101B-9397-08002B2CF9AE}" pid="82" name="mitarbeiter_ersteller_telefon">
    <vt:lpwstr>+41 41 229 55 06</vt:lpwstr>
  </property>
  <property fmtid="{D5CDD505-2E9C-101B-9397-08002B2CF9AE}" pid="83" name="mitarbeiter_ersteller_email">
    <vt:lpwstr>silvia.penate@unilu.ch</vt:lpwstr>
  </property>
  <property fmtid="{D5CDD505-2E9C-101B-9397-08002B2CF9AE}" pid="84" name="mitarbeiter_ersteller_pensum">
    <vt:lpwstr>80</vt:lpwstr>
  </property>
  <property fmtid="{D5CDD505-2E9C-101B-9397-08002B2CF9AE}" pid="85" name="mitarbeiter_ersteller_logofullname">
    <vt:lpwstr/>
  </property>
  <property fmtid="{D5CDD505-2E9C-101B-9397-08002B2CF9AE}" pid="86" name="mitarbeiter_ersteller_description">
    <vt:lpwstr>Silvia Peñate</vt:lpwstr>
  </property>
  <property fmtid="{D5CDD505-2E9C-101B-9397-08002B2CF9AE}" pid="87" name="mitarbeiter_ersteller_funktiondeutsch">
    <vt:lpwstr>Mitarbeiterin Studierenden- und Prüfungsadministration Dekanat</vt:lpwstr>
  </property>
  <property fmtid="{D5CDD505-2E9C-101B-9397-08002B2CF9AE}" pid="88" name="mitarbeiter_ersteller_funktionenglisch">
    <vt:lpwstr>Assistant for student and examination administration Dean´s Office</vt:lpwstr>
  </property>
  <property fmtid="{D5CDD505-2E9C-101B-9397-08002B2CF9AE}" pid="89" name="mitarbeiter_ersteller_fakultätkurzzeichen">
    <vt:lpwstr>KSF</vt:lpwstr>
  </property>
  <property fmtid="{D5CDD505-2E9C-101B-9397-08002B2CF9AE}" pid="90" name="mitarbeiter_ersteller_titelsuffix">
    <vt:lpwstr/>
  </property>
  <property fmtid="{D5CDD505-2E9C-101B-9397-08002B2CF9AE}" pid="91" name="mitarbeiter_ersteller_fakultätenglisch">
    <vt:lpwstr>Faculty of Humanities and Social Sciences</vt:lpwstr>
  </property>
  <property fmtid="{D5CDD505-2E9C-101B-9397-08002B2CF9AE}" pid="92" name="mitarbeiter_ersteller_fakultätdeutsch">
    <vt:lpwstr>Kultur- und Sozialwissenschaftliche Fakultät</vt:lpwstr>
  </property>
  <property fmtid="{D5CDD505-2E9C-101B-9397-08002B2CF9AE}" pid="93" name="mitarbeiter_unterschrift_links_anrede">
    <vt:lpwstr>Frau</vt:lpwstr>
  </property>
  <property fmtid="{D5CDD505-2E9C-101B-9397-08002B2CF9AE}" pid="94" name="mitarbeiter_unterschrift_links_anstellungbis">
    <vt:lpwstr/>
  </property>
  <property fmtid="{D5CDD505-2E9C-101B-9397-08002B2CF9AE}" pid="95" name="mitarbeiter_unterschrift_links_anstellungvon">
    <vt:lpwstr>01.12.2018</vt:lpwstr>
  </property>
  <property fmtid="{D5CDD505-2E9C-101B-9397-08002B2CF9AE}" pid="96" name="mitarbeiter_unterschrift_links_berufsbezeichnung">
    <vt:lpwstr/>
  </property>
  <property fmtid="{D5CDD505-2E9C-101B-9397-08002B2CF9AE}" pid="97" name="mitarbeiter_unterschrift_links_finanzierung">
    <vt:lpwstr>Budget der Hochschule</vt:lpwstr>
  </property>
  <property fmtid="{D5CDD505-2E9C-101B-9397-08002B2CF9AE}" pid="98" name="mitarbeiter_unterschrift_links_geburtstag">
    <vt:lpwstr>23.10.1986</vt:lpwstr>
  </property>
  <property fmtid="{D5CDD505-2E9C-101B-9397-08002B2CF9AE}" pid="99" name="mitarbeiter_unterschrift_links_geschlecht">
    <vt:lpwstr>w</vt:lpwstr>
  </property>
  <property fmtid="{D5CDD505-2E9C-101B-9397-08002B2CF9AE}" pid="100" name="mitarbeiter_unterschrift_links_sourceid">
    <vt:lpwstr>92033604-2075-4782-8853-BDAF1A4BD295</vt:lpwstr>
  </property>
  <property fmtid="{D5CDD505-2E9C-101B-9397-08002B2CF9AE}" pid="101" name="mitarbeiter_unterschrift_links_institut">
    <vt:lpwstr>Prüfungsadministration</vt:lpwstr>
  </property>
  <property fmtid="{D5CDD505-2E9C-101B-9397-08002B2CF9AE}" pid="102" name="mitarbeiter_unterschrift_links_kostenstelle">
    <vt:lpwstr>2000</vt:lpwstr>
  </property>
  <property fmtid="{D5CDD505-2E9C-101B-9397-08002B2CF9AE}" pid="103" name="mitarbeiter_unterschrift_links_logoid">
    <vt:lpwstr/>
  </property>
  <property fmtid="{D5CDD505-2E9C-101B-9397-08002B2CF9AE}" pid="104" name="mitarbeiter_unterschrift_links_professur">
    <vt:lpwstr>Dekanat</vt:lpwstr>
  </property>
  <property fmtid="{D5CDD505-2E9C-101B-9397-08002B2CF9AE}" pid="105" name="mitarbeiter_unterschrift_links_seminar">
    <vt:lpwstr>Prüfungsadministration</vt:lpwstr>
  </property>
  <property fmtid="{D5CDD505-2E9C-101B-9397-08002B2CF9AE}" pid="106" name="mitarbeiter_unterschrift_links_url">
    <vt:lpwstr>www.unilu.ch</vt:lpwstr>
  </property>
  <property fmtid="{D5CDD505-2E9C-101B-9397-08002B2CF9AE}" pid="107" name="mitarbeiter_unterschrift_links_name">
    <vt:lpwstr>Peñate</vt:lpwstr>
  </property>
  <property fmtid="{D5CDD505-2E9C-101B-9397-08002B2CF9AE}" pid="108" name="mitarbeiter_unterschrift_links_vorname">
    <vt:lpwstr>Silvia</vt:lpwstr>
  </property>
  <property fmtid="{D5CDD505-2E9C-101B-9397-08002B2CF9AE}" pid="109" name="mitarbeiter_unterschrift_links_kurzzeichen">
    <vt:lpwstr>PeSi</vt:lpwstr>
  </property>
  <property fmtid="{D5CDD505-2E9C-101B-9397-08002B2CF9AE}" pid="110" name="mitarbeiter_unterschrift_links_titel">
    <vt:lpwstr/>
  </property>
  <property fmtid="{D5CDD505-2E9C-101B-9397-08002B2CF9AE}" pid="111" name="mitarbeiter_unterschrift_links_telefon">
    <vt:lpwstr>+41 41 229 55 06</vt:lpwstr>
  </property>
  <property fmtid="{D5CDD505-2E9C-101B-9397-08002B2CF9AE}" pid="112" name="mitarbeiter_unterschrift_links_email">
    <vt:lpwstr>silvia.penate@unilu.ch</vt:lpwstr>
  </property>
  <property fmtid="{D5CDD505-2E9C-101B-9397-08002B2CF9AE}" pid="113" name="mitarbeiter_unterschrift_links_pensum">
    <vt:lpwstr>80</vt:lpwstr>
  </property>
  <property fmtid="{D5CDD505-2E9C-101B-9397-08002B2CF9AE}" pid="114" name="mitarbeiter_unterschrift_links_logofullname">
    <vt:lpwstr/>
  </property>
  <property fmtid="{D5CDD505-2E9C-101B-9397-08002B2CF9AE}" pid="115" name="mitarbeiter_unterschrift_links_description">
    <vt:lpwstr>Silvia Peñate</vt:lpwstr>
  </property>
  <property fmtid="{D5CDD505-2E9C-101B-9397-08002B2CF9AE}" pid="116" name="mitarbeiter_unterschrift_links_funktiondeutsch">
    <vt:lpwstr>Mitarbeiterin Studierenden- und Prüfungsadministration Dekanat</vt:lpwstr>
  </property>
  <property fmtid="{D5CDD505-2E9C-101B-9397-08002B2CF9AE}" pid="117" name="mitarbeiter_unterschrift_links_funktionenglisch">
    <vt:lpwstr>Assistant for student and examination administration Dean´s Office</vt:lpwstr>
  </property>
  <property fmtid="{D5CDD505-2E9C-101B-9397-08002B2CF9AE}" pid="118" name="mitarbeiter_unterschrift_links_fakultätkurzzeichen">
    <vt:lpwstr>KSF</vt:lpwstr>
  </property>
  <property fmtid="{D5CDD505-2E9C-101B-9397-08002B2CF9AE}" pid="119" name="mitarbeiter_unterschrift_links_titelsuffix">
    <vt:lpwstr/>
  </property>
  <property fmtid="{D5CDD505-2E9C-101B-9397-08002B2CF9AE}" pid="120" name="mitarbeiter_unterschrift_links_fakultätenglisch">
    <vt:lpwstr>Faculty of Humanities and Social Sciences</vt:lpwstr>
  </property>
  <property fmtid="{D5CDD505-2E9C-101B-9397-08002B2CF9AE}" pid="121" name="mitarbeiter_unterschrift_links_fakultätdeutsch">
    <vt:lpwstr>Kultur- und Sozialwissenschaftliche Fakultät</vt:lpwstr>
  </property>
  <property fmtid="{D5CDD505-2E9C-101B-9397-08002B2CF9AE}" pid="122" name="mitarbeiter_unterschrift_rechts_anrede">
    <vt:lpwstr/>
  </property>
  <property fmtid="{D5CDD505-2E9C-101B-9397-08002B2CF9AE}" pid="123" name="mitarbeiter_unterschrift_rechts_anstellungbis">
    <vt:lpwstr/>
  </property>
  <property fmtid="{D5CDD505-2E9C-101B-9397-08002B2CF9AE}" pid="124" name="mitarbeiter_unterschrift_rechts_anstellungvon">
    <vt:lpwstr/>
  </property>
  <property fmtid="{D5CDD505-2E9C-101B-9397-08002B2CF9AE}" pid="125" name="mitarbeiter_unterschrift_rechts_berufsbezeichnung">
    <vt:lpwstr/>
  </property>
  <property fmtid="{D5CDD505-2E9C-101B-9397-08002B2CF9AE}" pid="126" name="mitarbeiter_unterschrift_rechts_finanzierung">
    <vt:lpwstr/>
  </property>
  <property fmtid="{D5CDD505-2E9C-101B-9397-08002B2CF9AE}" pid="127" name="mitarbeiter_unterschrift_rechts_geburtstag">
    <vt:lpwstr/>
  </property>
  <property fmtid="{D5CDD505-2E9C-101B-9397-08002B2CF9AE}" pid="128" name="mitarbeiter_unterschrift_rechts_geschlecht">
    <vt:lpwstr/>
  </property>
  <property fmtid="{D5CDD505-2E9C-101B-9397-08002B2CF9AE}" pid="129" name="mitarbeiter_unterschrift_rechts_sourceid">
    <vt:lpwstr/>
  </property>
  <property fmtid="{D5CDD505-2E9C-101B-9397-08002B2CF9AE}" pid="130" name="mitarbeiter_unterschrift_rechts_institut">
    <vt:lpwstr/>
  </property>
  <property fmtid="{D5CDD505-2E9C-101B-9397-08002B2CF9AE}" pid="131" name="mitarbeiter_unterschrift_rechts_kostenstelle">
    <vt:lpwstr/>
  </property>
  <property fmtid="{D5CDD505-2E9C-101B-9397-08002B2CF9AE}" pid="132" name="mitarbeiter_unterschrift_rechts_logoid">
    <vt:lpwstr/>
  </property>
  <property fmtid="{D5CDD505-2E9C-101B-9397-08002B2CF9AE}" pid="133" name="mitarbeiter_unterschrift_rechts_professur">
    <vt:lpwstr/>
  </property>
  <property fmtid="{D5CDD505-2E9C-101B-9397-08002B2CF9AE}" pid="134" name="mitarbeiter_unterschrift_rechts_seminar">
    <vt:lpwstr/>
  </property>
  <property fmtid="{D5CDD505-2E9C-101B-9397-08002B2CF9AE}" pid="135" name="mitarbeiter_unterschrift_rechts_url">
    <vt:lpwstr/>
  </property>
  <property fmtid="{D5CDD505-2E9C-101B-9397-08002B2CF9AE}" pid="136" name="mitarbeiter_unterschrift_rechts_name">
    <vt:lpwstr/>
  </property>
  <property fmtid="{D5CDD505-2E9C-101B-9397-08002B2CF9AE}" pid="137" name="mitarbeiter_unterschrift_rechts_vorname">
    <vt:lpwstr/>
  </property>
  <property fmtid="{D5CDD505-2E9C-101B-9397-08002B2CF9AE}" pid="138" name="mitarbeiter_unterschrift_rechts_kurzzeichen">
    <vt:lpwstr/>
  </property>
  <property fmtid="{D5CDD505-2E9C-101B-9397-08002B2CF9AE}" pid="139" name="mitarbeiter_unterschrift_rechts_titel">
    <vt:lpwstr/>
  </property>
  <property fmtid="{D5CDD505-2E9C-101B-9397-08002B2CF9AE}" pid="140" name="mitarbeiter_unterschrift_rechts_telefon">
    <vt:lpwstr/>
  </property>
  <property fmtid="{D5CDD505-2E9C-101B-9397-08002B2CF9AE}" pid="141" name="mitarbeiter_unterschrift_rechts_email">
    <vt:lpwstr/>
  </property>
  <property fmtid="{D5CDD505-2E9C-101B-9397-08002B2CF9AE}" pid="142" name="mitarbeiter_unterschrift_rechts_pensum">
    <vt:lpwstr/>
  </property>
  <property fmtid="{D5CDD505-2E9C-101B-9397-08002B2CF9AE}" pid="143" name="mitarbeiter_unterschrift_rechts_logofullname">
    <vt:lpwstr/>
  </property>
  <property fmtid="{D5CDD505-2E9C-101B-9397-08002B2CF9AE}" pid="144" name="mitarbeiter_unterschrift_rechts_description">
    <vt:lpwstr/>
  </property>
  <property fmtid="{D5CDD505-2E9C-101B-9397-08002B2CF9AE}" pid="145" name="mitarbeiter_unterschrift_rechts_funktiondeutsch">
    <vt:lpwstr/>
  </property>
  <property fmtid="{D5CDD505-2E9C-101B-9397-08002B2CF9AE}" pid="146" name="mitarbeiter_unterschrift_rechts_funktionenglisch">
    <vt:lpwstr/>
  </property>
  <property fmtid="{D5CDD505-2E9C-101B-9397-08002B2CF9AE}" pid="147" name="mitarbeiter_unterschrift_rechts_fakultätkurzzeichen">
    <vt:lpwstr/>
  </property>
  <property fmtid="{D5CDD505-2E9C-101B-9397-08002B2CF9AE}" pid="148" name="mitarbeiter_unterschrift_rechts_titelsuffix">
    <vt:lpwstr/>
  </property>
  <property fmtid="{D5CDD505-2E9C-101B-9397-08002B2CF9AE}" pid="149" name="mitarbeiter_unterschrift_rechts_fakultätenglisch">
    <vt:lpwstr/>
  </property>
  <property fmtid="{D5CDD505-2E9C-101B-9397-08002B2CF9AE}" pid="150" name="mitarbeiter_unterschrift_rechts_fakultätdeutsch">
    <vt:lpwstr/>
  </property>
  <property fmtid="{D5CDD505-2E9C-101B-9397-08002B2CF9AE}" pid="151" name="mitarbeitende_unterschriftlinks_mitarbeitende_anrede">
    <vt:lpwstr/>
  </property>
  <property fmtid="{D5CDD505-2E9C-101B-9397-08002B2CF9AE}" pid="152" name="mitarbeitende_unterschriftlinks_mitarbeitende_anstellungbis">
    <vt:lpwstr/>
  </property>
  <property fmtid="{D5CDD505-2E9C-101B-9397-08002B2CF9AE}" pid="153" name="mitarbeitende_unterschriftlinks_mitarbeitende_anstellungvon">
    <vt:lpwstr/>
  </property>
  <property fmtid="{D5CDD505-2E9C-101B-9397-08002B2CF9AE}" pid="154" name="mitarbeitende_unterschriftlinks_mitarbeitende_email">
    <vt:lpwstr>ksf@unilu.ch</vt:lpwstr>
  </property>
  <property fmtid="{D5CDD505-2E9C-101B-9397-08002B2CF9AE}" pid="155" name="mitarbeitende_unterschriftlinks_mitarbeitende_fakultaet">
    <vt:lpwstr>Kultur- und Sozialwissenschaftliche Fakultät</vt:lpwstr>
  </property>
  <property fmtid="{D5CDD505-2E9C-101B-9397-08002B2CF9AE}" pid="156" name="mitarbeitende_unterschriftlinks_mitarbeitende_fakultaete">
    <vt:lpwstr>Faculty of Humanities and Social Sciences</vt:lpwstr>
  </property>
  <property fmtid="{D5CDD505-2E9C-101B-9397-08002B2CF9AE}" pid="157" name="mitarbeitende_unterschriftlinks_mitarbeitende_fakultaetkurzzeichen">
    <vt:lpwstr>KSF</vt:lpwstr>
  </property>
  <property fmtid="{D5CDD505-2E9C-101B-9397-08002B2CF9AE}" pid="158" name="mitarbeitende_unterschriftlinks_mitarbeitende_finanzquelle">
    <vt:lpwstr/>
  </property>
  <property fmtid="{D5CDD505-2E9C-101B-9397-08002B2CF9AE}" pid="159" name="mitarbeitende_unterschriftlinks_mitarbeitende_funktion">
    <vt:lpwstr/>
  </property>
  <property fmtid="{D5CDD505-2E9C-101B-9397-08002B2CF9AE}" pid="160" name="mitarbeitende_unterschriftlinks_mitarbeitende_funktione">
    <vt:lpwstr/>
  </property>
  <property fmtid="{D5CDD505-2E9C-101B-9397-08002B2CF9AE}" pid="161" name="mitarbeitende_unterschriftlinks_mitarbeitende_geburtstag">
    <vt:lpwstr/>
  </property>
  <property fmtid="{D5CDD505-2E9C-101B-9397-08002B2CF9AE}" pid="162" name="mitarbeitende_unterschriftlinks_mitarbeitende_geschlecht">
    <vt:lpwstr/>
  </property>
  <property fmtid="{D5CDD505-2E9C-101B-9397-08002B2CF9AE}" pid="163" name="mitarbeitende_unterschriftlinks_mitarbeitende_id">
    <vt:lpwstr/>
  </property>
  <property fmtid="{D5CDD505-2E9C-101B-9397-08002B2CF9AE}" pid="164" name="mitarbeitende_unterschriftlinks_mitarbeitende_institut">
    <vt:lpwstr>Dekanat</vt:lpwstr>
  </property>
  <property fmtid="{D5CDD505-2E9C-101B-9397-08002B2CF9AE}" pid="165" name="mitarbeitende_unterschriftlinks_mitarbeitende_institute">
    <vt:lpwstr>Dean's Office</vt:lpwstr>
  </property>
  <property fmtid="{D5CDD505-2E9C-101B-9397-08002B2CF9AE}" pid="166" name="mitarbeitende_unterschriftlinks_mitarbeitende_kostenstelle">
    <vt:lpwstr/>
  </property>
  <property fmtid="{D5CDD505-2E9C-101B-9397-08002B2CF9AE}" pid="167" name="mitarbeitende_unterschriftlinks_mitarbeitende_kurzzeichen">
    <vt:lpwstr/>
  </property>
  <property fmtid="{D5CDD505-2E9C-101B-9397-08002B2CF9AE}" pid="168" name="mitarbeitende_unterschriftlinks_mitarbeitende_land">
    <vt:lpwstr/>
  </property>
  <property fmtid="{D5CDD505-2E9C-101B-9397-08002B2CF9AE}" pid="169" name="mitarbeitende_unterschriftlinks_mitarbeitende_logoname">
    <vt:lpwstr/>
  </property>
  <property fmtid="{D5CDD505-2E9C-101B-9397-08002B2CF9AE}" pid="170" name="mitarbeitende_unterschriftlinks_mitarbeitende_ort">
    <vt:lpwstr/>
  </property>
  <property fmtid="{D5CDD505-2E9C-101B-9397-08002B2CF9AE}" pid="171" name="mitarbeitende_unterschriftlinks_mitarbeitende_pensum">
    <vt:lpwstr/>
  </property>
  <property fmtid="{D5CDD505-2E9C-101B-9397-08002B2CF9AE}" pid="172" name="mitarbeitende_unterschriftlinks_mitarbeitende_plz">
    <vt:lpwstr/>
  </property>
  <property fmtid="{D5CDD505-2E9C-101B-9397-08002B2CF9AE}" pid="173" name="mitarbeitende_unterschriftlinks_mitarbeitende_professurabteilungprojekt">
    <vt:lpwstr/>
  </property>
  <property fmtid="{D5CDD505-2E9C-101B-9397-08002B2CF9AE}" pid="174" name="mitarbeitende_unterschriftlinks_mitarbeitende_seminarinstitutfachbereich">
    <vt:lpwstr/>
  </property>
  <property fmtid="{D5CDD505-2E9C-101B-9397-08002B2CF9AE}" pid="175" name="mitarbeitende_unterschriftlinks_mitarbeitende_strasse">
    <vt:lpwstr/>
  </property>
  <property fmtid="{D5CDD505-2E9C-101B-9397-08002B2CF9AE}" pid="176" name="mitarbeitende_unterschriftlinks_mitarbeitende_svnummer">
    <vt:lpwstr/>
  </property>
  <property fmtid="{D5CDD505-2E9C-101B-9397-08002B2CF9AE}" pid="177" name="mitarbeitende_unterschriftlinks_mitarbeitende_teldirekt">
    <vt:lpwstr>+41 41 229 55 00</vt:lpwstr>
  </property>
  <property fmtid="{D5CDD505-2E9C-101B-9397-08002B2CF9AE}" pid="178" name="mitarbeitende_unterschriftlinks_mitarbeitende_titelhinten">
    <vt:lpwstr/>
  </property>
  <property fmtid="{D5CDD505-2E9C-101B-9397-08002B2CF9AE}" pid="179" name="mitarbeitende_unterschriftlinks_mitarbeitende_titelmitname">
    <vt:lpwstr/>
  </property>
  <property fmtid="{D5CDD505-2E9C-101B-9397-08002B2CF9AE}" pid="180" name="mitarbeitende_unterschriftlinks_mitarbeitende_titelvor">
    <vt:lpwstr/>
  </property>
  <property fmtid="{D5CDD505-2E9C-101B-9397-08002B2CF9AE}" pid="181" name="mitarbeitende_unterschriftlinks_mitarbeitende_url">
    <vt:lpwstr/>
  </property>
  <property fmtid="{D5CDD505-2E9C-101B-9397-08002B2CF9AE}" pid="182" name="mitarbeitende_unterschriftlinks_mitarbeitende_vorname">
    <vt:lpwstr>Dekanat</vt:lpwstr>
  </property>
  <property fmtid="{D5CDD505-2E9C-101B-9397-08002B2CF9AE}" pid="183" name="mitarbeitende_unterschriftlinks_mitarbeitende_name">
    <vt:lpwstr>KSF</vt:lpwstr>
  </property>
  <property fmtid="{D5CDD505-2E9C-101B-9397-08002B2CF9AE}" pid="184" name="mitarbeitende_unterschriftlinks_mitarbeitende_personalnummer">
    <vt:lpwstr/>
  </property>
  <property fmtid="{D5CDD505-2E9C-101B-9397-08002B2CF9AE}" pid="185" name="mitarbeitende_unterschriftlinks_sourceid">
    <vt:lpwstr>56eb2c60-c812-4804-a805-ce0767b7325a</vt:lpwstr>
  </property>
  <property fmtid="{D5CDD505-2E9C-101B-9397-08002B2CF9AE}" pid="186" name="templateid">
    <vt:lpwstr>c1a995e4-a046-4211-87fd-9b9e7f36f049</vt:lpwstr>
  </property>
  <property fmtid="{D5CDD505-2E9C-101B-9397-08002B2CF9AE}" pid="187" name="templateexternalid">
    <vt:lpwstr>5abd61b7-c2b8-4940-868a-27f65fb7181e</vt:lpwstr>
  </property>
  <property fmtid="{D5CDD505-2E9C-101B-9397-08002B2CF9AE}" pid="188" name="languagekey">
    <vt:lpwstr>EN</vt:lpwstr>
  </property>
  <property fmtid="{D5CDD505-2E9C-101B-9397-08002B2CF9AE}" pid="189" name="taskpaneguid">
    <vt:lpwstr>1a7bba23-c63d-47af-962b-2802df2c74d6</vt:lpwstr>
  </property>
  <property fmtid="{D5CDD505-2E9C-101B-9397-08002B2CF9AE}" pid="190" name="taskpaneenablemanually">
    <vt:lpwstr>Manually</vt:lpwstr>
  </property>
  <property fmtid="{D5CDD505-2E9C-101B-9397-08002B2CF9AE}" pid="191" name="templatename">
    <vt:lpwstr>PowerPoint Standard: Weitere Stichworte: Präsentation Vortrag Darbietung Referat Vorlesung Erklärung Rede_x000d_
</vt:lpwstr>
  </property>
  <property fmtid="{D5CDD505-2E9C-101B-9397-08002B2CF9AE}" pid="192" name="docugatedocumenthasdatastore">
    <vt:lpwstr>True</vt:lpwstr>
  </property>
  <property fmtid="{D5CDD505-2E9C-101B-9397-08002B2CF9AE}" pid="193" name="templatedisplayname">
    <vt:lpwstr>PowerPoint Standard</vt:lpwstr>
  </property>
  <property fmtid="{D5CDD505-2E9C-101B-9397-08002B2CF9AE}" pid="194" name="dgworkflowid">
    <vt:lpwstr>9029355b-5737-4cb7-b2c0-043a900b0b59</vt:lpwstr>
  </property>
  <property fmtid="{D5CDD505-2E9C-101B-9397-08002B2CF9AE}" pid="195" name="docugatedocumentversion">
    <vt:lpwstr>5.17.8.0</vt:lpwstr>
  </property>
  <property fmtid="{D5CDD505-2E9C-101B-9397-08002B2CF9AE}" pid="196" name="docugatedocumentcreationpath">
    <vt:lpwstr>C:\Users\penates\AppData\Local\Temp\Docugate\Documents\ihkqmmgn.pptx</vt:lpwstr>
  </property>
</Properties>
</file>