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109442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3D75AFC-8523-4A8C-B7F9-14975E06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0C5F37-9EAE-42C6-8B79-796F88FC18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CB64-7ED2-413E-92E5-9E5ECDDC5653}" type="datetimeFigureOut">
              <a:rPr lang="de-CH"/>
              <a:t>18.10.2024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F79E1-529E-4946-A158-7767C24D0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D8A2B9-091D-462C-86C8-F4BBAA3646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E85DD-9B08-498C-ABCE-CE60654D0F7C}" type="slidenum">
              <a:rPr lang="de-CH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30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ABEF-1649-414E-9F1A-4DEFB4FDA52D}" type="datetimeFigureOut">
              <a:rPr lang="de-CH"/>
              <a:t>18.10.2024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143000"/>
            <a:ext cx="492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BF93-C8C6-4EB3-9999-BD39A0010D16}" type="slidenum">
              <a:rPr lang="de-CH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05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 descr="&lt;Mitarbeitende_Ersteller_Mitarbeitende_FakultaetE&gt;&#10;&#10;&lt;mitarbeitende_ersteller_mitarbeitende_institutE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299"/>
            <a:ext cx="5040000" cy="684213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400414"/>
            <a:ext cx="2419350" cy="597569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8800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/>
          </a:p>
        </p:txBody>
      </p:sp>
      <p:sp>
        <p:nvSpPr>
          <p:cNvPr id="29" name="Bildplatzhalter 21">
            <a:extLst>
              <a:ext uri="{FF2B5EF4-FFF2-40B4-BE49-F238E27FC236}">
                <a16:creationId xmlns:a16="http://schemas.microsoft.com/office/drawing/2014/main" id="{6DAB252E-9367-4CCD-9C6E-4EF95D98F0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1538287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</p:spTree>
    <p:extLst>
      <p:ext uri="{BB962C8B-B14F-4D97-AF65-F5344CB8AC3E}">
        <p14:creationId xmlns:p14="http://schemas.microsoft.com/office/powerpoint/2010/main" val="3362498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link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86" y="1009863"/>
            <a:ext cx="5902614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49" y="1484314"/>
            <a:ext cx="5902325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4"/>
            <a:ext cx="39600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3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 link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86" y="1009863"/>
            <a:ext cx="5902614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49" y="1484314"/>
            <a:ext cx="5902325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3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21">
            <a:extLst>
              <a:ext uri="{FF2B5EF4-FFF2-40B4-BE49-F238E27FC236}">
                <a16:creationId xmlns:a16="http://schemas.microsoft.com/office/drawing/2014/main" id="{14A7B445-738B-4806-9CF6-B4BF0DC661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775" y="3717288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266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rech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1009863"/>
            <a:ext cx="504092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040673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1354" y="1052514"/>
            <a:ext cx="504092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90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rech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6" y="1009863"/>
            <a:ext cx="59045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90427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274" y="1052514"/>
            <a:ext cx="39600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182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 rech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6" y="1009863"/>
            <a:ext cx="59045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90427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F7482BBE-ADCE-4918-8B03-B5D8365B63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775" y="1052513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AB86386F-C024-4658-B84E-553F66937B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22775" y="3717288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173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Bild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1022400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10226675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52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3" y="1538288"/>
            <a:ext cx="5039087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43550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5588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3672000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6713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36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368CCEDC-8DFC-4679-A5C8-93028A06B7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0774" y="1538288"/>
            <a:ext cx="3672000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2971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3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43550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773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4857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rosa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 descr="&lt;Mitarbeitende_Ersteller_Mitarbeitende_FakultaetE&gt;&#10;&#10;&lt;mitarbeitende_ersteller_mitarbeitende_institutE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300"/>
            <a:ext cx="5040000" cy="684000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424640"/>
            <a:ext cx="2419350" cy="549118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8800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 lang="de-CH" sz="1000" b="1" kern="1200" cap="all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Bildplatzhalter 21">
            <a:extLst>
              <a:ext uri="{FF2B5EF4-FFF2-40B4-BE49-F238E27FC236}">
                <a16:creationId xmlns:a16="http://schemas.microsoft.com/office/drawing/2014/main" id="{6DAB252E-9367-4CCD-9C6E-4EF95D98F0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1538288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</p:spTree>
    <p:extLst>
      <p:ext uri="{BB962C8B-B14F-4D97-AF65-F5344CB8AC3E}">
        <p14:creationId xmlns:p14="http://schemas.microsoft.com/office/powerpoint/2010/main" val="3086272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6713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774" y="3969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4387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451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3550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3550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3293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0775" y="1538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0775" y="3969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6818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Bilder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6363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451" y="1538288"/>
            <a:ext cx="5039224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6363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BA3C8027-C8E8-4866-A6CB-9C44D9957E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1451" y="3969288"/>
            <a:ext cx="5039224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3058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 descr="&lt;Einzelfelder_Präsentationstitel&gt;, &lt;Einzelfelder_Datum&gt;">
            <a:extLst>
              <a:ext uri="{FF2B5EF4-FFF2-40B4-BE49-F238E27FC236}">
                <a16:creationId xmlns:a16="http://schemas.microsoft.com/office/drawing/2014/main" id="{ECF68D89-E961-4DB4-93B2-E48325FC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6" name="Fußzeilenplatzhalter 5" descr="&lt;Mitarbeitende_Ersteller_Mitarbeitende_Titelmitname&gt;">
            <a:extLst>
              <a:ext uri="{FF2B5EF4-FFF2-40B4-BE49-F238E27FC236}">
                <a16:creationId xmlns:a16="http://schemas.microsoft.com/office/drawing/2014/main" id="{A4C023A7-5F25-4081-ADAE-1A835711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DA23FD-9046-4D68-8042-6EAA9D04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7077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6DDF3-5C05-48D7-B14F-C1A55FE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232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00" y="1454186"/>
            <a:ext cx="5066650" cy="4783102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498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 descr="&lt;Mitarbeitende_Ersteller_Mitarbeitende_FakultaetE&gt;&#10;&#10;&lt;mitarbeitende_ersteller_mitarbeitende_institutE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300"/>
            <a:ext cx="5040000" cy="684000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400414"/>
            <a:ext cx="2419350" cy="597569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7926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 lang="de-CH" sz="1000" b="1" kern="1200" cap="all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CC393FA3-A6A3-41AF-8F2C-A42D465142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5" y="1538288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D2FFD82-6F1D-4CEF-992A-ED4A7CA56F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43550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62EB18FE-B9DE-4B95-AD30-9A367FFC9C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6075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193486A0-BD3E-4A1D-93E1-ED172871C9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48600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4C9FD99E-DFF1-4010-B144-89B625A688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01125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1743736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  <p15:guide id="6" orient="horz" pos="3271" userDrawn="1">
          <p15:clr>
            <a:srgbClr val="5ACBF0"/>
          </p15:clr>
        </p15:guide>
        <p15:guide id="7" orient="horz" pos="3589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966903"/>
            <a:ext cx="10224000" cy="565247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DAC7952-ACCD-43D1-BF6F-9F45B94B65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2031318"/>
            <a:ext cx="10223500" cy="3744000"/>
          </a:xfrm>
        </p:spPr>
        <p:txBody>
          <a:bodyPr numCol="2" spcCol="144000"/>
          <a:lstStyle>
            <a:lvl1pPr marL="432000" indent="-432000">
              <a:spcAft>
                <a:spcPts val="1900"/>
              </a:spcAft>
              <a:buFont typeface="+mj-lt"/>
              <a:buAutoNum type="arabicPeriod"/>
              <a:tabLst>
                <a:tab pos="432000" algn="l"/>
              </a:tabLst>
              <a:defRPr sz="1800"/>
            </a:lvl1pPr>
            <a:lvl2pPr>
              <a:buFontTx/>
              <a:buNone/>
              <a:defRPr sz="1800"/>
            </a:lvl2pPr>
            <a:lvl3pPr>
              <a:buFont typeface="Arial" panose="020B0604020202020204" pitchFamily="34" charset="0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118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folie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00" y="966902"/>
            <a:ext cx="5066650" cy="5270386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6981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INHALT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484314"/>
            <a:ext cx="10223500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37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50378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484314"/>
            <a:ext cx="5039088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1C6B66F-90CC-46C6-A829-8E8D37854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4912" y="991452"/>
            <a:ext cx="5039088" cy="524583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ger Titel und 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5037863" cy="24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1C6B66F-90CC-46C6-A829-8E8D37854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4912" y="991452"/>
            <a:ext cx="5039088" cy="524583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5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link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28" y="1009863"/>
            <a:ext cx="5038971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3550" y="1484314"/>
            <a:ext cx="503872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4"/>
            <a:ext cx="50419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12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B907FC-8EEA-4706-98EB-1F20D0D8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1022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B51EB-182E-4020-8D86-3EF8848E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484314"/>
            <a:ext cx="10224000" cy="47529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  <a:p>
            <a:pPr lvl="5"/>
            <a:r>
              <a:rPr lang="de-CH" dirty="0"/>
              <a:t>Sechste Ebene</a:t>
            </a:r>
          </a:p>
          <a:p>
            <a:pPr lvl="6"/>
            <a:r>
              <a:rPr lang="de-CH" dirty="0"/>
              <a:t>Siebte Ebene</a:t>
            </a:r>
          </a:p>
          <a:p>
            <a:pPr lvl="7"/>
            <a:r>
              <a:rPr lang="de-CH" dirty="0"/>
              <a:t>Achte Ebene</a:t>
            </a:r>
          </a:p>
          <a:p>
            <a:pPr lvl="8"/>
            <a:r>
              <a:rPr lang="de-CH" dirty="0"/>
              <a:t>Neunte Ebene</a:t>
            </a:r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86B66F5F-246B-41C3-A7EF-74B5848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001" y="6417721"/>
            <a:ext cx="5039088" cy="216000"/>
          </a:xfrm>
          <a:prstGeom prst="rect">
            <a:avLst/>
          </a:prstGeom>
        </p:spPr>
        <p:txBody>
          <a:bodyPr vert="horz" lIns="0" tIns="0" rIns="0" bIns="18000" rtlCol="0" anchor="b" anchorCtr="0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BA7469D3-D758-4D66-B52B-335D0B004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3550" y="6417721"/>
            <a:ext cx="4176713" cy="216000"/>
          </a:xfrm>
          <a:prstGeom prst="rect">
            <a:avLst/>
          </a:prstGeom>
        </p:spPr>
        <p:txBody>
          <a:bodyPr vert="horz" lIns="0" tIns="0" rIns="0" bIns="18000" rtlCol="0" anchor="b" anchorCtr="0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6E1BC-0BF1-4586-8DE0-316908CCD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64725" y="6417721"/>
            <a:ext cx="71805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0A6ABA92-B65E-42F5-BB28-73DA50746AED}" type="slidenum">
              <a:rPr lang="de-CH"/>
              <a:pPr/>
              <a:t>‹Nr.›</a:t>
            </a:fld>
            <a:endParaRPr lang="de-CH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9FDFFC1B-1543-47CF-ADEA-5D5B6A3C01D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423849"/>
            <a:ext cx="1266825" cy="2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9" r:id="rId2"/>
    <p:sldLayoutId id="2147483653" r:id="rId3"/>
    <p:sldLayoutId id="2147483671" r:id="rId4"/>
    <p:sldLayoutId id="2147483666" r:id="rId5"/>
    <p:sldLayoutId id="2147483663" r:id="rId6"/>
    <p:sldLayoutId id="2147483655" r:id="rId7"/>
    <p:sldLayoutId id="2147483649" r:id="rId8"/>
    <p:sldLayoutId id="2147483672" r:id="rId9"/>
    <p:sldLayoutId id="2147483669" r:id="rId10"/>
    <p:sldLayoutId id="2147483664" r:id="rId11"/>
    <p:sldLayoutId id="2147483656" r:id="rId12"/>
    <p:sldLayoutId id="2147483650" r:id="rId13"/>
    <p:sldLayoutId id="2147483673" r:id="rId14"/>
    <p:sldLayoutId id="2147483667" r:id="rId15"/>
    <p:sldLayoutId id="2147483660" r:id="rId16"/>
    <p:sldLayoutId id="2147483657" r:id="rId17"/>
    <p:sldLayoutId id="2147483651" r:id="rId18"/>
    <p:sldLayoutId id="2147483670" r:id="rId19"/>
    <p:sldLayoutId id="2147483661" r:id="rId20"/>
    <p:sldLayoutId id="2147483654" r:id="rId21"/>
    <p:sldLayoutId id="2147483674" r:id="rId22"/>
    <p:sldLayoutId id="2147483668" r:id="rId23"/>
    <p:sldLayoutId id="2147483665" r:id="rId24"/>
    <p:sldLayoutId id="2147483658" r:id="rId25"/>
    <p:sldLayoutId id="2147483652" r:id="rId26"/>
  </p:sldLayoutIdLst>
  <p:hf hdr="0"/>
  <p:txStyles>
    <p:titleStyle>
      <a:lvl1pPr algn="l" defTabSz="820857" rtl="0" eaLnBrk="1" latinLnBrk="0" hangingPunct="1">
        <a:lnSpc>
          <a:spcPct val="95000"/>
        </a:lnSpc>
        <a:spcBef>
          <a:spcPct val="0"/>
        </a:spcBef>
        <a:buNone/>
        <a:defRPr sz="2000" b="1" kern="1200" cap="all" spc="3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216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98000" indent="-216000" algn="l" defTabSz="864000" rtl="0" eaLnBrk="1" latinLnBrk="0" hangingPunct="1">
        <a:lnSpc>
          <a:spcPct val="117000"/>
        </a:lnSpc>
        <a:spcBef>
          <a:spcPts val="0"/>
        </a:spcBef>
        <a:buFont typeface="+mj-lt"/>
        <a:buAutoNum type="arabicPeriod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432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648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864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6pPr>
      <a:lvl7pPr marL="1080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7pPr>
      <a:lvl8pPr marL="1296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8pPr>
      <a:lvl9pPr marL="1512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547EBF"/>
          </p15:clr>
        </p15:guide>
        <p15:guide id="2" pos="6668" userDrawn="1">
          <p15:clr>
            <a:srgbClr val="547EBF"/>
          </p15:clr>
        </p15:guide>
        <p15:guide id="5" orient="horz" pos="3929" userDrawn="1">
          <p15:clr>
            <a:srgbClr val="547EBF"/>
          </p15:clr>
        </p15:guide>
        <p15:guide id="6" orient="horz" pos="4178" userDrawn="1">
          <p15:clr>
            <a:srgbClr val="547EBF"/>
          </p15:clr>
        </p15:guide>
        <p15:guide id="8" pos="3492" userDrawn="1">
          <p15:clr>
            <a:srgbClr val="5ACBF0"/>
          </p15:clr>
        </p15:guide>
        <p15:guide id="9" pos="3402" userDrawn="1">
          <p15:clr>
            <a:srgbClr val="5ACBF0"/>
          </p15:clr>
        </p15:guide>
        <p15:guide id="10" pos="2948" userDrawn="1">
          <p15:clr>
            <a:srgbClr val="5ACBF0"/>
          </p15:clr>
        </p15:guide>
        <p15:guide id="11" pos="2857" userDrawn="1">
          <p15:clr>
            <a:srgbClr val="5ACBF0"/>
          </p15:clr>
        </p15:guide>
        <p15:guide id="12" pos="2404" userDrawn="1">
          <p15:clr>
            <a:srgbClr val="5ACBF0"/>
          </p15:clr>
        </p15:guide>
        <p15:guide id="13" pos="2313" userDrawn="1">
          <p15:clr>
            <a:srgbClr val="5ACBF0"/>
          </p15:clr>
        </p15:guide>
        <p15:guide id="14" pos="1859" userDrawn="1">
          <p15:clr>
            <a:srgbClr val="5ACBF0"/>
          </p15:clr>
        </p15:guide>
        <p15:guide id="15" pos="1769" userDrawn="1">
          <p15:clr>
            <a:srgbClr val="5ACBF0"/>
          </p15:clr>
        </p15:guide>
        <p15:guide id="16" pos="1315" userDrawn="1">
          <p15:clr>
            <a:srgbClr val="5ACBF0"/>
          </p15:clr>
        </p15:guide>
        <p15:guide id="17" pos="1224" userDrawn="1">
          <p15:clr>
            <a:srgbClr val="5ACBF0"/>
          </p15:clr>
        </p15:guide>
        <p15:guide id="18" pos="771" userDrawn="1">
          <p15:clr>
            <a:srgbClr val="5ACBF0"/>
          </p15:clr>
        </p15:guide>
        <p15:guide id="19" pos="680" userDrawn="1">
          <p15:clr>
            <a:srgbClr val="5ACBF0"/>
          </p15:clr>
        </p15:guide>
        <p15:guide id="20" pos="3946" userDrawn="1">
          <p15:clr>
            <a:srgbClr val="5ACBF0"/>
          </p15:clr>
        </p15:guide>
        <p15:guide id="21" pos="4037" userDrawn="1">
          <p15:clr>
            <a:srgbClr val="5ACBF0"/>
          </p15:clr>
        </p15:guide>
        <p15:guide id="22" pos="4581" userDrawn="1">
          <p15:clr>
            <a:srgbClr val="5ACBF0"/>
          </p15:clr>
        </p15:guide>
        <p15:guide id="23" pos="4490" userDrawn="1">
          <p15:clr>
            <a:srgbClr val="5ACBF0"/>
          </p15:clr>
        </p15:guide>
        <p15:guide id="24" pos="5035" userDrawn="1">
          <p15:clr>
            <a:srgbClr val="5ACBF0"/>
          </p15:clr>
        </p15:guide>
        <p15:guide id="25" pos="5125" userDrawn="1">
          <p15:clr>
            <a:srgbClr val="5ACBF0"/>
          </p15:clr>
        </p15:guide>
        <p15:guide id="26" pos="5579" userDrawn="1">
          <p15:clr>
            <a:srgbClr val="5ACBF0"/>
          </p15:clr>
        </p15:guide>
        <p15:guide id="27" pos="5670" userDrawn="1">
          <p15:clr>
            <a:srgbClr val="5ACBF0"/>
          </p15:clr>
        </p15:guide>
        <p15:guide id="28" pos="6123" userDrawn="1">
          <p15:clr>
            <a:srgbClr val="5ACBF0"/>
          </p15:clr>
        </p15:guide>
        <p15:guide id="29" pos="6214" userDrawn="1">
          <p15:clr>
            <a:srgbClr val="5ACBF0"/>
          </p15:clr>
        </p15:guide>
        <p15:guide id="32" orient="horz" pos="232" userDrawn="1">
          <p15:clr>
            <a:srgbClr val="547EBF"/>
          </p15:clr>
        </p15:guide>
        <p15:guide id="36" orient="horz" pos="969" userDrawn="1">
          <p15:clr>
            <a:srgbClr val="5ACBF0"/>
          </p15:clr>
        </p15:guide>
        <p15:guide id="37" orient="horz" pos="6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E7F716A-A331-8E54-1D86-F65E89ABF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725" y="992887"/>
            <a:ext cx="10222774" cy="712476"/>
          </a:xfrm>
        </p:spPr>
        <p:txBody>
          <a:bodyPr/>
          <a:lstStyle/>
          <a:p>
            <a:r>
              <a:rPr lang="de-CH" sz="2400" dirty="0"/>
              <a:t>Course </a:t>
            </a:r>
            <a:r>
              <a:rPr lang="de-CH" sz="2400" dirty="0" err="1"/>
              <a:t>evaluation</a:t>
            </a:r>
            <a:r>
              <a:rPr lang="de-CH" sz="2400" dirty="0"/>
              <a:t>: </a:t>
            </a:r>
            <a:r>
              <a:rPr lang="en-US" sz="2400" dirty="0" err="1"/>
              <a:t>Tutorat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/>
              <a:t> Research Design and Methods in Quantitative Research</a:t>
            </a:r>
            <a:endParaRPr lang="de-CH" sz="240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E1F37108-A733-8358-B545-78B8D74FA2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r="1378"/>
          <a:stretch/>
        </p:blipFill>
        <p:spPr>
          <a:xfrm>
            <a:off x="3617137" y="2328815"/>
            <a:ext cx="3709949" cy="3815079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1374949-EF8C-FA18-475A-9557688492DB}"/>
              </a:ext>
            </a:extLst>
          </p:cNvPr>
          <p:cNvSpPr txBox="1"/>
          <p:nvPr/>
        </p:nvSpPr>
        <p:spPr>
          <a:xfrm>
            <a:off x="3828275" y="6143894"/>
            <a:ext cx="3817620" cy="2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7000"/>
              </a:lnSpc>
            </a:pPr>
            <a:r>
              <a:rPr lang="de-CH" sz="1400" dirty="0">
                <a:solidFill>
                  <a:srgbClr val="000000"/>
                </a:solidFill>
              </a:rPr>
              <a:t>Evaluation </a:t>
            </a:r>
            <a:r>
              <a:rPr lang="de-CH" sz="1400" dirty="0" err="1">
                <a:solidFill>
                  <a:srgbClr val="000000"/>
                </a:solidFill>
              </a:rPr>
              <a:t>period</a:t>
            </a:r>
            <a:r>
              <a:rPr lang="de-CH" sz="1400" dirty="0">
                <a:solidFill>
                  <a:srgbClr val="000000"/>
                </a:solidFill>
              </a:rPr>
              <a:t>: 18 - 29 November 2024 </a:t>
            </a:r>
          </a:p>
        </p:txBody>
      </p:sp>
    </p:spTree>
    <p:extLst>
      <p:ext uri="{BB962C8B-B14F-4D97-AF65-F5344CB8AC3E}">
        <p14:creationId xmlns:p14="http://schemas.microsoft.com/office/powerpoint/2010/main" val="2690739927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Luzern">
  <a:themeElements>
    <a:clrScheme name="Universität Luzern - Farbstil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007D"/>
      </a:accent1>
      <a:accent2>
        <a:srgbClr val="941680"/>
      </a:accent2>
      <a:accent3>
        <a:srgbClr val="009EE3"/>
      </a:accent3>
      <a:accent4>
        <a:srgbClr val="2E2382"/>
      </a:accent4>
      <a:accent5>
        <a:srgbClr val="FFED00"/>
      </a:accent5>
      <a:accent6>
        <a:srgbClr val="94C119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9D3E6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17000"/>
          </a:lnSpc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7000"/>
          </a:lnSpc>
          <a:defRPr sz="1400" dirty="0">
            <a:solidFill>
              <a:srgbClr val="000000"/>
            </a:solidFill>
          </a:defRPr>
        </a:defPPr>
      </a:lstStyle>
    </a:txDef>
  </a:objectDefaults>
  <a:extraClrSchemeLst>
    <a:extraClrScheme>
      <a:clrScheme name="Universität Luzern - Farbstil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5007D"/>
        </a:accent1>
        <a:accent2>
          <a:srgbClr val="941680"/>
        </a:accent2>
        <a:accent3>
          <a:srgbClr val="009EE3"/>
        </a:accent3>
        <a:accent4>
          <a:srgbClr val="2E2382"/>
        </a:accent4>
        <a:accent5>
          <a:srgbClr val="FFED00"/>
        </a:accent5>
        <a:accent6>
          <a:srgbClr val="94C11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ät Luzern - Farbstil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9100"/>
        </a:accent1>
        <a:accent2>
          <a:srgbClr val="E3000B"/>
        </a:accent2>
        <a:accent3>
          <a:srgbClr val="009992"/>
        </a:accent3>
        <a:accent4>
          <a:srgbClr val="0068B4"/>
        </a:accent4>
        <a:accent5>
          <a:srgbClr val="E5004F"/>
        </a:accent5>
        <a:accent6>
          <a:srgbClr val="00963E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ät Luzern - Grau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0000"/>
        </a:accent1>
        <a:accent2>
          <a:srgbClr val="333333"/>
        </a:accent2>
        <a:accent3>
          <a:srgbClr val="666666"/>
        </a:accent3>
        <a:accent4>
          <a:srgbClr val="999999"/>
        </a:accent4>
        <a:accent5>
          <a:srgbClr val="CCCCCC"/>
        </a:accent5>
        <a:accent6>
          <a:srgbClr val="E6E6E6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äre Farbe 100%">
      <a:srgbClr val="E5007D"/>
    </a:custClr>
    <a:custClr name="Sekundäre Farbe 100%">
      <a:srgbClr val="000000"/>
    </a:custClr>
    <a:custClr>
      <a:srgbClr val="FFFFFF"/>
    </a:custClr>
    <a:custClr>
      <a:srgbClr val="0068B4"/>
    </a:custClr>
    <a:custClr>
      <a:srgbClr val="009EE3"/>
    </a:custClr>
    <a:custClr>
      <a:srgbClr val="009992"/>
    </a:custClr>
    <a:custClr>
      <a:srgbClr val="00963E"/>
    </a:custClr>
    <a:custClr>
      <a:srgbClr val="94C119"/>
    </a:custClr>
    <a:custClr>
      <a:srgbClr val="FFFFFF"/>
    </a:custClr>
    <a:custClr name="Rosa Hintergrund">
      <a:srgbClr val="F9D3E6"/>
    </a:custClr>
    <a:custClr name="Primäre Farbe 75%">
      <a:srgbClr val="EB5F9E"/>
    </a:custClr>
    <a:custClr name="Sekundäre Farbe 75%">
      <a:srgbClr val="646464"/>
    </a:custClr>
    <a:custClr>
      <a:srgbClr val="FFFFFF"/>
    </a:custClr>
    <a:custClr>
      <a:srgbClr val="FFED00"/>
    </a:custClr>
    <a:custClr>
      <a:srgbClr val="F39100"/>
    </a:custClr>
    <a:custClr>
      <a:srgbClr val="E3000B"/>
    </a:custClr>
    <a:custClr>
      <a:srgbClr val="E5004F"/>
    </a:custClr>
    <a:custClr>
      <a:srgbClr val="E5007D"/>
    </a:custClr>
    <a:custClr>
      <a:srgbClr val="FFFFFF"/>
    </a:custClr>
    <a:custClr>
      <a:srgbClr val="FFFFFF"/>
    </a:custClr>
    <a:custClr name="Primäre Farbe 50%">
      <a:srgbClr val="F29EC4"/>
    </a:custClr>
    <a:custClr name="Sekundäre Farbe 50%">
      <a:srgbClr val="9C9C9C"/>
    </a:custClr>
    <a:custClr>
      <a:srgbClr val="FFFFFF"/>
    </a:custClr>
    <a:custClr>
      <a:srgbClr val="941680"/>
    </a:custClr>
    <a:custClr>
      <a:srgbClr val="2E2382"/>
    </a:custClr>
    <a:custClr>
      <a:srgbClr val="FFFFFF"/>
    </a:custClr>
    <a:custClr>
      <a:srgbClr val="9184BE"/>
    </a:custClr>
    <a:custClr>
      <a:srgbClr val="C592C1"/>
    </a:custClr>
    <a:custClr>
      <a:srgbClr val="FFFFFF"/>
    </a:custClr>
    <a:custClr>
      <a:srgbClr val="FFFFFF"/>
    </a:custClr>
    <a:custClr name="Primäre Farbe 25%">
      <a:srgbClr val="F9D2E6"/>
    </a:custClr>
    <a:custClr name="Sekundäre Farbe 25%">
      <a:srgbClr val="D0D0D0"/>
    </a:custClr>
    <a:custClr>
      <a:srgbClr val="FFFFFF"/>
    </a:custClr>
    <a:custClr>
      <a:srgbClr val="F29EC4"/>
    </a:custClr>
    <a:custClr>
      <a:srgbClr val="F39BA2"/>
    </a:custClr>
    <a:custClr>
      <a:srgbClr val="F3987A"/>
    </a:custClr>
    <a:custClr>
      <a:srgbClr val="FCCB8D"/>
    </a:custClr>
    <a:custClr>
      <a:srgbClr val="FFF59A"/>
    </a:custClr>
    <a:custClr>
      <a:srgbClr val="FFFFFF"/>
    </a:custClr>
    <a:custClr>
      <a:srgbClr val="FFFFFF"/>
    </a:custClr>
    <a:custClr name="Primäre Farbe 5%">
      <a:srgbClr val="FEF6FA"/>
    </a:custClr>
    <a:custClr name="Sekundäre Farbe 5%">
      <a:srgbClr val="F6F6F6"/>
    </a:custClr>
    <a:custClr>
      <a:srgbClr val="FFFFFF"/>
    </a:custClr>
    <a:custClr>
      <a:srgbClr val="CFE09A"/>
    </a:custClr>
    <a:custClr>
      <a:srgbClr val="8DC899"/>
    </a:custClr>
    <a:custClr>
      <a:srgbClr val="91CCC9"/>
    </a:custClr>
    <a:custClr>
      <a:srgbClr val="81D0F5"/>
    </a:custClr>
    <a:custClr>
      <a:srgbClr val="8AADDC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Vorlage für Folien_engl.pptx" id="{1E107A68-0D5C-4DAC-BD7D-BCB76C4ECA60}" vid="{FED21700-C560-40A5-93BD-9AC5656BCB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document xmlns="http://www.docugate.com/2015/docugatedatastorexml">
  <snapins xmlns=""/>
</document>
</file>

<file path=customXml/itemProps1.xml><?xml version="1.0" encoding="utf-8"?>
<ds:datastoreItem xmlns:ds="http://schemas.openxmlformats.org/officeDocument/2006/customXml" ds:itemID="{6E36FA4A-F02B-4D3D-983A-4D4CCF7B9050}">
  <ds:schemaRefs>
    <ds:schemaRef ds:uri="http://www.docugate.com/2015/docugatedatastorexml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 für Folien_engl</Template>
  <TotalTime>0</TotalTime>
  <Words>20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Universität Luzern</vt:lpstr>
      <vt:lpstr>PowerPoint-Präsentation</vt:lpstr>
    </vt:vector>
  </TitlesOfParts>
  <Company>Universitaet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Peñate Silvia</dc:creator>
  <cp:lastModifiedBy>Peñate Silvia</cp:lastModifiedBy>
  <cp:revision>2</cp:revision>
  <dcterms:created xsi:type="dcterms:W3CDTF">2024-10-16T07:54:17Z</dcterms:created>
  <dcterms:modified xsi:type="dcterms:W3CDTF">2024-10-18T06:40:23Z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el">
    <vt:i4>0</vt:i4>
  </property>
  <property fmtid="{D5CDD505-2E9C-101B-9397-08002B2CF9AE}" pid="3" name="einzelfelder_datum">
    <vt:lpwstr>27 September 2024</vt:lpwstr>
  </property>
  <property fmtid="{D5CDD505-2E9C-101B-9397-08002B2CF9AE}" pid="4" name="einzelfelder_datumunformatted">
    <vt:lpwstr>09/27/2024 00:00:00</vt:lpwstr>
  </property>
  <property fmtid="{D5CDD505-2E9C-101B-9397-08002B2CF9AE}" pid="5" name="einzelfelder_präsentationstitel">
    <vt:lpwstr/>
  </property>
  <property fmtid="{D5CDD505-2E9C-101B-9397-08002B2CF9AE}" pid="6" name="einzelfelder_präsentationstitelunformatted">
    <vt:lpwstr/>
  </property>
  <property fmtid="{D5CDD505-2E9C-101B-9397-08002B2CF9AE}" pid="7" name="mitarbeitende_ersteller_mitarbeitende_anrede">
    <vt:lpwstr/>
  </property>
  <property fmtid="{D5CDD505-2E9C-101B-9397-08002B2CF9AE}" pid="8" name="mitarbeitende_ersteller_mitarbeitende_anredee">
    <vt:lpwstr/>
  </property>
  <property fmtid="{D5CDD505-2E9C-101B-9397-08002B2CF9AE}" pid="9" name="mitarbeitende_ersteller_mitarbeitende_anstellungbis">
    <vt:lpwstr/>
  </property>
  <property fmtid="{D5CDD505-2E9C-101B-9397-08002B2CF9AE}" pid="10" name="mitarbeitende_ersteller_mitarbeitende_anstellungvon">
    <vt:lpwstr/>
  </property>
  <property fmtid="{D5CDD505-2E9C-101B-9397-08002B2CF9AE}" pid="11" name="mitarbeitende_ersteller_mitarbeitende_email">
    <vt:lpwstr>ksf@unilu.ch</vt:lpwstr>
  </property>
  <property fmtid="{D5CDD505-2E9C-101B-9397-08002B2CF9AE}" pid="12" name="mitarbeitende_ersteller_mitarbeitende_fakultaetsumbruch">
    <vt:lpwstr/>
  </property>
  <property fmtid="{D5CDD505-2E9C-101B-9397-08002B2CF9AE}" pid="13" name="mitarbeitende_ersteller_mitarbeitende_fakultaet">
    <vt:lpwstr>Kultur- und Sozialwissenschaftliche Fakultät</vt:lpwstr>
  </property>
  <property fmtid="{D5CDD505-2E9C-101B-9397-08002B2CF9AE}" pid="14" name="mitarbeitende_ersteller_mitarbeitende_fakultaete">
    <vt:lpwstr>Faculty of Humanities and Social Sciences</vt:lpwstr>
  </property>
  <property fmtid="{D5CDD505-2E9C-101B-9397-08002B2CF9AE}" pid="15" name="mitarbeitende_ersteller_mitarbeitende_fakultaetkurzzeichen">
    <vt:lpwstr>KSF</vt:lpwstr>
  </property>
  <property fmtid="{D5CDD505-2E9C-101B-9397-08002B2CF9AE}" pid="16" name="mitarbeitende_ersteller_mitarbeitende_finanzquelle">
    <vt:lpwstr/>
  </property>
  <property fmtid="{D5CDD505-2E9C-101B-9397-08002B2CF9AE}" pid="17" name="mitarbeitende_ersteller_mitarbeitende_funktion">
    <vt:lpwstr/>
  </property>
  <property fmtid="{D5CDD505-2E9C-101B-9397-08002B2CF9AE}" pid="18" name="mitarbeitende_ersteller_mitarbeitende_funktione">
    <vt:lpwstr/>
  </property>
  <property fmtid="{D5CDD505-2E9C-101B-9397-08002B2CF9AE}" pid="19" name="mitarbeitende_ersteller_mitarbeitende_geburtstag">
    <vt:lpwstr/>
  </property>
  <property fmtid="{D5CDD505-2E9C-101B-9397-08002B2CF9AE}" pid="20" name="mitarbeitende_ersteller_mitarbeitende_geschlecht">
    <vt:lpwstr/>
  </property>
  <property fmtid="{D5CDD505-2E9C-101B-9397-08002B2CF9AE}" pid="21" name="mitarbeitende_ersteller_mitarbeitende_id">
    <vt:lpwstr/>
  </property>
  <property fmtid="{D5CDD505-2E9C-101B-9397-08002B2CF9AE}" pid="22" name="mitarbeitende_ersteller_mitarbeitende_institut">
    <vt:lpwstr>Dekanat</vt:lpwstr>
  </property>
  <property fmtid="{D5CDD505-2E9C-101B-9397-08002B2CF9AE}" pid="23" name="mitarbeitende_ersteller_mitarbeitende_institute">
    <vt:lpwstr>Dean's Office</vt:lpwstr>
  </property>
  <property fmtid="{D5CDD505-2E9C-101B-9397-08002B2CF9AE}" pid="24" name="mitarbeitende_ersteller_mitarbeitende_kostenstelle">
    <vt:lpwstr/>
  </property>
  <property fmtid="{D5CDD505-2E9C-101B-9397-08002B2CF9AE}" pid="25" name="mitarbeitende_ersteller_mitarbeitende_kurzzeichen">
    <vt:lpwstr/>
  </property>
  <property fmtid="{D5CDD505-2E9C-101B-9397-08002B2CF9AE}" pid="26" name="mitarbeitende_ersteller_mitarbeitende_land">
    <vt:lpwstr/>
  </property>
  <property fmtid="{D5CDD505-2E9C-101B-9397-08002B2CF9AE}" pid="27" name="mitarbeitende_ersteller_mitarbeitende_logoname">
    <vt:lpwstr/>
  </property>
  <property fmtid="{D5CDD505-2E9C-101B-9397-08002B2CF9AE}" pid="28" name="mitarbeitende_ersteller_mitarbeitende_ort">
    <vt:lpwstr/>
  </property>
  <property fmtid="{D5CDD505-2E9C-101B-9397-08002B2CF9AE}" pid="29" name="mitarbeitende_ersteller_mitarbeitende_pensum">
    <vt:lpwstr/>
  </property>
  <property fmtid="{D5CDD505-2E9C-101B-9397-08002B2CF9AE}" pid="30" name="mitarbeitende_ersteller_mitarbeitende_plz">
    <vt:lpwstr/>
  </property>
  <property fmtid="{D5CDD505-2E9C-101B-9397-08002B2CF9AE}" pid="31" name="mitarbeitende_ersteller_mitarbeitende_professurabteilungprojekt">
    <vt:lpwstr/>
  </property>
  <property fmtid="{D5CDD505-2E9C-101B-9397-08002B2CF9AE}" pid="32" name="mitarbeitende_ersteller_mitarbeitende_seminarinstitutfachbereich">
    <vt:lpwstr/>
  </property>
  <property fmtid="{D5CDD505-2E9C-101B-9397-08002B2CF9AE}" pid="33" name="mitarbeitende_ersteller_mitarbeitende_strasse">
    <vt:lpwstr/>
  </property>
  <property fmtid="{D5CDD505-2E9C-101B-9397-08002B2CF9AE}" pid="34" name="mitarbeitende_ersteller_mitarbeitende_svnummer">
    <vt:lpwstr/>
  </property>
  <property fmtid="{D5CDD505-2E9C-101B-9397-08002B2CF9AE}" pid="35" name="mitarbeitende_ersteller_mitarbeitende_teldirekt">
    <vt:lpwstr>+41 41 229 55 00</vt:lpwstr>
  </property>
  <property fmtid="{D5CDD505-2E9C-101B-9397-08002B2CF9AE}" pid="36" name="mitarbeitende_ersteller_mitarbeitende_titelhinten">
    <vt:lpwstr/>
  </property>
  <property fmtid="{D5CDD505-2E9C-101B-9397-08002B2CF9AE}" pid="37" name="mitarbeitende_ersteller_mitarbeitende_titelmitname">
    <vt:lpwstr/>
  </property>
  <property fmtid="{D5CDD505-2E9C-101B-9397-08002B2CF9AE}" pid="38" name="mitarbeitende_ersteller_mitarbeitende_titelvor">
    <vt:lpwstr/>
  </property>
  <property fmtid="{D5CDD505-2E9C-101B-9397-08002B2CF9AE}" pid="39" name="mitarbeitende_ersteller_mitarbeitende_url">
    <vt:lpwstr/>
  </property>
  <property fmtid="{D5CDD505-2E9C-101B-9397-08002B2CF9AE}" pid="40" name="mitarbeitende_ersteller_mitarbeitende_vorname">
    <vt:lpwstr>Dekanat</vt:lpwstr>
  </property>
  <property fmtid="{D5CDD505-2E9C-101B-9397-08002B2CF9AE}" pid="41" name="mitarbeitende_ersteller_mitarbeitende_name">
    <vt:lpwstr>KSF</vt:lpwstr>
  </property>
  <property fmtid="{D5CDD505-2E9C-101B-9397-08002B2CF9AE}" pid="42" name="mitarbeitende_ersteller_mitarbeitende_personalnummer">
    <vt:lpwstr/>
  </property>
  <property fmtid="{D5CDD505-2E9C-101B-9397-08002B2CF9AE}" pid="43" name="mitarbeitende_ersteller_mitarbeitende_nationalitaet">
    <vt:lpwstr/>
  </property>
  <property fmtid="{D5CDD505-2E9C-101B-9397-08002B2CF9AE}" pid="44" name="mitarbeitende_ersteller_mitarbeitende_nationalitaete">
    <vt:lpwstr/>
  </property>
  <property fmtid="{D5CDD505-2E9C-101B-9397-08002B2CF9AE}" pid="45" name="mitarbeitende_ersteller_sourceid">
    <vt:lpwstr>56eb2c60-c812-4804-a805-ce0767b7325a</vt:lpwstr>
  </property>
  <property fmtid="{D5CDD505-2E9C-101B-9397-08002B2CF9AE}" pid="46" name="firma_telefax">
    <vt:lpwstr/>
  </property>
  <property fmtid="{D5CDD505-2E9C-101B-9397-08002B2CF9AE}" pid="47" name="firma_banner linie 1">
    <vt:lpwstr/>
  </property>
  <property fmtid="{D5CDD505-2E9C-101B-9397-08002B2CF9AE}" pid="48" name="firma_banner linie 2">
    <vt:lpwstr/>
  </property>
  <property fmtid="{D5CDD505-2E9C-101B-9397-08002B2CF9AE}" pid="49" name="firma_banner linie 3">
    <vt:lpwstr/>
  </property>
  <property fmtid="{D5CDD505-2E9C-101B-9397-08002B2CF9AE}" pid="50" name="firma_berufsbezeichnung">
    <vt:lpwstr/>
  </property>
  <property fmtid="{D5CDD505-2E9C-101B-9397-08002B2CF9AE}" pid="51" name="firma_description">
    <vt:lpwstr/>
  </property>
  <property fmtid="{D5CDD505-2E9C-101B-9397-08002B2CF9AE}" pid="52" name="firma_email">
    <vt:lpwstr>info@unilu.ch</vt:lpwstr>
  </property>
  <property fmtid="{D5CDD505-2E9C-101B-9397-08002B2CF9AE}" pid="53" name="firma_kennung">
    <vt:lpwstr>DE-FRO, Frohburgstrasse 3</vt:lpwstr>
  </property>
  <property fmtid="{D5CDD505-2E9C-101B-9397-08002B2CF9AE}" pid="54" name="firma_name kurz">
    <vt:lpwstr>FRO (Deutsch)</vt:lpwstr>
  </property>
  <property fmtid="{D5CDD505-2E9C-101B-9397-08002B2CF9AE}" pid="55" name="firma_postfach">
    <vt:lpwstr>Postfach 4466</vt:lpwstr>
  </property>
  <property fmtid="{D5CDD505-2E9C-101B-9397-08002B2CF9AE}" pid="56" name="firma_reserve 1">
    <vt:lpwstr/>
  </property>
  <property fmtid="{D5CDD505-2E9C-101B-9397-08002B2CF9AE}" pid="57" name="firma_reserve 2">
    <vt:lpwstr/>
  </property>
  <property fmtid="{D5CDD505-2E9C-101B-9397-08002B2CF9AE}" pid="58" name="firma_sourceid">
    <vt:lpwstr>35</vt:lpwstr>
  </property>
  <property fmtid="{D5CDD505-2E9C-101B-9397-08002B2CF9AE}" pid="59" name="firma_telefon">
    <vt:lpwstr>+41 41 229 50 00</vt:lpwstr>
  </property>
  <property fmtid="{D5CDD505-2E9C-101B-9397-08002B2CF9AE}" pid="60" name="firma_name">
    <vt:lpwstr>Universität Luzern</vt:lpwstr>
  </property>
  <property fmtid="{D5CDD505-2E9C-101B-9397-08002B2CF9AE}" pid="61" name="firma_strasse">
    <vt:lpwstr>Frohburgstrasse 3</vt:lpwstr>
  </property>
  <property fmtid="{D5CDD505-2E9C-101B-9397-08002B2CF9AE}" pid="62" name="firma_plz">
    <vt:lpwstr>6002</vt:lpwstr>
  </property>
  <property fmtid="{D5CDD505-2E9C-101B-9397-08002B2CF9AE}" pid="63" name="firma_ort">
    <vt:lpwstr>Luzern</vt:lpwstr>
  </property>
  <property fmtid="{D5CDD505-2E9C-101B-9397-08002B2CF9AE}" pid="64" name="mitarbeiter_ersteller_anrede">
    <vt:lpwstr>Frau</vt:lpwstr>
  </property>
  <property fmtid="{D5CDD505-2E9C-101B-9397-08002B2CF9AE}" pid="65" name="mitarbeiter_ersteller_anstellungbis">
    <vt:lpwstr/>
  </property>
  <property fmtid="{D5CDD505-2E9C-101B-9397-08002B2CF9AE}" pid="66" name="mitarbeiter_ersteller_anstellungvon">
    <vt:lpwstr>01.12.2018</vt:lpwstr>
  </property>
  <property fmtid="{D5CDD505-2E9C-101B-9397-08002B2CF9AE}" pid="67" name="mitarbeiter_ersteller_berufsbezeichnung">
    <vt:lpwstr/>
  </property>
  <property fmtid="{D5CDD505-2E9C-101B-9397-08002B2CF9AE}" pid="68" name="mitarbeiter_ersteller_finanzierung">
    <vt:lpwstr>Budget der Hochschule</vt:lpwstr>
  </property>
  <property fmtid="{D5CDD505-2E9C-101B-9397-08002B2CF9AE}" pid="69" name="mitarbeiter_ersteller_geburtstag">
    <vt:lpwstr>23.10.1986</vt:lpwstr>
  </property>
  <property fmtid="{D5CDD505-2E9C-101B-9397-08002B2CF9AE}" pid="70" name="mitarbeiter_ersteller_geschlecht">
    <vt:lpwstr>w</vt:lpwstr>
  </property>
  <property fmtid="{D5CDD505-2E9C-101B-9397-08002B2CF9AE}" pid="71" name="mitarbeiter_ersteller_sourceid">
    <vt:lpwstr>92033604-2075-4782-8853-BDAF1A4BD295</vt:lpwstr>
  </property>
  <property fmtid="{D5CDD505-2E9C-101B-9397-08002B2CF9AE}" pid="72" name="mitarbeiter_ersteller_institut">
    <vt:lpwstr>Prüfungsadministration</vt:lpwstr>
  </property>
  <property fmtid="{D5CDD505-2E9C-101B-9397-08002B2CF9AE}" pid="73" name="mitarbeiter_ersteller_kostenstelle">
    <vt:lpwstr>2000</vt:lpwstr>
  </property>
  <property fmtid="{D5CDD505-2E9C-101B-9397-08002B2CF9AE}" pid="74" name="mitarbeiter_ersteller_logoid">
    <vt:lpwstr/>
  </property>
  <property fmtid="{D5CDD505-2E9C-101B-9397-08002B2CF9AE}" pid="75" name="mitarbeiter_ersteller_professur">
    <vt:lpwstr>Dekanat</vt:lpwstr>
  </property>
  <property fmtid="{D5CDD505-2E9C-101B-9397-08002B2CF9AE}" pid="76" name="mitarbeiter_ersteller_seminar">
    <vt:lpwstr>Prüfungsadministration</vt:lpwstr>
  </property>
  <property fmtid="{D5CDD505-2E9C-101B-9397-08002B2CF9AE}" pid="77" name="mitarbeiter_ersteller_url">
    <vt:lpwstr>www.unilu.ch</vt:lpwstr>
  </property>
  <property fmtid="{D5CDD505-2E9C-101B-9397-08002B2CF9AE}" pid="78" name="mitarbeiter_ersteller_name">
    <vt:lpwstr>Peñate</vt:lpwstr>
  </property>
  <property fmtid="{D5CDD505-2E9C-101B-9397-08002B2CF9AE}" pid="79" name="mitarbeiter_ersteller_vorname">
    <vt:lpwstr>Silvia</vt:lpwstr>
  </property>
  <property fmtid="{D5CDD505-2E9C-101B-9397-08002B2CF9AE}" pid="80" name="mitarbeiter_ersteller_kurzzeichen">
    <vt:lpwstr>PeSi</vt:lpwstr>
  </property>
  <property fmtid="{D5CDD505-2E9C-101B-9397-08002B2CF9AE}" pid="81" name="mitarbeiter_ersteller_titel">
    <vt:lpwstr/>
  </property>
  <property fmtid="{D5CDD505-2E9C-101B-9397-08002B2CF9AE}" pid="82" name="mitarbeiter_ersteller_telefon">
    <vt:lpwstr>+41 41 229 55 06</vt:lpwstr>
  </property>
  <property fmtid="{D5CDD505-2E9C-101B-9397-08002B2CF9AE}" pid="83" name="mitarbeiter_ersteller_email">
    <vt:lpwstr>silvia.penate@unilu.ch</vt:lpwstr>
  </property>
  <property fmtid="{D5CDD505-2E9C-101B-9397-08002B2CF9AE}" pid="84" name="mitarbeiter_ersteller_pensum">
    <vt:lpwstr>80</vt:lpwstr>
  </property>
  <property fmtid="{D5CDD505-2E9C-101B-9397-08002B2CF9AE}" pid="85" name="mitarbeiter_ersteller_logofullname">
    <vt:lpwstr/>
  </property>
  <property fmtid="{D5CDD505-2E9C-101B-9397-08002B2CF9AE}" pid="86" name="mitarbeiter_ersteller_description">
    <vt:lpwstr>Silvia Peñate</vt:lpwstr>
  </property>
  <property fmtid="{D5CDD505-2E9C-101B-9397-08002B2CF9AE}" pid="87" name="mitarbeiter_ersteller_funktiondeutsch">
    <vt:lpwstr>Mitarbeiterin Studierenden- und Prüfungsadministration Dekanat</vt:lpwstr>
  </property>
  <property fmtid="{D5CDD505-2E9C-101B-9397-08002B2CF9AE}" pid="88" name="mitarbeiter_ersteller_funktionenglisch">
    <vt:lpwstr>Assistant for student and examination administration Dean´s Office</vt:lpwstr>
  </property>
  <property fmtid="{D5CDD505-2E9C-101B-9397-08002B2CF9AE}" pid="89" name="mitarbeiter_ersteller_fakultätkurzzeichen">
    <vt:lpwstr>KSF</vt:lpwstr>
  </property>
  <property fmtid="{D5CDD505-2E9C-101B-9397-08002B2CF9AE}" pid="90" name="mitarbeiter_ersteller_titelsuffix">
    <vt:lpwstr/>
  </property>
  <property fmtid="{D5CDD505-2E9C-101B-9397-08002B2CF9AE}" pid="91" name="mitarbeiter_ersteller_fakultätenglisch">
    <vt:lpwstr>Faculty of Humanities and Social Sciences</vt:lpwstr>
  </property>
  <property fmtid="{D5CDD505-2E9C-101B-9397-08002B2CF9AE}" pid="92" name="mitarbeiter_ersteller_fakultätdeutsch">
    <vt:lpwstr>Kultur- und Sozialwissenschaftliche Fakultät</vt:lpwstr>
  </property>
  <property fmtid="{D5CDD505-2E9C-101B-9397-08002B2CF9AE}" pid="93" name="mitarbeiter_unterschrift_links_anrede">
    <vt:lpwstr>Frau</vt:lpwstr>
  </property>
  <property fmtid="{D5CDD505-2E9C-101B-9397-08002B2CF9AE}" pid="94" name="mitarbeiter_unterschrift_links_anstellungbis">
    <vt:lpwstr/>
  </property>
  <property fmtid="{D5CDD505-2E9C-101B-9397-08002B2CF9AE}" pid="95" name="mitarbeiter_unterschrift_links_anstellungvon">
    <vt:lpwstr>01.12.2018</vt:lpwstr>
  </property>
  <property fmtid="{D5CDD505-2E9C-101B-9397-08002B2CF9AE}" pid="96" name="mitarbeiter_unterschrift_links_berufsbezeichnung">
    <vt:lpwstr/>
  </property>
  <property fmtid="{D5CDD505-2E9C-101B-9397-08002B2CF9AE}" pid="97" name="mitarbeiter_unterschrift_links_finanzierung">
    <vt:lpwstr>Budget der Hochschule</vt:lpwstr>
  </property>
  <property fmtid="{D5CDD505-2E9C-101B-9397-08002B2CF9AE}" pid="98" name="mitarbeiter_unterschrift_links_geburtstag">
    <vt:lpwstr>23.10.1986</vt:lpwstr>
  </property>
  <property fmtid="{D5CDD505-2E9C-101B-9397-08002B2CF9AE}" pid="99" name="mitarbeiter_unterschrift_links_geschlecht">
    <vt:lpwstr>w</vt:lpwstr>
  </property>
  <property fmtid="{D5CDD505-2E9C-101B-9397-08002B2CF9AE}" pid="100" name="mitarbeiter_unterschrift_links_sourceid">
    <vt:lpwstr>92033604-2075-4782-8853-BDAF1A4BD295</vt:lpwstr>
  </property>
  <property fmtid="{D5CDD505-2E9C-101B-9397-08002B2CF9AE}" pid="101" name="mitarbeiter_unterschrift_links_institut">
    <vt:lpwstr>Prüfungsadministration</vt:lpwstr>
  </property>
  <property fmtid="{D5CDD505-2E9C-101B-9397-08002B2CF9AE}" pid="102" name="mitarbeiter_unterschrift_links_kostenstelle">
    <vt:lpwstr>2000</vt:lpwstr>
  </property>
  <property fmtid="{D5CDD505-2E9C-101B-9397-08002B2CF9AE}" pid="103" name="mitarbeiter_unterschrift_links_logoid">
    <vt:lpwstr/>
  </property>
  <property fmtid="{D5CDD505-2E9C-101B-9397-08002B2CF9AE}" pid="104" name="mitarbeiter_unterschrift_links_professur">
    <vt:lpwstr>Dekanat</vt:lpwstr>
  </property>
  <property fmtid="{D5CDD505-2E9C-101B-9397-08002B2CF9AE}" pid="105" name="mitarbeiter_unterschrift_links_seminar">
    <vt:lpwstr>Prüfungsadministration</vt:lpwstr>
  </property>
  <property fmtid="{D5CDD505-2E9C-101B-9397-08002B2CF9AE}" pid="106" name="mitarbeiter_unterschrift_links_url">
    <vt:lpwstr>www.unilu.ch</vt:lpwstr>
  </property>
  <property fmtid="{D5CDD505-2E9C-101B-9397-08002B2CF9AE}" pid="107" name="mitarbeiter_unterschrift_links_name">
    <vt:lpwstr>Peñate</vt:lpwstr>
  </property>
  <property fmtid="{D5CDD505-2E9C-101B-9397-08002B2CF9AE}" pid="108" name="mitarbeiter_unterschrift_links_vorname">
    <vt:lpwstr>Silvia</vt:lpwstr>
  </property>
  <property fmtid="{D5CDD505-2E9C-101B-9397-08002B2CF9AE}" pid="109" name="mitarbeiter_unterschrift_links_kurzzeichen">
    <vt:lpwstr>PeSi</vt:lpwstr>
  </property>
  <property fmtid="{D5CDD505-2E9C-101B-9397-08002B2CF9AE}" pid="110" name="mitarbeiter_unterschrift_links_titel">
    <vt:lpwstr/>
  </property>
  <property fmtid="{D5CDD505-2E9C-101B-9397-08002B2CF9AE}" pid="111" name="mitarbeiter_unterschrift_links_telefon">
    <vt:lpwstr>+41 41 229 55 06</vt:lpwstr>
  </property>
  <property fmtid="{D5CDD505-2E9C-101B-9397-08002B2CF9AE}" pid="112" name="mitarbeiter_unterschrift_links_email">
    <vt:lpwstr>silvia.penate@unilu.ch</vt:lpwstr>
  </property>
  <property fmtid="{D5CDD505-2E9C-101B-9397-08002B2CF9AE}" pid="113" name="mitarbeiter_unterschrift_links_pensum">
    <vt:lpwstr>80</vt:lpwstr>
  </property>
  <property fmtid="{D5CDD505-2E9C-101B-9397-08002B2CF9AE}" pid="114" name="mitarbeiter_unterschrift_links_logofullname">
    <vt:lpwstr/>
  </property>
  <property fmtid="{D5CDD505-2E9C-101B-9397-08002B2CF9AE}" pid="115" name="mitarbeiter_unterschrift_links_description">
    <vt:lpwstr>Silvia Peñate</vt:lpwstr>
  </property>
  <property fmtid="{D5CDD505-2E9C-101B-9397-08002B2CF9AE}" pid="116" name="mitarbeiter_unterschrift_links_funktiondeutsch">
    <vt:lpwstr>Mitarbeiterin Studierenden- und Prüfungsadministration Dekanat</vt:lpwstr>
  </property>
  <property fmtid="{D5CDD505-2E9C-101B-9397-08002B2CF9AE}" pid="117" name="mitarbeiter_unterschrift_links_funktionenglisch">
    <vt:lpwstr>Assistant for student and examination administration Dean´s Office</vt:lpwstr>
  </property>
  <property fmtid="{D5CDD505-2E9C-101B-9397-08002B2CF9AE}" pid="118" name="mitarbeiter_unterschrift_links_fakultätkurzzeichen">
    <vt:lpwstr>KSF</vt:lpwstr>
  </property>
  <property fmtid="{D5CDD505-2E9C-101B-9397-08002B2CF9AE}" pid="119" name="mitarbeiter_unterschrift_links_titelsuffix">
    <vt:lpwstr/>
  </property>
  <property fmtid="{D5CDD505-2E9C-101B-9397-08002B2CF9AE}" pid="120" name="mitarbeiter_unterschrift_links_fakultätenglisch">
    <vt:lpwstr>Faculty of Humanities and Social Sciences</vt:lpwstr>
  </property>
  <property fmtid="{D5CDD505-2E9C-101B-9397-08002B2CF9AE}" pid="121" name="mitarbeiter_unterschrift_links_fakultätdeutsch">
    <vt:lpwstr>Kultur- und Sozialwissenschaftliche Fakultät</vt:lpwstr>
  </property>
  <property fmtid="{D5CDD505-2E9C-101B-9397-08002B2CF9AE}" pid="122" name="mitarbeiter_unterschrift_rechts_anrede">
    <vt:lpwstr/>
  </property>
  <property fmtid="{D5CDD505-2E9C-101B-9397-08002B2CF9AE}" pid="123" name="mitarbeiter_unterschrift_rechts_anstellungbis">
    <vt:lpwstr/>
  </property>
  <property fmtid="{D5CDD505-2E9C-101B-9397-08002B2CF9AE}" pid="124" name="mitarbeiter_unterschrift_rechts_anstellungvon">
    <vt:lpwstr/>
  </property>
  <property fmtid="{D5CDD505-2E9C-101B-9397-08002B2CF9AE}" pid="125" name="mitarbeiter_unterschrift_rechts_berufsbezeichnung">
    <vt:lpwstr/>
  </property>
  <property fmtid="{D5CDD505-2E9C-101B-9397-08002B2CF9AE}" pid="126" name="mitarbeiter_unterschrift_rechts_finanzierung">
    <vt:lpwstr/>
  </property>
  <property fmtid="{D5CDD505-2E9C-101B-9397-08002B2CF9AE}" pid="127" name="mitarbeiter_unterschrift_rechts_geburtstag">
    <vt:lpwstr/>
  </property>
  <property fmtid="{D5CDD505-2E9C-101B-9397-08002B2CF9AE}" pid="128" name="mitarbeiter_unterschrift_rechts_geschlecht">
    <vt:lpwstr/>
  </property>
  <property fmtid="{D5CDD505-2E9C-101B-9397-08002B2CF9AE}" pid="129" name="mitarbeiter_unterschrift_rechts_sourceid">
    <vt:lpwstr/>
  </property>
  <property fmtid="{D5CDD505-2E9C-101B-9397-08002B2CF9AE}" pid="130" name="mitarbeiter_unterschrift_rechts_institut">
    <vt:lpwstr/>
  </property>
  <property fmtid="{D5CDD505-2E9C-101B-9397-08002B2CF9AE}" pid="131" name="mitarbeiter_unterschrift_rechts_kostenstelle">
    <vt:lpwstr/>
  </property>
  <property fmtid="{D5CDD505-2E9C-101B-9397-08002B2CF9AE}" pid="132" name="mitarbeiter_unterschrift_rechts_logoid">
    <vt:lpwstr/>
  </property>
  <property fmtid="{D5CDD505-2E9C-101B-9397-08002B2CF9AE}" pid="133" name="mitarbeiter_unterschrift_rechts_professur">
    <vt:lpwstr/>
  </property>
  <property fmtid="{D5CDD505-2E9C-101B-9397-08002B2CF9AE}" pid="134" name="mitarbeiter_unterschrift_rechts_seminar">
    <vt:lpwstr/>
  </property>
  <property fmtid="{D5CDD505-2E9C-101B-9397-08002B2CF9AE}" pid="135" name="mitarbeiter_unterschrift_rechts_url">
    <vt:lpwstr/>
  </property>
  <property fmtid="{D5CDD505-2E9C-101B-9397-08002B2CF9AE}" pid="136" name="mitarbeiter_unterschrift_rechts_name">
    <vt:lpwstr/>
  </property>
  <property fmtid="{D5CDD505-2E9C-101B-9397-08002B2CF9AE}" pid="137" name="mitarbeiter_unterschrift_rechts_vorname">
    <vt:lpwstr/>
  </property>
  <property fmtid="{D5CDD505-2E9C-101B-9397-08002B2CF9AE}" pid="138" name="mitarbeiter_unterschrift_rechts_kurzzeichen">
    <vt:lpwstr/>
  </property>
  <property fmtid="{D5CDD505-2E9C-101B-9397-08002B2CF9AE}" pid="139" name="mitarbeiter_unterschrift_rechts_titel">
    <vt:lpwstr/>
  </property>
  <property fmtid="{D5CDD505-2E9C-101B-9397-08002B2CF9AE}" pid="140" name="mitarbeiter_unterschrift_rechts_telefon">
    <vt:lpwstr/>
  </property>
  <property fmtid="{D5CDD505-2E9C-101B-9397-08002B2CF9AE}" pid="141" name="mitarbeiter_unterschrift_rechts_email">
    <vt:lpwstr/>
  </property>
  <property fmtid="{D5CDD505-2E9C-101B-9397-08002B2CF9AE}" pid="142" name="mitarbeiter_unterschrift_rechts_pensum">
    <vt:lpwstr/>
  </property>
  <property fmtid="{D5CDD505-2E9C-101B-9397-08002B2CF9AE}" pid="143" name="mitarbeiter_unterschrift_rechts_logofullname">
    <vt:lpwstr/>
  </property>
  <property fmtid="{D5CDD505-2E9C-101B-9397-08002B2CF9AE}" pid="144" name="mitarbeiter_unterschrift_rechts_description">
    <vt:lpwstr/>
  </property>
  <property fmtid="{D5CDD505-2E9C-101B-9397-08002B2CF9AE}" pid="145" name="mitarbeiter_unterschrift_rechts_funktiondeutsch">
    <vt:lpwstr/>
  </property>
  <property fmtid="{D5CDD505-2E9C-101B-9397-08002B2CF9AE}" pid="146" name="mitarbeiter_unterschrift_rechts_funktionenglisch">
    <vt:lpwstr/>
  </property>
  <property fmtid="{D5CDD505-2E9C-101B-9397-08002B2CF9AE}" pid="147" name="mitarbeiter_unterschrift_rechts_fakultätkurzzeichen">
    <vt:lpwstr/>
  </property>
  <property fmtid="{D5CDD505-2E9C-101B-9397-08002B2CF9AE}" pid="148" name="mitarbeiter_unterschrift_rechts_titelsuffix">
    <vt:lpwstr/>
  </property>
  <property fmtid="{D5CDD505-2E9C-101B-9397-08002B2CF9AE}" pid="149" name="mitarbeiter_unterschrift_rechts_fakultätenglisch">
    <vt:lpwstr/>
  </property>
  <property fmtid="{D5CDD505-2E9C-101B-9397-08002B2CF9AE}" pid="150" name="mitarbeiter_unterschrift_rechts_fakultätdeutsch">
    <vt:lpwstr/>
  </property>
  <property fmtid="{D5CDD505-2E9C-101B-9397-08002B2CF9AE}" pid="151" name="mitarbeitende_unterschriftlinks_mitarbeitende_anrede">
    <vt:lpwstr/>
  </property>
  <property fmtid="{D5CDD505-2E9C-101B-9397-08002B2CF9AE}" pid="152" name="mitarbeitende_unterschriftlinks_mitarbeitende_anstellungbis">
    <vt:lpwstr/>
  </property>
  <property fmtid="{D5CDD505-2E9C-101B-9397-08002B2CF9AE}" pid="153" name="mitarbeitende_unterschriftlinks_mitarbeitende_anstellungvon">
    <vt:lpwstr/>
  </property>
  <property fmtid="{D5CDD505-2E9C-101B-9397-08002B2CF9AE}" pid="154" name="mitarbeitende_unterschriftlinks_mitarbeitende_email">
    <vt:lpwstr>ksf@unilu.ch</vt:lpwstr>
  </property>
  <property fmtid="{D5CDD505-2E9C-101B-9397-08002B2CF9AE}" pid="155" name="mitarbeitende_unterschriftlinks_mitarbeitende_fakultaet">
    <vt:lpwstr>Kultur- und Sozialwissenschaftliche Fakultät</vt:lpwstr>
  </property>
  <property fmtid="{D5CDD505-2E9C-101B-9397-08002B2CF9AE}" pid="156" name="mitarbeitende_unterschriftlinks_mitarbeitende_fakultaete">
    <vt:lpwstr>Faculty of Humanities and Social Sciences</vt:lpwstr>
  </property>
  <property fmtid="{D5CDD505-2E9C-101B-9397-08002B2CF9AE}" pid="157" name="mitarbeitende_unterschriftlinks_mitarbeitende_fakultaetkurzzeichen">
    <vt:lpwstr>KSF</vt:lpwstr>
  </property>
  <property fmtid="{D5CDD505-2E9C-101B-9397-08002B2CF9AE}" pid="158" name="mitarbeitende_unterschriftlinks_mitarbeitende_finanzquelle">
    <vt:lpwstr/>
  </property>
  <property fmtid="{D5CDD505-2E9C-101B-9397-08002B2CF9AE}" pid="159" name="mitarbeitende_unterschriftlinks_mitarbeitende_funktion">
    <vt:lpwstr/>
  </property>
  <property fmtid="{D5CDD505-2E9C-101B-9397-08002B2CF9AE}" pid="160" name="mitarbeitende_unterschriftlinks_mitarbeitende_funktione">
    <vt:lpwstr/>
  </property>
  <property fmtid="{D5CDD505-2E9C-101B-9397-08002B2CF9AE}" pid="161" name="mitarbeitende_unterschriftlinks_mitarbeitende_geburtstag">
    <vt:lpwstr/>
  </property>
  <property fmtid="{D5CDD505-2E9C-101B-9397-08002B2CF9AE}" pid="162" name="mitarbeitende_unterschriftlinks_mitarbeitende_geschlecht">
    <vt:lpwstr/>
  </property>
  <property fmtid="{D5CDD505-2E9C-101B-9397-08002B2CF9AE}" pid="163" name="mitarbeitende_unterschriftlinks_mitarbeitende_id">
    <vt:lpwstr/>
  </property>
  <property fmtid="{D5CDD505-2E9C-101B-9397-08002B2CF9AE}" pid="164" name="mitarbeitende_unterschriftlinks_mitarbeitende_institut">
    <vt:lpwstr>Dekanat</vt:lpwstr>
  </property>
  <property fmtid="{D5CDD505-2E9C-101B-9397-08002B2CF9AE}" pid="165" name="mitarbeitende_unterschriftlinks_mitarbeitende_institute">
    <vt:lpwstr>Dean's Office</vt:lpwstr>
  </property>
  <property fmtid="{D5CDD505-2E9C-101B-9397-08002B2CF9AE}" pid="166" name="mitarbeitende_unterschriftlinks_mitarbeitende_kostenstelle">
    <vt:lpwstr/>
  </property>
  <property fmtid="{D5CDD505-2E9C-101B-9397-08002B2CF9AE}" pid="167" name="mitarbeitende_unterschriftlinks_mitarbeitende_kurzzeichen">
    <vt:lpwstr/>
  </property>
  <property fmtid="{D5CDD505-2E9C-101B-9397-08002B2CF9AE}" pid="168" name="mitarbeitende_unterschriftlinks_mitarbeitende_land">
    <vt:lpwstr/>
  </property>
  <property fmtid="{D5CDD505-2E9C-101B-9397-08002B2CF9AE}" pid="169" name="mitarbeitende_unterschriftlinks_mitarbeitende_logoname">
    <vt:lpwstr/>
  </property>
  <property fmtid="{D5CDD505-2E9C-101B-9397-08002B2CF9AE}" pid="170" name="mitarbeitende_unterschriftlinks_mitarbeitende_ort">
    <vt:lpwstr/>
  </property>
  <property fmtid="{D5CDD505-2E9C-101B-9397-08002B2CF9AE}" pid="171" name="mitarbeitende_unterschriftlinks_mitarbeitende_pensum">
    <vt:lpwstr/>
  </property>
  <property fmtid="{D5CDD505-2E9C-101B-9397-08002B2CF9AE}" pid="172" name="mitarbeitende_unterschriftlinks_mitarbeitende_plz">
    <vt:lpwstr/>
  </property>
  <property fmtid="{D5CDD505-2E9C-101B-9397-08002B2CF9AE}" pid="173" name="mitarbeitende_unterschriftlinks_mitarbeitende_professurabteilungprojekt">
    <vt:lpwstr/>
  </property>
  <property fmtid="{D5CDD505-2E9C-101B-9397-08002B2CF9AE}" pid="174" name="mitarbeitende_unterschriftlinks_mitarbeitende_seminarinstitutfachbereich">
    <vt:lpwstr/>
  </property>
  <property fmtid="{D5CDD505-2E9C-101B-9397-08002B2CF9AE}" pid="175" name="mitarbeitende_unterschriftlinks_mitarbeitende_strasse">
    <vt:lpwstr/>
  </property>
  <property fmtid="{D5CDD505-2E9C-101B-9397-08002B2CF9AE}" pid="176" name="mitarbeitende_unterschriftlinks_mitarbeitende_svnummer">
    <vt:lpwstr/>
  </property>
  <property fmtid="{D5CDD505-2E9C-101B-9397-08002B2CF9AE}" pid="177" name="mitarbeitende_unterschriftlinks_mitarbeitende_teldirekt">
    <vt:lpwstr>+41 41 229 55 00</vt:lpwstr>
  </property>
  <property fmtid="{D5CDD505-2E9C-101B-9397-08002B2CF9AE}" pid="178" name="mitarbeitende_unterschriftlinks_mitarbeitende_titelhinten">
    <vt:lpwstr/>
  </property>
  <property fmtid="{D5CDD505-2E9C-101B-9397-08002B2CF9AE}" pid="179" name="mitarbeitende_unterschriftlinks_mitarbeitende_titelmitname">
    <vt:lpwstr/>
  </property>
  <property fmtid="{D5CDD505-2E9C-101B-9397-08002B2CF9AE}" pid="180" name="mitarbeitende_unterschriftlinks_mitarbeitende_titelvor">
    <vt:lpwstr/>
  </property>
  <property fmtid="{D5CDD505-2E9C-101B-9397-08002B2CF9AE}" pid="181" name="mitarbeitende_unterschriftlinks_mitarbeitende_url">
    <vt:lpwstr/>
  </property>
  <property fmtid="{D5CDD505-2E9C-101B-9397-08002B2CF9AE}" pid="182" name="mitarbeitende_unterschriftlinks_mitarbeitende_vorname">
    <vt:lpwstr>Dekanat</vt:lpwstr>
  </property>
  <property fmtid="{D5CDD505-2E9C-101B-9397-08002B2CF9AE}" pid="183" name="mitarbeitende_unterschriftlinks_mitarbeitende_name">
    <vt:lpwstr>KSF</vt:lpwstr>
  </property>
  <property fmtid="{D5CDD505-2E9C-101B-9397-08002B2CF9AE}" pid="184" name="mitarbeitende_unterschriftlinks_mitarbeitende_personalnummer">
    <vt:lpwstr/>
  </property>
  <property fmtid="{D5CDD505-2E9C-101B-9397-08002B2CF9AE}" pid="185" name="mitarbeitende_unterschriftlinks_sourceid">
    <vt:lpwstr>56eb2c60-c812-4804-a805-ce0767b7325a</vt:lpwstr>
  </property>
  <property fmtid="{D5CDD505-2E9C-101B-9397-08002B2CF9AE}" pid="186" name="templateid">
    <vt:lpwstr>c1a995e4-a046-4211-87fd-9b9e7f36f049</vt:lpwstr>
  </property>
  <property fmtid="{D5CDD505-2E9C-101B-9397-08002B2CF9AE}" pid="187" name="templateexternalid">
    <vt:lpwstr>5abd61b7-c2b8-4940-868a-27f65fb7181e</vt:lpwstr>
  </property>
  <property fmtid="{D5CDD505-2E9C-101B-9397-08002B2CF9AE}" pid="188" name="languagekey">
    <vt:lpwstr>EN</vt:lpwstr>
  </property>
  <property fmtid="{D5CDD505-2E9C-101B-9397-08002B2CF9AE}" pid="189" name="taskpaneguid">
    <vt:lpwstr>1a7bba23-c63d-47af-962b-2802df2c74d6</vt:lpwstr>
  </property>
  <property fmtid="{D5CDD505-2E9C-101B-9397-08002B2CF9AE}" pid="190" name="taskpaneenablemanually">
    <vt:lpwstr>Manually</vt:lpwstr>
  </property>
  <property fmtid="{D5CDD505-2E9C-101B-9397-08002B2CF9AE}" pid="191" name="templatename">
    <vt:lpwstr>PowerPoint Standard: Weitere Stichworte: Präsentation Vortrag Darbietung Referat Vorlesung Erklärung Rede_x000d_
</vt:lpwstr>
  </property>
  <property fmtid="{D5CDD505-2E9C-101B-9397-08002B2CF9AE}" pid="192" name="docugatedocumenthasdatastore">
    <vt:lpwstr>True</vt:lpwstr>
  </property>
  <property fmtid="{D5CDD505-2E9C-101B-9397-08002B2CF9AE}" pid="193" name="templatedisplayname">
    <vt:lpwstr>PowerPoint Standard</vt:lpwstr>
  </property>
  <property fmtid="{D5CDD505-2E9C-101B-9397-08002B2CF9AE}" pid="194" name="dgworkflowid">
    <vt:lpwstr>9029355b-5737-4cb7-b2c0-043a900b0b59</vt:lpwstr>
  </property>
  <property fmtid="{D5CDD505-2E9C-101B-9397-08002B2CF9AE}" pid="195" name="docugatedocumentversion">
    <vt:lpwstr>5.17.8.0</vt:lpwstr>
  </property>
  <property fmtid="{D5CDD505-2E9C-101B-9397-08002B2CF9AE}" pid="196" name="docugatedocumentcreationpath">
    <vt:lpwstr>C:\Users\penates\AppData\Local\Temp\Docugate\Documents\ihkqmmgn.pptx</vt:lpwstr>
  </property>
</Properties>
</file>