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3" r:id="rId17"/>
    <p:sldId id="302" r:id="rId18"/>
    <p:sldId id="304" r:id="rId19"/>
    <p:sldId id="334" r:id="rId20"/>
    <p:sldId id="335" r:id="rId21"/>
    <p:sldId id="267" r:id="rId22"/>
    <p:sldId id="306" r:id="rId23"/>
    <p:sldId id="308" r:id="rId24"/>
    <p:sldId id="309" r:id="rId25"/>
    <p:sldId id="307" r:id="rId26"/>
    <p:sldId id="310" r:id="rId27"/>
    <p:sldId id="311" r:id="rId28"/>
    <p:sldId id="312" r:id="rId29"/>
    <p:sldId id="313" r:id="rId30"/>
    <p:sldId id="314" r:id="rId31"/>
    <p:sldId id="317" r:id="rId32"/>
    <p:sldId id="315" r:id="rId33"/>
    <p:sldId id="318" r:id="rId34"/>
    <p:sldId id="316" r:id="rId35"/>
    <p:sldId id="319" r:id="rId36"/>
    <p:sldId id="320" r:id="rId37"/>
    <p:sldId id="323" r:id="rId38"/>
    <p:sldId id="321" r:id="rId39"/>
    <p:sldId id="324" r:id="rId40"/>
    <p:sldId id="325" r:id="rId41"/>
    <p:sldId id="326" r:id="rId42"/>
    <p:sldId id="329" r:id="rId43"/>
    <p:sldId id="331" r:id="rId44"/>
    <p:sldId id="328" r:id="rId45"/>
    <p:sldId id="330" r:id="rId46"/>
    <p:sldId id="327" r:id="rId47"/>
    <p:sldId id="332" r:id="rId48"/>
    <p:sldId id="333" r:id="rId49"/>
    <p:sldId id="305" r:id="rId5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DB2A1-86BE-4E89-B837-54578B909FCB}" v="65" dt="2023-05-03T20:24:52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olinari" userId="e839e219b3b62dba" providerId="LiveId" clId="{686DB2A1-86BE-4E89-B837-54578B909FCB}"/>
    <pc:docChg chg="undo redo custSel addSld delSld modSld sldOrd">
      <pc:chgData name="Ricardo Molinari" userId="e839e219b3b62dba" providerId="LiveId" clId="{686DB2A1-86BE-4E89-B837-54578B909FCB}" dt="2023-05-04T11:09:35.148" v="1963" actId="1036"/>
      <pc:docMkLst>
        <pc:docMk/>
      </pc:docMkLst>
      <pc:sldChg chg="del">
        <pc:chgData name="Ricardo Molinari" userId="e839e219b3b62dba" providerId="LiveId" clId="{686DB2A1-86BE-4E89-B837-54578B909FCB}" dt="2023-05-02T12:18:53.774" v="0" actId="47"/>
        <pc:sldMkLst>
          <pc:docMk/>
          <pc:sldMk cId="1516771518" sldId="256"/>
        </pc:sldMkLst>
      </pc:sldChg>
      <pc:sldChg chg="del">
        <pc:chgData name="Ricardo Molinari" userId="e839e219b3b62dba" providerId="LiveId" clId="{686DB2A1-86BE-4E89-B837-54578B909FCB}" dt="2023-05-02T12:18:53.774" v="0" actId="47"/>
        <pc:sldMkLst>
          <pc:docMk/>
          <pc:sldMk cId="197197664" sldId="265"/>
        </pc:sldMkLst>
      </pc:sldChg>
      <pc:sldChg chg="del">
        <pc:chgData name="Ricardo Molinari" userId="e839e219b3b62dba" providerId="LiveId" clId="{686DB2A1-86BE-4E89-B837-54578B909FCB}" dt="2023-05-02T12:18:53.774" v="0" actId="47"/>
        <pc:sldMkLst>
          <pc:docMk/>
          <pc:sldMk cId="1228379781" sldId="266"/>
        </pc:sldMkLst>
      </pc:sldChg>
      <pc:sldChg chg="modSp mod">
        <pc:chgData name="Ricardo Molinari" userId="e839e219b3b62dba" providerId="LiveId" clId="{686DB2A1-86BE-4E89-B837-54578B909FCB}" dt="2023-05-02T18:50:47.444" v="647"/>
        <pc:sldMkLst>
          <pc:docMk/>
          <pc:sldMk cId="2044065031" sldId="267"/>
        </pc:sldMkLst>
        <pc:spChg chg="mod">
          <ac:chgData name="Ricardo Molinari" userId="e839e219b3b62dba" providerId="LiveId" clId="{686DB2A1-86BE-4E89-B837-54578B909FCB}" dt="2023-05-02T18:50:47.444" v="647"/>
          <ac:spMkLst>
            <pc:docMk/>
            <pc:sldMk cId="2044065031" sldId="267"/>
            <ac:spMk id="2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264318114" sldId="268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916991203" sldId="269"/>
        </pc:sldMkLst>
      </pc:sldChg>
      <pc:sldChg chg="del">
        <pc:chgData name="Ricardo Molinari" userId="e839e219b3b62dba" providerId="LiveId" clId="{686DB2A1-86BE-4E89-B837-54578B909FCB}" dt="2023-05-02T12:20:16.068" v="1" actId="47"/>
        <pc:sldMkLst>
          <pc:docMk/>
          <pc:sldMk cId="756928910" sldId="272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013283782" sldId="281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084812942" sldId="283"/>
        </pc:sldMkLst>
      </pc:sldChg>
      <pc:sldChg chg="del">
        <pc:chgData name="Ricardo Molinari" userId="e839e219b3b62dba" providerId="LiveId" clId="{686DB2A1-86BE-4E89-B837-54578B909FCB}" dt="2023-05-02T12:18:53.774" v="0" actId="47"/>
        <pc:sldMkLst>
          <pc:docMk/>
          <pc:sldMk cId="58874811" sldId="287"/>
        </pc:sldMkLst>
      </pc:sldChg>
      <pc:sldChg chg="modSp mod">
        <pc:chgData name="Ricardo Molinari" userId="e839e219b3b62dba" providerId="LiveId" clId="{686DB2A1-86BE-4E89-B837-54578B909FCB}" dt="2023-05-02T20:04:32.374" v="1019" actId="20577"/>
        <pc:sldMkLst>
          <pc:docMk/>
          <pc:sldMk cId="1922828482" sldId="288"/>
        </pc:sldMkLst>
        <pc:spChg chg="mod">
          <ac:chgData name="Ricardo Molinari" userId="e839e219b3b62dba" providerId="LiveId" clId="{686DB2A1-86BE-4E89-B837-54578B909FCB}" dt="2023-05-02T20:04:32.374" v="1019" actId="20577"/>
          <ac:spMkLst>
            <pc:docMk/>
            <pc:sldMk cId="1922828482" sldId="288"/>
            <ac:spMk id="3" creationId="{00000000-0000-0000-0000-000000000000}"/>
          </ac:spMkLst>
        </pc:spChg>
        <pc:spChg chg="mod">
          <ac:chgData name="Ricardo Molinari" userId="e839e219b3b62dba" providerId="LiveId" clId="{686DB2A1-86BE-4E89-B837-54578B909FCB}" dt="2023-05-02T12:20:25.037" v="8" actId="20577"/>
          <ac:spMkLst>
            <pc:docMk/>
            <pc:sldMk cId="1922828482" sldId="288"/>
            <ac:spMk id="4" creationId="{00000000-0000-0000-0000-000000000000}"/>
          </ac:spMkLst>
        </pc:spChg>
      </pc:sldChg>
      <pc:sldChg chg="modSp mod">
        <pc:chgData name="Ricardo Molinari" userId="e839e219b3b62dba" providerId="LiveId" clId="{686DB2A1-86BE-4E89-B837-54578B909FCB}" dt="2023-05-02T12:21:25.853" v="62"/>
        <pc:sldMkLst>
          <pc:docMk/>
          <pc:sldMk cId="2120760305" sldId="289"/>
        </pc:sldMkLst>
        <pc:spChg chg="mod">
          <ac:chgData name="Ricardo Molinari" userId="e839e219b3b62dba" providerId="LiveId" clId="{686DB2A1-86BE-4E89-B837-54578B909FCB}" dt="2023-05-02T12:21:25.853" v="62"/>
          <ac:spMkLst>
            <pc:docMk/>
            <pc:sldMk cId="2120760305" sldId="289"/>
            <ac:spMk id="4" creationId="{00000000-0000-0000-0000-000000000000}"/>
          </ac:spMkLst>
        </pc:spChg>
      </pc:sldChg>
      <pc:sldChg chg="addSp delSp modSp add mod">
        <pc:chgData name="Ricardo Molinari" userId="e839e219b3b62dba" providerId="LiveId" clId="{686DB2A1-86BE-4E89-B837-54578B909FCB}" dt="2023-05-02T12:35:15.038" v="74" actId="14100"/>
        <pc:sldMkLst>
          <pc:docMk/>
          <pc:sldMk cId="939168601" sldId="290"/>
        </pc:sldMkLst>
        <pc:spChg chg="add del mod">
          <ac:chgData name="Ricardo Molinari" userId="e839e219b3b62dba" providerId="LiveId" clId="{686DB2A1-86BE-4E89-B837-54578B909FCB}" dt="2023-05-02T12:35:15.038" v="74" actId="14100"/>
          <ac:spMkLst>
            <pc:docMk/>
            <pc:sldMk cId="939168601" sldId="290"/>
            <ac:spMk id="3" creationId="{102BC60C-7D51-6FB9-D8EC-78A6B9723583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619440823" sldId="290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169542514" sldId="291"/>
        </pc:sldMkLst>
      </pc:sldChg>
      <pc:sldChg chg="addSp modSp add">
        <pc:chgData name="Ricardo Molinari" userId="e839e219b3b62dba" providerId="LiveId" clId="{686DB2A1-86BE-4E89-B837-54578B909FCB}" dt="2023-05-02T12:37:28.012" v="84" actId="1035"/>
        <pc:sldMkLst>
          <pc:docMk/>
          <pc:sldMk cId="4120811667" sldId="291"/>
        </pc:sldMkLst>
        <pc:picChg chg="add mod">
          <ac:chgData name="Ricardo Molinari" userId="e839e219b3b62dba" providerId="LiveId" clId="{686DB2A1-86BE-4E89-B837-54578B909FCB}" dt="2023-05-02T12:37:28.012" v="84" actId="1035"/>
          <ac:picMkLst>
            <pc:docMk/>
            <pc:sldMk cId="4120811667" sldId="291"/>
            <ac:picMk id="1026" creationId="{C9A90794-4EF2-75A3-AD5A-F63AF41F8D20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56566854" sldId="292"/>
        </pc:sldMkLst>
      </pc:sldChg>
      <pc:sldChg chg="addSp modSp add mod">
        <pc:chgData name="Ricardo Molinari" userId="e839e219b3b62dba" providerId="LiveId" clId="{686DB2A1-86BE-4E89-B837-54578B909FCB}" dt="2023-05-02T12:39:27.530" v="112" actId="20577"/>
        <pc:sldMkLst>
          <pc:docMk/>
          <pc:sldMk cId="612005707" sldId="292"/>
        </pc:sldMkLst>
        <pc:spChg chg="add mod">
          <ac:chgData name="Ricardo Molinari" userId="e839e219b3b62dba" providerId="LiveId" clId="{686DB2A1-86BE-4E89-B837-54578B909FCB}" dt="2023-05-02T12:39:27.530" v="112" actId="20577"/>
          <ac:spMkLst>
            <pc:docMk/>
            <pc:sldMk cId="612005707" sldId="292"/>
            <ac:spMk id="2" creationId="{F97C693E-DFAC-E9F7-A4AA-15C441FB4082}"/>
          </ac:spMkLst>
        </pc:spChg>
      </pc:sldChg>
      <pc:sldChg chg="delSp modSp add mod">
        <pc:chgData name="Ricardo Molinari" userId="e839e219b3b62dba" providerId="LiveId" clId="{686DB2A1-86BE-4E89-B837-54578B909FCB}" dt="2023-05-02T12:42:49.578" v="194" actId="20577"/>
        <pc:sldMkLst>
          <pc:docMk/>
          <pc:sldMk cId="415208283" sldId="293"/>
        </pc:sldMkLst>
        <pc:spChg chg="mod">
          <ac:chgData name="Ricardo Molinari" userId="e839e219b3b62dba" providerId="LiveId" clId="{686DB2A1-86BE-4E89-B837-54578B909FCB}" dt="2023-05-02T12:42:49.578" v="194" actId="20577"/>
          <ac:spMkLst>
            <pc:docMk/>
            <pc:sldMk cId="415208283" sldId="293"/>
            <ac:spMk id="2" creationId="{F97C693E-DFAC-E9F7-A4AA-15C441FB4082}"/>
          </ac:spMkLst>
        </pc:spChg>
        <pc:picChg chg="del">
          <ac:chgData name="Ricardo Molinari" userId="e839e219b3b62dba" providerId="LiveId" clId="{686DB2A1-86BE-4E89-B837-54578B909FCB}" dt="2023-05-02T12:41:31.841" v="114" actId="478"/>
          <ac:picMkLst>
            <pc:docMk/>
            <pc:sldMk cId="415208283" sldId="293"/>
            <ac:picMk id="1026" creationId="{C9A90794-4EF2-75A3-AD5A-F63AF41F8D20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752490619" sldId="293"/>
        </pc:sldMkLst>
      </pc:sldChg>
      <pc:sldChg chg="addSp delSp modSp add mod">
        <pc:chgData name="Ricardo Molinari" userId="e839e219b3b62dba" providerId="LiveId" clId="{686DB2A1-86BE-4E89-B837-54578B909FCB}" dt="2023-05-02T17:10:19.496" v="223" actId="1076"/>
        <pc:sldMkLst>
          <pc:docMk/>
          <pc:sldMk cId="2391392220" sldId="294"/>
        </pc:sldMkLst>
        <pc:spChg chg="del">
          <ac:chgData name="Ricardo Molinari" userId="e839e219b3b62dba" providerId="LiveId" clId="{686DB2A1-86BE-4E89-B837-54578B909FCB}" dt="2023-05-02T17:02:29.540" v="196" actId="478"/>
          <ac:spMkLst>
            <pc:docMk/>
            <pc:sldMk cId="2391392220" sldId="294"/>
            <ac:spMk id="2" creationId="{F97C693E-DFAC-E9F7-A4AA-15C441FB4082}"/>
          </ac:spMkLst>
        </pc:spChg>
        <pc:graphicFrameChg chg="add del mod">
          <ac:chgData name="Ricardo Molinari" userId="e839e219b3b62dba" providerId="LiveId" clId="{686DB2A1-86BE-4E89-B837-54578B909FCB}" dt="2023-05-02T17:02:37.448" v="204"/>
          <ac:graphicFrameMkLst>
            <pc:docMk/>
            <pc:sldMk cId="2391392220" sldId="294"/>
            <ac:graphicFrameMk id="5" creationId="{90525820-B37C-1355-7ED8-0BC49FD465C8}"/>
          </ac:graphicFrameMkLst>
        </pc:graphicFrameChg>
        <pc:graphicFrameChg chg="add del mod">
          <ac:chgData name="Ricardo Molinari" userId="e839e219b3b62dba" providerId="LiveId" clId="{686DB2A1-86BE-4E89-B837-54578B909FCB}" dt="2023-05-02T17:10:01.151" v="213"/>
          <ac:graphicFrameMkLst>
            <pc:docMk/>
            <pc:sldMk cId="2391392220" sldId="294"/>
            <ac:graphicFrameMk id="7" creationId="{4731A6CB-4253-59B9-8ABD-395155105A6A}"/>
          </ac:graphicFrameMkLst>
        </pc:graphicFrameChg>
        <pc:graphicFrameChg chg="add del mod">
          <ac:chgData name="Ricardo Molinari" userId="e839e219b3b62dba" providerId="LiveId" clId="{686DB2A1-86BE-4E89-B837-54578B909FCB}" dt="2023-05-02T17:10:10.948" v="219"/>
          <ac:graphicFrameMkLst>
            <pc:docMk/>
            <pc:sldMk cId="2391392220" sldId="294"/>
            <ac:graphicFrameMk id="9" creationId="{60781046-15FF-D799-8ED5-C1D049AC406B}"/>
          </ac:graphicFrameMkLst>
        </pc:graphicFrameChg>
        <pc:picChg chg="add del mod">
          <ac:chgData name="Ricardo Molinari" userId="e839e219b3b62dba" providerId="LiveId" clId="{686DB2A1-86BE-4E89-B837-54578B909FCB}" dt="2023-05-02T17:09:56.363" v="211" actId="478"/>
          <ac:picMkLst>
            <pc:docMk/>
            <pc:sldMk cId="2391392220" sldId="294"/>
            <ac:picMk id="6" creationId="{03D4F73D-72D5-F33D-5DCC-226B7CAF8CA5}"/>
          </ac:picMkLst>
        </pc:picChg>
        <pc:picChg chg="add del">
          <ac:chgData name="Ricardo Molinari" userId="e839e219b3b62dba" providerId="LiveId" clId="{686DB2A1-86BE-4E89-B837-54578B909FCB}" dt="2023-05-02T17:10:05.129" v="215"/>
          <ac:picMkLst>
            <pc:docMk/>
            <pc:sldMk cId="2391392220" sldId="294"/>
            <ac:picMk id="8" creationId="{FF2ABF1F-C031-FA32-EE87-059FA9F7377B}"/>
          </ac:picMkLst>
        </pc:picChg>
        <pc:picChg chg="add mod">
          <ac:chgData name="Ricardo Molinari" userId="e839e219b3b62dba" providerId="LiveId" clId="{686DB2A1-86BE-4E89-B837-54578B909FCB}" dt="2023-05-02T17:10:19.496" v="223" actId="1076"/>
          <ac:picMkLst>
            <pc:docMk/>
            <pc:sldMk cId="2391392220" sldId="294"/>
            <ac:picMk id="10" creationId="{F89697DE-0B52-CECF-F3D2-4E02F5C9EB32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000133616" sldId="294"/>
        </pc:sldMkLst>
      </pc:sldChg>
      <pc:sldChg chg="addSp delSp modSp add mod">
        <pc:chgData name="Ricardo Molinari" userId="e839e219b3b62dba" providerId="LiveId" clId="{686DB2A1-86BE-4E89-B837-54578B909FCB}" dt="2023-05-02T17:15:32.240" v="247" actId="14100"/>
        <pc:sldMkLst>
          <pc:docMk/>
          <pc:sldMk cId="1159572963" sldId="295"/>
        </pc:sldMkLst>
        <pc:spChg chg="mod">
          <ac:chgData name="Ricardo Molinari" userId="e839e219b3b62dba" providerId="LiveId" clId="{686DB2A1-86BE-4E89-B837-54578B909FCB}" dt="2023-05-02T17:14:05.566" v="242" actId="20577"/>
          <ac:spMkLst>
            <pc:docMk/>
            <pc:sldMk cId="1159572963" sldId="295"/>
            <ac:spMk id="3" creationId="{102BC60C-7D51-6FB9-D8EC-78A6B9723583}"/>
          </ac:spMkLst>
        </pc:spChg>
        <pc:picChg chg="add mod">
          <ac:chgData name="Ricardo Molinari" userId="e839e219b3b62dba" providerId="LiveId" clId="{686DB2A1-86BE-4E89-B837-54578B909FCB}" dt="2023-05-02T17:15:32.240" v="247" actId="14100"/>
          <ac:picMkLst>
            <pc:docMk/>
            <pc:sldMk cId="1159572963" sldId="295"/>
            <ac:picMk id="5" creationId="{FE0C362A-A6F8-62E3-126C-8CAE1861329F}"/>
          </ac:picMkLst>
        </pc:picChg>
        <pc:picChg chg="del">
          <ac:chgData name="Ricardo Molinari" userId="e839e219b3b62dba" providerId="LiveId" clId="{686DB2A1-86BE-4E89-B837-54578B909FCB}" dt="2023-05-02T17:14:15.912" v="243" actId="478"/>
          <ac:picMkLst>
            <pc:docMk/>
            <pc:sldMk cId="1159572963" sldId="295"/>
            <ac:picMk id="10" creationId="{F89697DE-0B52-CECF-F3D2-4E02F5C9EB32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402266627" sldId="295"/>
        </pc:sldMkLst>
      </pc:sldChg>
      <pc:sldChg chg="addSp modSp add mod">
        <pc:chgData name="Ricardo Molinari" userId="e839e219b3b62dba" providerId="LiveId" clId="{686DB2A1-86BE-4E89-B837-54578B909FCB}" dt="2023-05-02T17:16:47.836" v="285" actId="1037"/>
        <pc:sldMkLst>
          <pc:docMk/>
          <pc:sldMk cId="115835718" sldId="296"/>
        </pc:sldMkLst>
        <pc:spChg chg="add mod">
          <ac:chgData name="Ricardo Molinari" userId="e839e219b3b62dba" providerId="LiveId" clId="{686DB2A1-86BE-4E89-B837-54578B909FCB}" dt="2023-05-02T17:16:13.988" v="254" actId="1076"/>
          <ac:spMkLst>
            <pc:docMk/>
            <pc:sldMk cId="115835718" sldId="296"/>
            <ac:spMk id="2" creationId="{116B44D8-F152-1404-7419-A5BE558B0A33}"/>
          </ac:spMkLst>
        </pc:spChg>
        <pc:spChg chg="add mod">
          <ac:chgData name="Ricardo Molinari" userId="e839e219b3b62dba" providerId="LiveId" clId="{686DB2A1-86BE-4E89-B837-54578B909FCB}" dt="2023-05-02T17:16:35.411" v="266" actId="20577"/>
          <ac:spMkLst>
            <pc:docMk/>
            <pc:sldMk cId="115835718" sldId="296"/>
            <ac:spMk id="6" creationId="{45C17BB3-BC29-19A0-5DAD-EC89673E9F32}"/>
          </ac:spMkLst>
        </pc:spChg>
        <pc:spChg chg="add mod">
          <ac:chgData name="Ricardo Molinari" userId="e839e219b3b62dba" providerId="LiveId" clId="{686DB2A1-86BE-4E89-B837-54578B909FCB}" dt="2023-05-02T17:16:47.836" v="285" actId="1037"/>
          <ac:spMkLst>
            <pc:docMk/>
            <pc:sldMk cId="115835718" sldId="296"/>
            <ac:spMk id="7" creationId="{E4653371-F26C-F603-0A65-5AAEBB3360EB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268071346" sldId="296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640047161" sldId="297"/>
        </pc:sldMkLst>
      </pc:sldChg>
      <pc:sldChg chg="addSp modSp add mod">
        <pc:chgData name="Ricardo Molinari" userId="e839e219b3b62dba" providerId="LiveId" clId="{686DB2A1-86BE-4E89-B837-54578B909FCB}" dt="2023-05-02T17:17:52.394" v="351" actId="14100"/>
        <pc:sldMkLst>
          <pc:docMk/>
          <pc:sldMk cId="3163423818" sldId="297"/>
        </pc:sldMkLst>
        <pc:spChg chg="add mod">
          <ac:chgData name="Ricardo Molinari" userId="e839e219b3b62dba" providerId="LiveId" clId="{686DB2A1-86BE-4E89-B837-54578B909FCB}" dt="2023-05-02T17:17:52.394" v="351" actId="14100"/>
          <ac:spMkLst>
            <pc:docMk/>
            <pc:sldMk cId="3163423818" sldId="297"/>
            <ac:spMk id="8" creationId="{45A7753C-826E-6D10-8F9D-FBE0D9149AFD}"/>
          </ac:spMkLst>
        </pc:spChg>
      </pc:sldChg>
      <pc:sldChg chg="addSp delSp modSp add mod">
        <pc:chgData name="Ricardo Molinari" userId="e839e219b3b62dba" providerId="LiveId" clId="{686DB2A1-86BE-4E89-B837-54578B909FCB}" dt="2023-05-02T17:37:58.434" v="381" actId="478"/>
        <pc:sldMkLst>
          <pc:docMk/>
          <pc:sldMk cId="2090190528" sldId="298"/>
        </pc:sldMkLst>
        <pc:spChg chg="del">
          <ac:chgData name="Ricardo Molinari" userId="e839e219b3b62dba" providerId="LiveId" clId="{686DB2A1-86BE-4E89-B837-54578B909FCB}" dt="2023-05-02T17:37:48.525" v="379" actId="478"/>
          <ac:spMkLst>
            <pc:docMk/>
            <pc:sldMk cId="2090190528" sldId="298"/>
            <ac:spMk id="2" creationId="{116B44D8-F152-1404-7419-A5BE558B0A33}"/>
          </ac:spMkLst>
        </pc:spChg>
        <pc:spChg chg="mod">
          <ac:chgData name="Ricardo Molinari" userId="e839e219b3b62dba" providerId="LiveId" clId="{686DB2A1-86BE-4E89-B837-54578B909FCB}" dt="2023-05-02T17:35:43.663" v="354" actId="20577"/>
          <ac:spMkLst>
            <pc:docMk/>
            <pc:sldMk cId="2090190528" sldId="298"/>
            <ac:spMk id="3" creationId="{102BC60C-7D51-6FB9-D8EC-78A6B9723583}"/>
          </ac:spMkLst>
        </pc:spChg>
        <pc:spChg chg="del">
          <ac:chgData name="Ricardo Molinari" userId="e839e219b3b62dba" providerId="LiveId" clId="{686DB2A1-86BE-4E89-B837-54578B909FCB}" dt="2023-05-02T17:37:45.259" v="378" actId="478"/>
          <ac:spMkLst>
            <pc:docMk/>
            <pc:sldMk cId="2090190528" sldId="298"/>
            <ac:spMk id="6" creationId="{45C17BB3-BC29-19A0-5DAD-EC89673E9F32}"/>
          </ac:spMkLst>
        </pc:spChg>
        <pc:spChg chg="del">
          <ac:chgData name="Ricardo Molinari" userId="e839e219b3b62dba" providerId="LiveId" clId="{686DB2A1-86BE-4E89-B837-54578B909FCB}" dt="2023-05-02T17:37:52.308" v="380" actId="478"/>
          <ac:spMkLst>
            <pc:docMk/>
            <pc:sldMk cId="2090190528" sldId="298"/>
            <ac:spMk id="7" creationId="{E4653371-F26C-F603-0A65-5AAEBB3360EB}"/>
          </ac:spMkLst>
        </pc:spChg>
        <pc:spChg chg="del">
          <ac:chgData name="Ricardo Molinari" userId="e839e219b3b62dba" providerId="LiveId" clId="{686DB2A1-86BE-4E89-B837-54578B909FCB}" dt="2023-05-02T17:37:58.434" v="381" actId="478"/>
          <ac:spMkLst>
            <pc:docMk/>
            <pc:sldMk cId="2090190528" sldId="298"/>
            <ac:spMk id="8" creationId="{45A7753C-826E-6D10-8F9D-FBE0D9149AFD}"/>
          </ac:spMkLst>
        </pc:spChg>
        <pc:picChg chg="del">
          <ac:chgData name="Ricardo Molinari" userId="e839e219b3b62dba" providerId="LiveId" clId="{686DB2A1-86BE-4E89-B837-54578B909FCB}" dt="2023-05-02T17:35:45.739" v="355" actId="478"/>
          <ac:picMkLst>
            <pc:docMk/>
            <pc:sldMk cId="2090190528" sldId="298"/>
            <ac:picMk id="5" creationId="{FE0C362A-A6F8-62E3-126C-8CAE1861329F}"/>
          </ac:picMkLst>
        </pc:picChg>
        <pc:picChg chg="add del mod ord">
          <ac:chgData name="Ricardo Molinari" userId="e839e219b3b62dba" providerId="LiveId" clId="{686DB2A1-86BE-4E89-B837-54578B909FCB}" dt="2023-05-02T17:36:59.405" v="364" actId="478"/>
          <ac:picMkLst>
            <pc:docMk/>
            <pc:sldMk cId="2090190528" sldId="298"/>
            <ac:picMk id="10" creationId="{4882FF2C-2083-648B-C02F-1AD250C77AA7}"/>
          </ac:picMkLst>
        </pc:picChg>
        <pc:picChg chg="add mod ord">
          <ac:chgData name="Ricardo Molinari" userId="e839e219b3b62dba" providerId="LiveId" clId="{686DB2A1-86BE-4E89-B837-54578B909FCB}" dt="2023-05-02T17:37:21.043" v="376" actId="1035"/>
          <ac:picMkLst>
            <pc:docMk/>
            <pc:sldMk cId="2090190528" sldId="298"/>
            <ac:picMk id="12" creationId="{ED8E328C-5ED4-53DD-AE8D-34BDF0B1368A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087371448" sldId="298"/>
        </pc:sldMkLst>
      </pc:sldChg>
      <pc:sldChg chg="addSp delSp modSp add mod">
        <pc:chgData name="Ricardo Molinari" userId="e839e219b3b62dba" providerId="LiveId" clId="{686DB2A1-86BE-4E89-B837-54578B909FCB}" dt="2023-05-02T17:45:56.221" v="487" actId="1036"/>
        <pc:sldMkLst>
          <pc:docMk/>
          <pc:sldMk cId="761335377" sldId="299"/>
        </pc:sldMkLst>
        <pc:spChg chg="del">
          <ac:chgData name="Ricardo Molinari" userId="e839e219b3b62dba" providerId="LiveId" clId="{686DB2A1-86BE-4E89-B837-54578B909FCB}" dt="2023-05-02T17:40:21.608" v="416" actId="478"/>
          <ac:spMkLst>
            <pc:docMk/>
            <pc:sldMk cId="761335377" sldId="299"/>
            <ac:spMk id="2" creationId="{116B44D8-F152-1404-7419-A5BE558B0A33}"/>
          </ac:spMkLst>
        </pc:spChg>
        <pc:spChg chg="add mod">
          <ac:chgData name="Ricardo Molinari" userId="e839e219b3b62dba" providerId="LiveId" clId="{686DB2A1-86BE-4E89-B837-54578B909FCB}" dt="2023-05-02T17:45:36.539" v="481" actId="1036"/>
          <ac:spMkLst>
            <pc:docMk/>
            <pc:sldMk cId="761335377" sldId="299"/>
            <ac:spMk id="5" creationId="{83F52FCB-7BCA-6AA5-A67C-9EAEFE93B7E6}"/>
          </ac:spMkLst>
        </pc:spChg>
        <pc:spChg chg="mod">
          <ac:chgData name="Ricardo Molinari" userId="e839e219b3b62dba" providerId="LiveId" clId="{686DB2A1-86BE-4E89-B837-54578B909FCB}" dt="2023-05-02T17:40:15.620" v="415" actId="1036"/>
          <ac:spMkLst>
            <pc:docMk/>
            <pc:sldMk cId="761335377" sldId="299"/>
            <ac:spMk id="6" creationId="{45C17BB3-BC29-19A0-5DAD-EC89673E9F32}"/>
          </ac:spMkLst>
        </pc:spChg>
        <pc:spChg chg="del">
          <ac:chgData name="Ricardo Molinari" userId="e839e219b3b62dba" providerId="LiveId" clId="{686DB2A1-86BE-4E89-B837-54578B909FCB}" dt="2023-05-02T17:40:21.608" v="416" actId="478"/>
          <ac:spMkLst>
            <pc:docMk/>
            <pc:sldMk cId="761335377" sldId="299"/>
            <ac:spMk id="7" creationId="{E4653371-F26C-F603-0A65-5AAEBB3360EB}"/>
          </ac:spMkLst>
        </pc:spChg>
        <pc:spChg chg="del mod">
          <ac:chgData name="Ricardo Molinari" userId="e839e219b3b62dba" providerId="LiveId" clId="{686DB2A1-86BE-4E89-B837-54578B909FCB}" dt="2023-05-02T17:42:43.272" v="480" actId="478"/>
          <ac:spMkLst>
            <pc:docMk/>
            <pc:sldMk cId="761335377" sldId="299"/>
            <ac:spMk id="8" creationId="{45A7753C-826E-6D10-8F9D-FBE0D9149AFD}"/>
          </ac:spMkLst>
        </pc:spChg>
        <pc:spChg chg="add mod">
          <ac:chgData name="Ricardo Molinari" userId="e839e219b3b62dba" providerId="LiveId" clId="{686DB2A1-86BE-4E89-B837-54578B909FCB}" dt="2023-05-02T17:45:51.138" v="484" actId="1035"/>
          <ac:spMkLst>
            <pc:docMk/>
            <pc:sldMk cId="761335377" sldId="299"/>
            <ac:spMk id="9" creationId="{849BEFAD-26BB-8108-A87A-63B279CCEAA8}"/>
          </ac:spMkLst>
        </pc:spChg>
        <pc:spChg chg="add mod">
          <ac:chgData name="Ricardo Molinari" userId="e839e219b3b62dba" providerId="LiveId" clId="{686DB2A1-86BE-4E89-B837-54578B909FCB}" dt="2023-05-02T17:45:56.221" v="487" actId="1036"/>
          <ac:spMkLst>
            <pc:docMk/>
            <pc:sldMk cId="761335377" sldId="299"/>
            <ac:spMk id="10" creationId="{9C1C7A10-9485-B6E1-9AD5-A9A1CC719CA1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841588857" sldId="299"/>
        </pc:sldMkLst>
      </pc:sldChg>
      <pc:sldChg chg="addSp modSp add mod">
        <pc:chgData name="Ricardo Molinari" userId="e839e219b3b62dba" providerId="LiveId" clId="{686DB2A1-86BE-4E89-B837-54578B909FCB}" dt="2023-05-02T17:39:24.039" v="392" actId="1076"/>
        <pc:sldMkLst>
          <pc:docMk/>
          <pc:sldMk cId="496045501" sldId="300"/>
        </pc:sldMkLst>
        <pc:picChg chg="add mod ord">
          <ac:chgData name="Ricardo Molinari" userId="e839e219b3b62dba" providerId="LiveId" clId="{686DB2A1-86BE-4E89-B837-54578B909FCB}" dt="2023-05-02T17:39:24.039" v="392" actId="1076"/>
          <ac:picMkLst>
            <pc:docMk/>
            <pc:sldMk cId="496045501" sldId="300"/>
            <ac:picMk id="2" creationId="{952A5465-2537-8B32-F2C3-53F34DDFEC26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754991598" sldId="300"/>
        </pc:sldMkLst>
      </pc:sldChg>
      <pc:sldChg chg="addSp delSp modSp add mod">
        <pc:chgData name="Ricardo Molinari" userId="e839e219b3b62dba" providerId="LiveId" clId="{686DB2A1-86BE-4E89-B837-54578B909FCB}" dt="2023-05-02T17:46:14.837" v="489"/>
        <pc:sldMkLst>
          <pc:docMk/>
          <pc:sldMk cId="774035055" sldId="301"/>
        </pc:sldMkLst>
        <pc:spChg chg="add mod">
          <ac:chgData name="Ricardo Molinari" userId="e839e219b3b62dba" providerId="LiveId" clId="{686DB2A1-86BE-4E89-B837-54578B909FCB}" dt="2023-05-02T17:46:14.837" v="489"/>
          <ac:spMkLst>
            <pc:docMk/>
            <pc:sldMk cId="774035055" sldId="301"/>
            <ac:spMk id="2" creationId="{4397AC78-AA66-E9A4-5C6E-6D953F1ACD35}"/>
          </ac:spMkLst>
        </pc:spChg>
        <pc:spChg chg="del">
          <ac:chgData name="Ricardo Molinari" userId="e839e219b3b62dba" providerId="LiveId" clId="{686DB2A1-86BE-4E89-B837-54578B909FCB}" dt="2023-05-02T17:46:14.150" v="488" actId="478"/>
          <ac:spMkLst>
            <pc:docMk/>
            <pc:sldMk cId="774035055" sldId="301"/>
            <ac:spMk id="3" creationId="{102BC60C-7D51-6FB9-D8EC-78A6B9723583}"/>
          </ac:spMkLst>
        </pc:spChg>
        <pc:spChg chg="del">
          <ac:chgData name="Ricardo Molinari" userId="e839e219b3b62dba" providerId="LiveId" clId="{686DB2A1-86BE-4E89-B837-54578B909FCB}" dt="2023-05-02T17:46:14.150" v="488" actId="478"/>
          <ac:spMkLst>
            <pc:docMk/>
            <pc:sldMk cId="774035055" sldId="301"/>
            <ac:spMk id="5" creationId="{83F52FCB-7BCA-6AA5-A67C-9EAEFE93B7E6}"/>
          </ac:spMkLst>
        </pc:spChg>
        <pc:spChg chg="del">
          <ac:chgData name="Ricardo Molinari" userId="e839e219b3b62dba" providerId="LiveId" clId="{686DB2A1-86BE-4E89-B837-54578B909FCB}" dt="2023-05-02T17:46:14.150" v="488" actId="478"/>
          <ac:spMkLst>
            <pc:docMk/>
            <pc:sldMk cId="774035055" sldId="301"/>
            <ac:spMk id="6" creationId="{45C17BB3-BC29-19A0-5DAD-EC89673E9F32}"/>
          </ac:spMkLst>
        </pc:spChg>
        <pc:spChg chg="del">
          <ac:chgData name="Ricardo Molinari" userId="e839e219b3b62dba" providerId="LiveId" clId="{686DB2A1-86BE-4E89-B837-54578B909FCB}" dt="2023-05-02T17:46:14.150" v="488" actId="478"/>
          <ac:spMkLst>
            <pc:docMk/>
            <pc:sldMk cId="774035055" sldId="301"/>
            <ac:spMk id="9" creationId="{849BEFAD-26BB-8108-A87A-63B279CCEAA8}"/>
          </ac:spMkLst>
        </pc:spChg>
        <pc:spChg chg="del">
          <ac:chgData name="Ricardo Molinari" userId="e839e219b3b62dba" providerId="LiveId" clId="{686DB2A1-86BE-4E89-B837-54578B909FCB}" dt="2023-05-02T17:46:14.150" v="488" actId="478"/>
          <ac:spMkLst>
            <pc:docMk/>
            <pc:sldMk cId="774035055" sldId="301"/>
            <ac:spMk id="10" creationId="{9C1C7A10-9485-B6E1-9AD5-A9A1CC719CA1}"/>
          </ac:spMkLst>
        </pc:spChg>
        <pc:spChg chg="add mod">
          <ac:chgData name="Ricardo Molinari" userId="e839e219b3b62dba" providerId="LiveId" clId="{686DB2A1-86BE-4E89-B837-54578B909FCB}" dt="2023-05-02T17:46:14.837" v="489"/>
          <ac:spMkLst>
            <pc:docMk/>
            <pc:sldMk cId="774035055" sldId="301"/>
            <ac:spMk id="11" creationId="{5A692E92-AB17-6DC1-9856-72C670FAEED6}"/>
          </ac:spMkLst>
        </pc:spChg>
        <pc:spChg chg="add mod">
          <ac:chgData name="Ricardo Molinari" userId="e839e219b3b62dba" providerId="LiveId" clId="{686DB2A1-86BE-4E89-B837-54578B909FCB}" dt="2023-05-02T17:46:14.837" v="489"/>
          <ac:spMkLst>
            <pc:docMk/>
            <pc:sldMk cId="774035055" sldId="301"/>
            <ac:spMk id="13" creationId="{A778C459-5732-C495-28A6-22123768C1FA}"/>
          </ac:spMkLst>
        </pc:spChg>
        <pc:spChg chg="add mod">
          <ac:chgData name="Ricardo Molinari" userId="e839e219b3b62dba" providerId="LiveId" clId="{686DB2A1-86BE-4E89-B837-54578B909FCB}" dt="2023-05-02T17:46:14.837" v="489"/>
          <ac:spMkLst>
            <pc:docMk/>
            <pc:sldMk cId="774035055" sldId="301"/>
            <ac:spMk id="14" creationId="{0A6D48FA-6F24-DB07-2ACF-52560DDD3248}"/>
          </ac:spMkLst>
        </pc:spChg>
        <pc:spChg chg="add mod">
          <ac:chgData name="Ricardo Molinari" userId="e839e219b3b62dba" providerId="LiveId" clId="{686DB2A1-86BE-4E89-B837-54578B909FCB}" dt="2023-05-02T17:46:14.837" v="489"/>
          <ac:spMkLst>
            <pc:docMk/>
            <pc:sldMk cId="774035055" sldId="301"/>
            <ac:spMk id="15" creationId="{8A8C0A8A-4DA4-4A5D-5C01-65B01EE58DA9}"/>
          </ac:spMkLst>
        </pc:spChg>
        <pc:picChg chg="add mod">
          <ac:chgData name="Ricardo Molinari" userId="e839e219b3b62dba" providerId="LiveId" clId="{686DB2A1-86BE-4E89-B837-54578B909FCB}" dt="2023-05-02T17:46:14.837" v="489"/>
          <ac:picMkLst>
            <pc:docMk/>
            <pc:sldMk cId="774035055" sldId="301"/>
            <ac:picMk id="7" creationId="{6EF3150F-854E-FA80-9A5D-9B58DDA0D3D6}"/>
          </ac:picMkLst>
        </pc:picChg>
        <pc:picChg chg="del">
          <ac:chgData name="Ricardo Molinari" userId="e839e219b3b62dba" providerId="LiveId" clId="{686DB2A1-86BE-4E89-B837-54578B909FCB}" dt="2023-05-02T17:46:14.150" v="488" actId="478"/>
          <ac:picMkLst>
            <pc:docMk/>
            <pc:sldMk cId="774035055" sldId="301"/>
            <ac:picMk id="12" creationId="{ED8E328C-5ED4-53DD-AE8D-34BDF0B1368A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581029614" sldId="301"/>
        </pc:sldMkLst>
      </pc:sldChg>
      <pc:sldChg chg="addSp delSp modSp add mod ord">
        <pc:chgData name="Ricardo Molinari" userId="e839e219b3b62dba" providerId="LiveId" clId="{686DB2A1-86BE-4E89-B837-54578B909FCB}" dt="2023-05-03T16:56:54.563" v="1493" actId="20577"/>
        <pc:sldMkLst>
          <pc:docMk/>
          <pc:sldMk cId="2615355713" sldId="302"/>
        </pc:sldMkLst>
        <pc:spChg chg="mod">
          <ac:chgData name="Ricardo Molinari" userId="e839e219b3b62dba" providerId="LiveId" clId="{686DB2A1-86BE-4E89-B837-54578B909FCB}" dt="2023-05-02T18:03:05.721" v="509" actId="20577"/>
          <ac:spMkLst>
            <pc:docMk/>
            <pc:sldMk cId="2615355713" sldId="302"/>
            <ac:spMk id="2" creationId="{4397AC78-AA66-E9A4-5C6E-6D953F1ACD35}"/>
          </ac:spMkLst>
        </pc:spChg>
        <pc:spChg chg="add mod">
          <ac:chgData name="Ricardo Molinari" userId="e839e219b3b62dba" providerId="LiveId" clId="{686DB2A1-86BE-4E89-B837-54578B909FCB}" dt="2023-05-02T18:46:51.071" v="552" actId="1035"/>
          <ac:spMkLst>
            <pc:docMk/>
            <pc:sldMk cId="2615355713" sldId="302"/>
            <ac:spMk id="6" creationId="{09A0C1A5-B765-89B0-B5BE-6AC662D78135}"/>
          </ac:spMkLst>
        </pc:spChg>
        <pc:spChg chg="del mod">
          <ac:chgData name="Ricardo Molinari" userId="e839e219b3b62dba" providerId="LiveId" clId="{686DB2A1-86BE-4E89-B837-54578B909FCB}" dt="2023-05-02T18:48:21.055" v="602" actId="478"/>
          <ac:spMkLst>
            <pc:docMk/>
            <pc:sldMk cId="2615355713" sldId="302"/>
            <ac:spMk id="8" creationId="{45A7753C-826E-6D10-8F9D-FBE0D9149AFD}"/>
          </ac:spMkLst>
        </pc:spChg>
        <pc:spChg chg="add mod">
          <ac:chgData name="Ricardo Molinari" userId="e839e219b3b62dba" providerId="LiveId" clId="{686DB2A1-86BE-4E89-B837-54578B909FCB}" dt="2023-05-02T18:47:07.754" v="559" actId="20577"/>
          <ac:spMkLst>
            <pc:docMk/>
            <pc:sldMk cId="2615355713" sldId="302"/>
            <ac:spMk id="9" creationId="{FEE90B77-B68D-7915-6A07-D4E0CDD93007}"/>
          </ac:spMkLst>
        </pc:spChg>
        <pc:spChg chg="add mod">
          <ac:chgData name="Ricardo Molinari" userId="e839e219b3b62dba" providerId="LiveId" clId="{686DB2A1-86BE-4E89-B837-54578B909FCB}" dt="2023-05-03T16:56:54.563" v="1493" actId="20577"/>
          <ac:spMkLst>
            <pc:docMk/>
            <pc:sldMk cId="2615355713" sldId="302"/>
            <ac:spMk id="10" creationId="{B1CFD524-E54C-3E0A-CEE4-2C64A23B0DF9}"/>
          </ac:spMkLst>
        </pc:spChg>
        <pc:spChg chg="mod">
          <ac:chgData name="Ricardo Molinari" userId="e839e219b3b62dba" providerId="LiveId" clId="{686DB2A1-86BE-4E89-B837-54578B909FCB}" dt="2023-05-02T18:44:50.875" v="533" actId="20577"/>
          <ac:spMkLst>
            <pc:docMk/>
            <pc:sldMk cId="2615355713" sldId="302"/>
            <ac:spMk id="15" creationId="{8A8C0A8A-4DA4-4A5D-5C01-65B01EE58DA9}"/>
          </ac:spMkLst>
        </pc:spChg>
        <pc:picChg chg="add mod ord">
          <ac:chgData name="Ricardo Molinari" userId="e839e219b3b62dba" providerId="LiveId" clId="{686DB2A1-86BE-4E89-B837-54578B909FCB}" dt="2023-05-02T18:09:30.290" v="517" actId="171"/>
          <ac:picMkLst>
            <pc:docMk/>
            <pc:sldMk cId="2615355713" sldId="302"/>
            <ac:picMk id="5" creationId="{341E235B-628B-51A2-D91E-D0EEC9117F1D}"/>
          </ac:picMkLst>
        </pc:picChg>
        <pc:picChg chg="del">
          <ac:chgData name="Ricardo Molinari" userId="e839e219b3b62dba" providerId="LiveId" clId="{686DB2A1-86BE-4E89-B837-54578B909FCB}" dt="2023-05-02T18:09:14.139" v="510" actId="478"/>
          <ac:picMkLst>
            <pc:docMk/>
            <pc:sldMk cId="2615355713" sldId="302"/>
            <ac:picMk id="7" creationId="{6EF3150F-854E-FA80-9A5D-9B58DDA0D3D6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846286556" sldId="302"/>
        </pc:sldMkLst>
      </pc:sldChg>
      <pc:sldChg chg="addSp delSp modSp add mod">
        <pc:chgData name="Ricardo Molinari" userId="e839e219b3b62dba" providerId="LiveId" clId="{686DB2A1-86BE-4E89-B837-54578B909FCB}" dt="2023-05-02T18:10:29.294" v="527" actId="1035"/>
        <pc:sldMkLst>
          <pc:docMk/>
          <pc:sldMk cId="1460688836" sldId="303"/>
        </pc:sldMkLst>
        <pc:spChg chg="del">
          <ac:chgData name="Ricardo Molinari" userId="e839e219b3b62dba" providerId="LiveId" clId="{686DB2A1-86BE-4E89-B837-54578B909FCB}" dt="2023-05-02T18:09:49.539" v="519" actId="478"/>
          <ac:spMkLst>
            <pc:docMk/>
            <pc:sldMk cId="1460688836" sldId="303"/>
            <ac:spMk id="8" creationId="{45A7753C-826E-6D10-8F9D-FBE0D9149AFD}"/>
          </ac:spMkLst>
        </pc:spChg>
        <pc:spChg chg="del">
          <ac:chgData name="Ricardo Molinari" userId="e839e219b3b62dba" providerId="LiveId" clId="{686DB2A1-86BE-4E89-B837-54578B909FCB}" dt="2023-05-02T18:09:49.539" v="519" actId="478"/>
          <ac:spMkLst>
            <pc:docMk/>
            <pc:sldMk cId="1460688836" sldId="303"/>
            <ac:spMk id="15" creationId="{8A8C0A8A-4DA4-4A5D-5C01-65B01EE58DA9}"/>
          </ac:spMkLst>
        </pc:spChg>
        <pc:picChg chg="add mod">
          <ac:chgData name="Ricardo Molinari" userId="e839e219b3b62dba" providerId="LiveId" clId="{686DB2A1-86BE-4E89-B837-54578B909FCB}" dt="2023-05-02T18:10:29.294" v="527" actId="1035"/>
          <ac:picMkLst>
            <pc:docMk/>
            <pc:sldMk cId="1460688836" sldId="303"/>
            <ac:picMk id="6" creationId="{4B2E5996-F91D-8C52-D7D9-A872C3CA7964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865834747" sldId="303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286427137" sldId="304"/>
        </pc:sldMkLst>
      </pc:sldChg>
      <pc:sldChg chg="modSp add mod">
        <pc:chgData name="Ricardo Molinari" userId="e839e219b3b62dba" providerId="LiveId" clId="{686DB2A1-86BE-4E89-B837-54578B909FCB}" dt="2023-05-03T16:57:20.324" v="1498" actId="20577"/>
        <pc:sldMkLst>
          <pc:docMk/>
          <pc:sldMk cId="3470425174" sldId="304"/>
        </pc:sldMkLst>
        <pc:spChg chg="mod">
          <ac:chgData name="Ricardo Molinari" userId="e839e219b3b62dba" providerId="LiveId" clId="{686DB2A1-86BE-4E89-B837-54578B909FCB}" dt="2023-05-02T18:49:00.729" v="609" actId="20577"/>
          <ac:spMkLst>
            <pc:docMk/>
            <pc:sldMk cId="3470425174" sldId="304"/>
            <ac:spMk id="6" creationId="{09A0C1A5-B765-89B0-B5BE-6AC662D78135}"/>
          </ac:spMkLst>
        </pc:spChg>
        <pc:spChg chg="mod">
          <ac:chgData name="Ricardo Molinari" userId="e839e219b3b62dba" providerId="LiveId" clId="{686DB2A1-86BE-4E89-B837-54578B909FCB}" dt="2023-05-03T16:57:20.324" v="1498" actId="20577"/>
          <ac:spMkLst>
            <pc:docMk/>
            <pc:sldMk cId="3470425174" sldId="304"/>
            <ac:spMk id="8" creationId="{45A7753C-826E-6D10-8F9D-FBE0D9149AFD}"/>
          </ac:spMkLst>
        </pc:spChg>
        <pc:spChg chg="mod">
          <ac:chgData name="Ricardo Molinari" userId="e839e219b3b62dba" providerId="LiveId" clId="{686DB2A1-86BE-4E89-B837-54578B909FCB}" dt="2023-05-02T18:49:26.046" v="627" actId="20577"/>
          <ac:spMkLst>
            <pc:docMk/>
            <pc:sldMk cId="3470425174" sldId="304"/>
            <ac:spMk id="9" creationId="{FEE90B77-B68D-7915-6A07-D4E0CDD93007}"/>
          </ac:spMkLst>
        </pc:spChg>
        <pc:spChg chg="mod">
          <ac:chgData name="Ricardo Molinari" userId="e839e219b3b62dba" providerId="LiveId" clId="{686DB2A1-86BE-4E89-B837-54578B909FCB}" dt="2023-05-03T16:57:03.747" v="1494" actId="20577"/>
          <ac:spMkLst>
            <pc:docMk/>
            <pc:sldMk cId="3470425174" sldId="304"/>
            <ac:spMk id="10" creationId="{B1CFD524-E54C-3E0A-CEE4-2C64A23B0DF9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780432106" sldId="305"/>
        </pc:sldMkLst>
      </pc:sldChg>
      <pc:sldChg chg="add">
        <pc:chgData name="Ricardo Molinari" userId="e839e219b3b62dba" providerId="LiveId" clId="{686DB2A1-86BE-4E89-B837-54578B909FCB}" dt="2023-05-02T18:50:34.380" v="644" actId="2890"/>
        <pc:sldMkLst>
          <pc:docMk/>
          <pc:sldMk cId="4206538374" sldId="305"/>
        </pc:sldMkLst>
      </pc:sldChg>
      <pc:sldChg chg="addSp delSp modSp add mod">
        <pc:chgData name="Ricardo Molinari" userId="e839e219b3b62dba" providerId="LiveId" clId="{686DB2A1-86BE-4E89-B837-54578B909FCB}" dt="2023-05-02T19:37:26.059" v="803" actId="20577"/>
        <pc:sldMkLst>
          <pc:docMk/>
          <pc:sldMk cId="171628636" sldId="306"/>
        </pc:sldMkLst>
        <pc:spChg chg="del">
          <ac:chgData name="Ricardo Molinari" userId="e839e219b3b62dba" providerId="LiveId" clId="{686DB2A1-86BE-4E89-B837-54578B909FCB}" dt="2023-05-02T18:53:05.273" v="746" actId="478"/>
          <ac:spMkLst>
            <pc:docMk/>
            <pc:sldMk cId="171628636" sldId="306"/>
            <ac:spMk id="3" creationId="{00000000-0000-0000-0000-000000000000}"/>
          </ac:spMkLst>
        </pc:spChg>
        <pc:spChg chg="add mod">
          <ac:chgData name="Ricardo Molinari" userId="e839e219b3b62dba" providerId="LiveId" clId="{686DB2A1-86BE-4E89-B837-54578B909FCB}" dt="2023-05-02T19:37:26.059" v="803" actId="20577"/>
          <ac:spMkLst>
            <pc:docMk/>
            <pc:sldMk cId="171628636" sldId="306"/>
            <ac:spMk id="4" creationId="{68F6A4DB-F5C1-1268-954C-F6E6C3704A1B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006487791" sldId="306"/>
        </pc:sldMkLst>
      </pc:sldChg>
      <pc:sldChg chg="addSp delSp modSp add mod">
        <pc:chgData name="Ricardo Molinari" userId="e839e219b3b62dba" providerId="LiveId" clId="{686DB2A1-86BE-4E89-B837-54578B909FCB}" dt="2023-05-02T19:36:34.774" v="785" actId="1038"/>
        <pc:sldMkLst>
          <pc:docMk/>
          <pc:sldMk cId="1615834245" sldId="307"/>
        </pc:sldMkLst>
        <pc:spChg chg="del">
          <ac:chgData name="Ricardo Molinari" userId="e839e219b3b62dba" providerId="LiveId" clId="{686DB2A1-86BE-4E89-B837-54578B909FCB}" dt="2023-05-02T19:36:20.753" v="752" actId="478"/>
          <ac:spMkLst>
            <pc:docMk/>
            <pc:sldMk cId="1615834245" sldId="307"/>
            <ac:spMk id="4" creationId="{68F6A4DB-F5C1-1268-954C-F6E6C3704A1B}"/>
          </ac:spMkLst>
        </pc:spChg>
        <pc:graphicFrameChg chg="add del mod">
          <ac:chgData name="Ricardo Molinari" userId="e839e219b3b62dba" providerId="LiveId" clId="{686DB2A1-86BE-4E89-B837-54578B909FCB}" dt="2023-05-02T19:36:25.529" v="754"/>
          <ac:graphicFrameMkLst>
            <pc:docMk/>
            <pc:sldMk cId="1615834245" sldId="307"/>
            <ac:graphicFrameMk id="3" creationId="{DAF989AE-B1A7-48E1-4CED-01B4CDA933FB}"/>
          </ac:graphicFrameMkLst>
        </pc:graphicFrameChg>
        <pc:picChg chg="add mod">
          <ac:chgData name="Ricardo Molinari" userId="e839e219b3b62dba" providerId="LiveId" clId="{686DB2A1-86BE-4E89-B837-54578B909FCB}" dt="2023-05-02T19:36:34.774" v="785" actId="1038"/>
          <ac:picMkLst>
            <pc:docMk/>
            <pc:sldMk cId="1615834245" sldId="307"/>
            <ac:picMk id="5" creationId="{48D1F3A5-BEB5-19E1-A13D-58812723316C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914651143" sldId="307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306317556" sldId="308"/>
        </pc:sldMkLst>
      </pc:sldChg>
      <pc:sldChg chg="addSp delSp modSp add mod">
        <pc:chgData name="Ricardo Molinari" userId="e839e219b3b62dba" providerId="LiveId" clId="{686DB2A1-86BE-4E89-B837-54578B909FCB}" dt="2023-05-02T19:43:54.979" v="821" actId="1076"/>
        <pc:sldMkLst>
          <pc:docMk/>
          <pc:sldMk cId="4040187996" sldId="308"/>
        </pc:sldMkLst>
        <pc:spChg chg="mod">
          <ac:chgData name="Ricardo Molinari" userId="e839e219b3b62dba" providerId="LiveId" clId="{686DB2A1-86BE-4E89-B837-54578B909FCB}" dt="2023-05-02T19:42:35.396" v="805" actId="20577"/>
          <ac:spMkLst>
            <pc:docMk/>
            <pc:sldMk cId="4040187996" sldId="308"/>
            <ac:spMk id="4" creationId="{68F6A4DB-F5C1-1268-954C-F6E6C3704A1B}"/>
          </ac:spMkLst>
        </pc:spChg>
        <pc:spChg chg="add del mod">
          <ac:chgData name="Ricardo Molinari" userId="e839e219b3b62dba" providerId="LiveId" clId="{686DB2A1-86BE-4E89-B837-54578B909FCB}" dt="2023-05-02T19:42:47.652" v="812" actId="22"/>
          <ac:spMkLst>
            <pc:docMk/>
            <pc:sldMk cId="4040187996" sldId="308"/>
            <ac:spMk id="6" creationId="{851B1BBA-D9C9-2CCC-41E8-2EBDEBCB4BF6}"/>
          </ac:spMkLst>
        </pc:spChg>
        <pc:graphicFrameChg chg="add del mod">
          <ac:chgData name="Ricardo Molinari" userId="e839e219b3b62dba" providerId="LiveId" clId="{686DB2A1-86BE-4E89-B837-54578B909FCB}" dt="2023-05-02T19:42:40.719" v="807"/>
          <ac:graphicFrameMkLst>
            <pc:docMk/>
            <pc:sldMk cId="4040187996" sldId="308"/>
            <ac:graphicFrameMk id="3" creationId="{C560A1C3-D4DF-E8C9-D767-205CB6AAF16C}"/>
          </ac:graphicFrameMkLst>
        </pc:graphicFrameChg>
        <pc:graphicFrameChg chg="add del mod">
          <ac:chgData name="Ricardo Molinari" userId="e839e219b3b62dba" providerId="LiveId" clId="{686DB2A1-86BE-4E89-B837-54578B909FCB}" dt="2023-05-02T19:43:50.390" v="818"/>
          <ac:graphicFrameMkLst>
            <pc:docMk/>
            <pc:sldMk cId="4040187996" sldId="308"/>
            <ac:graphicFrameMk id="7" creationId="{8CE7938D-2F5F-39D0-C680-EED4B6007481}"/>
          </ac:graphicFrameMkLst>
        </pc:graphicFrameChg>
        <pc:picChg chg="add mod">
          <ac:chgData name="Ricardo Molinari" userId="e839e219b3b62dba" providerId="LiveId" clId="{686DB2A1-86BE-4E89-B837-54578B909FCB}" dt="2023-05-02T19:43:54.979" v="821" actId="1076"/>
          <ac:picMkLst>
            <pc:docMk/>
            <pc:sldMk cId="4040187996" sldId="308"/>
            <ac:picMk id="8" creationId="{59A179C6-199C-C9B0-D151-5F9ED33F0F5B}"/>
          </ac:picMkLst>
        </pc:picChg>
      </pc:sldChg>
      <pc:sldChg chg="addSp modSp add mod">
        <pc:chgData name="Ricardo Molinari" userId="e839e219b3b62dba" providerId="LiveId" clId="{686DB2A1-86BE-4E89-B837-54578B909FCB}" dt="2023-05-02T19:44:53.528" v="829" actId="14100"/>
        <pc:sldMkLst>
          <pc:docMk/>
          <pc:sldMk cId="420929156" sldId="309"/>
        </pc:sldMkLst>
        <pc:spChg chg="add mod">
          <ac:chgData name="Ricardo Molinari" userId="e839e219b3b62dba" providerId="LiveId" clId="{686DB2A1-86BE-4E89-B837-54578B909FCB}" dt="2023-05-02T19:44:53.528" v="829" actId="14100"/>
          <ac:spMkLst>
            <pc:docMk/>
            <pc:sldMk cId="420929156" sldId="309"/>
            <ac:spMk id="3" creationId="{B17CA77D-7A92-659D-73EE-B921C778C632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912141906" sldId="309"/>
        </pc:sldMkLst>
      </pc:sldChg>
      <pc:sldChg chg="delSp modSp add mod">
        <pc:chgData name="Ricardo Molinari" userId="e839e219b3b62dba" providerId="LiveId" clId="{686DB2A1-86BE-4E89-B837-54578B909FCB}" dt="2023-05-02T19:49:43.709" v="850" actId="20577"/>
        <pc:sldMkLst>
          <pc:docMk/>
          <pc:sldMk cId="310920844" sldId="310"/>
        </pc:sldMkLst>
        <pc:spChg chg="mod">
          <ac:chgData name="Ricardo Molinari" userId="e839e219b3b62dba" providerId="LiveId" clId="{686DB2A1-86BE-4E89-B837-54578B909FCB}" dt="2023-05-02T19:49:43.709" v="850" actId="20577"/>
          <ac:spMkLst>
            <pc:docMk/>
            <pc:sldMk cId="310920844" sldId="310"/>
            <ac:spMk id="2" creationId="{00000000-0000-0000-0000-000000000000}"/>
          </ac:spMkLst>
        </pc:spChg>
        <pc:picChg chg="del">
          <ac:chgData name="Ricardo Molinari" userId="e839e219b3b62dba" providerId="LiveId" clId="{686DB2A1-86BE-4E89-B837-54578B909FCB}" dt="2023-05-02T19:45:30.477" v="831" actId="478"/>
          <ac:picMkLst>
            <pc:docMk/>
            <pc:sldMk cId="310920844" sldId="310"/>
            <ac:picMk id="5" creationId="{48D1F3A5-BEB5-19E1-A13D-58812723316C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544211400" sldId="310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34330599" sldId="311"/>
        </pc:sldMkLst>
      </pc:sldChg>
      <pc:sldChg chg="addSp modSp add mod">
        <pc:chgData name="Ricardo Molinari" userId="e839e219b3b62dba" providerId="LiveId" clId="{686DB2A1-86BE-4E89-B837-54578B909FCB}" dt="2023-05-02T19:50:28.560" v="896" actId="20577"/>
        <pc:sldMkLst>
          <pc:docMk/>
          <pc:sldMk cId="822627685" sldId="311"/>
        </pc:sldMkLst>
        <pc:spChg chg="add mod">
          <ac:chgData name="Ricardo Molinari" userId="e839e219b3b62dba" providerId="LiveId" clId="{686DB2A1-86BE-4E89-B837-54578B909FCB}" dt="2023-05-02T19:50:28.560" v="896" actId="20577"/>
          <ac:spMkLst>
            <pc:docMk/>
            <pc:sldMk cId="822627685" sldId="311"/>
            <ac:spMk id="3" creationId="{3F2A767E-6EE5-BC06-3CCE-3F6B22B94557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11852089" sldId="312"/>
        </pc:sldMkLst>
      </pc:sldChg>
      <pc:sldChg chg="addSp delSp modSp add mod">
        <pc:chgData name="Ricardo Molinari" userId="e839e219b3b62dba" providerId="LiveId" clId="{686DB2A1-86BE-4E89-B837-54578B909FCB}" dt="2023-05-02T19:51:06.800" v="908" actId="1036"/>
        <pc:sldMkLst>
          <pc:docMk/>
          <pc:sldMk cId="2929056987" sldId="312"/>
        </pc:sldMkLst>
        <pc:spChg chg="del">
          <ac:chgData name="Ricardo Molinari" userId="e839e219b3b62dba" providerId="LiveId" clId="{686DB2A1-86BE-4E89-B837-54578B909FCB}" dt="2023-05-02T19:51:02.208" v="898" actId="478"/>
          <ac:spMkLst>
            <pc:docMk/>
            <pc:sldMk cId="2929056987" sldId="312"/>
            <ac:spMk id="3" creationId="{3F2A767E-6EE5-BC06-3CCE-3F6B22B94557}"/>
          </ac:spMkLst>
        </pc:spChg>
        <pc:picChg chg="add mod">
          <ac:chgData name="Ricardo Molinari" userId="e839e219b3b62dba" providerId="LiveId" clId="{686DB2A1-86BE-4E89-B837-54578B909FCB}" dt="2023-05-02T19:51:06.800" v="908" actId="1036"/>
          <ac:picMkLst>
            <pc:docMk/>
            <pc:sldMk cId="2929056987" sldId="312"/>
            <ac:picMk id="5" creationId="{A2D1BC02-30DE-1F4B-E343-9E22D4D6B039}"/>
          </ac:picMkLst>
        </pc:picChg>
      </pc:sldChg>
      <pc:sldChg chg="addSp delSp modSp add mod">
        <pc:chgData name="Ricardo Molinari" userId="e839e219b3b62dba" providerId="LiveId" clId="{686DB2A1-86BE-4E89-B837-54578B909FCB}" dt="2023-05-02T19:52:42.357" v="915" actId="14100"/>
        <pc:sldMkLst>
          <pc:docMk/>
          <pc:sldMk cId="284164487" sldId="313"/>
        </pc:sldMkLst>
        <pc:picChg chg="add mod">
          <ac:chgData name="Ricardo Molinari" userId="e839e219b3b62dba" providerId="LiveId" clId="{686DB2A1-86BE-4E89-B837-54578B909FCB}" dt="2023-05-02T19:52:42.357" v="915" actId="14100"/>
          <ac:picMkLst>
            <pc:docMk/>
            <pc:sldMk cId="284164487" sldId="313"/>
            <ac:picMk id="4" creationId="{6DD21CBE-4B02-2942-A9E6-1FB92A1769C1}"/>
          </ac:picMkLst>
        </pc:picChg>
        <pc:picChg chg="del">
          <ac:chgData name="Ricardo Molinari" userId="e839e219b3b62dba" providerId="LiveId" clId="{686DB2A1-86BE-4E89-B837-54578B909FCB}" dt="2023-05-02T19:52:22.506" v="910" actId="478"/>
          <ac:picMkLst>
            <pc:docMk/>
            <pc:sldMk cId="284164487" sldId="313"/>
            <ac:picMk id="5" creationId="{A2D1BC02-30DE-1F4B-E343-9E22D4D6B039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445729947" sldId="313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481357437" sldId="314"/>
        </pc:sldMkLst>
      </pc:sldChg>
      <pc:sldChg chg="modSp add mod">
        <pc:chgData name="Ricardo Molinari" userId="e839e219b3b62dba" providerId="LiveId" clId="{686DB2A1-86BE-4E89-B837-54578B909FCB}" dt="2023-05-02T19:55:02.761" v="924" actId="20577"/>
        <pc:sldMkLst>
          <pc:docMk/>
          <pc:sldMk cId="3395615178" sldId="314"/>
        </pc:sldMkLst>
        <pc:spChg chg="mod">
          <ac:chgData name="Ricardo Molinari" userId="e839e219b3b62dba" providerId="LiveId" clId="{686DB2A1-86BE-4E89-B837-54578B909FCB}" dt="2023-05-02T19:55:02.761" v="924" actId="20577"/>
          <ac:spMkLst>
            <pc:docMk/>
            <pc:sldMk cId="3395615178" sldId="314"/>
            <ac:spMk id="3" creationId="{102BC60C-7D51-6FB9-D8EC-78A6B9723583}"/>
          </ac:spMkLst>
        </pc:spChg>
        <pc:spChg chg="mod">
          <ac:chgData name="Ricardo Molinari" userId="e839e219b3b62dba" providerId="LiveId" clId="{686DB2A1-86BE-4E89-B837-54578B909FCB}" dt="2023-05-02T19:54:41.580" v="917"/>
          <ac:spMkLst>
            <pc:docMk/>
            <pc:sldMk cId="3395615178" sldId="314"/>
            <ac:spMk id="4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879361964" sldId="315"/>
        </pc:sldMkLst>
      </pc:sldChg>
      <pc:sldChg chg="modSp add mod">
        <pc:chgData name="Ricardo Molinari" userId="e839e219b3b62dba" providerId="LiveId" clId="{686DB2A1-86BE-4E89-B837-54578B909FCB}" dt="2023-05-02T20:02:54.186" v="980"/>
        <pc:sldMkLst>
          <pc:docMk/>
          <pc:sldMk cId="3578280438" sldId="315"/>
        </pc:sldMkLst>
        <pc:spChg chg="mod">
          <ac:chgData name="Ricardo Molinari" userId="e839e219b3b62dba" providerId="LiveId" clId="{686DB2A1-86BE-4E89-B837-54578B909FCB}" dt="2023-05-02T19:55:17.181" v="944" actId="20577"/>
          <ac:spMkLst>
            <pc:docMk/>
            <pc:sldMk cId="3578280438" sldId="315"/>
            <ac:spMk id="2" creationId="{4397AC78-AA66-E9A4-5C6E-6D953F1ACD35}"/>
          </ac:spMkLst>
        </pc:spChg>
        <pc:spChg chg="mod">
          <ac:chgData name="Ricardo Molinari" userId="e839e219b3b62dba" providerId="LiveId" clId="{686DB2A1-86BE-4E89-B837-54578B909FCB}" dt="2023-05-02T20:02:54.186" v="980"/>
          <ac:spMkLst>
            <pc:docMk/>
            <pc:sldMk cId="3578280438" sldId="315"/>
            <ac:spMk id="4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601913960" sldId="316"/>
        </pc:sldMkLst>
      </pc:sldChg>
      <pc:sldChg chg="modSp add mod">
        <pc:chgData name="Ricardo Molinari" userId="e839e219b3b62dba" providerId="LiveId" clId="{686DB2A1-86BE-4E89-B837-54578B909FCB}" dt="2023-05-02T20:03:01.231" v="982"/>
        <pc:sldMkLst>
          <pc:docMk/>
          <pc:sldMk cId="3450139088" sldId="316"/>
        </pc:sldMkLst>
        <pc:spChg chg="mod">
          <ac:chgData name="Ricardo Molinari" userId="e839e219b3b62dba" providerId="LiveId" clId="{686DB2A1-86BE-4E89-B837-54578B909FCB}" dt="2023-05-02T19:56:24.200" v="968" actId="20577"/>
          <ac:spMkLst>
            <pc:docMk/>
            <pc:sldMk cId="3450139088" sldId="316"/>
            <ac:spMk id="2" creationId="{4397AC78-AA66-E9A4-5C6E-6D953F1ACD35}"/>
          </ac:spMkLst>
        </pc:spChg>
        <pc:spChg chg="mod">
          <ac:chgData name="Ricardo Molinari" userId="e839e219b3b62dba" providerId="LiveId" clId="{686DB2A1-86BE-4E89-B837-54578B909FCB}" dt="2023-05-02T20:03:01.231" v="982"/>
          <ac:spMkLst>
            <pc:docMk/>
            <pc:sldMk cId="3450139088" sldId="316"/>
            <ac:spMk id="4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05910079" sldId="317"/>
        </pc:sldMkLst>
      </pc:sldChg>
      <pc:sldChg chg="modSp add mod">
        <pc:chgData name="Ricardo Molinari" userId="e839e219b3b62dba" providerId="LiveId" clId="{686DB2A1-86BE-4E89-B837-54578B909FCB}" dt="2023-05-02T19:55:11.087" v="938" actId="20577"/>
        <pc:sldMkLst>
          <pc:docMk/>
          <pc:sldMk cId="2213769486" sldId="317"/>
        </pc:sldMkLst>
        <pc:spChg chg="mod">
          <ac:chgData name="Ricardo Molinari" userId="e839e219b3b62dba" providerId="LiveId" clId="{686DB2A1-86BE-4E89-B837-54578B909FCB}" dt="2023-05-02T19:55:11.087" v="938" actId="20577"/>
          <ac:spMkLst>
            <pc:docMk/>
            <pc:sldMk cId="2213769486" sldId="317"/>
            <ac:spMk id="3" creationId="{102BC60C-7D51-6FB9-D8EC-78A6B9723583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056358590" sldId="318"/>
        </pc:sldMkLst>
      </pc:sldChg>
      <pc:sldChg chg="modSp add mod">
        <pc:chgData name="Ricardo Molinari" userId="e839e219b3b62dba" providerId="LiveId" clId="{686DB2A1-86BE-4E89-B837-54578B909FCB}" dt="2023-05-02T20:02:57.559" v="981"/>
        <pc:sldMkLst>
          <pc:docMk/>
          <pc:sldMk cId="3738056769" sldId="318"/>
        </pc:sldMkLst>
        <pc:spChg chg="mod">
          <ac:chgData name="Ricardo Molinari" userId="e839e219b3b62dba" providerId="LiveId" clId="{686DB2A1-86BE-4E89-B837-54578B909FCB}" dt="2023-05-02T19:55:54.119" v="961" actId="20577"/>
          <ac:spMkLst>
            <pc:docMk/>
            <pc:sldMk cId="3738056769" sldId="318"/>
            <ac:spMk id="2" creationId="{4397AC78-AA66-E9A4-5C6E-6D953F1ACD35}"/>
          </ac:spMkLst>
        </pc:spChg>
        <pc:spChg chg="mod">
          <ac:chgData name="Ricardo Molinari" userId="e839e219b3b62dba" providerId="LiveId" clId="{686DB2A1-86BE-4E89-B837-54578B909FCB}" dt="2023-05-02T20:02:57.559" v="981"/>
          <ac:spMkLst>
            <pc:docMk/>
            <pc:sldMk cId="3738056769" sldId="318"/>
            <ac:spMk id="4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89238580" sldId="319"/>
        </pc:sldMkLst>
      </pc:sldChg>
      <pc:sldChg chg="modSp add mod">
        <pc:chgData name="Ricardo Molinari" userId="e839e219b3b62dba" providerId="LiveId" clId="{686DB2A1-86BE-4E89-B837-54578B909FCB}" dt="2023-05-02T20:03:08.268" v="983"/>
        <pc:sldMkLst>
          <pc:docMk/>
          <pc:sldMk cId="3236249624" sldId="319"/>
        </pc:sldMkLst>
        <pc:spChg chg="mod">
          <ac:chgData name="Ricardo Molinari" userId="e839e219b3b62dba" providerId="LiveId" clId="{686DB2A1-86BE-4E89-B837-54578B909FCB}" dt="2023-05-02T19:56:31.394" v="979" actId="20577"/>
          <ac:spMkLst>
            <pc:docMk/>
            <pc:sldMk cId="3236249624" sldId="319"/>
            <ac:spMk id="2" creationId="{4397AC78-AA66-E9A4-5C6E-6D953F1ACD35}"/>
          </ac:spMkLst>
        </pc:spChg>
        <pc:spChg chg="mod">
          <ac:chgData name="Ricardo Molinari" userId="e839e219b3b62dba" providerId="LiveId" clId="{686DB2A1-86BE-4E89-B837-54578B909FCB}" dt="2023-05-02T20:03:08.268" v="983"/>
          <ac:spMkLst>
            <pc:docMk/>
            <pc:sldMk cId="3236249624" sldId="319"/>
            <ac:spMk id="4" creationId="{00000000-0000-0000-0000-000000000000}"/>
          </ac:spMkLst>
        </pc:spChg>
      </pc:sldChg>
      <pc:sldChg chg="modSp add mod">
        <pc:chgData name="Ricardo Molinari" userId="e839e219b3b62dba" providerId="LiveId" clId="{686DB2A1-86BE-4E89-B837-54578B909FCB}" dt="2023-05-04T11:03:16.372" v="1875" actId="20577"/>
        <pc:sldMkLst>
          <pc:docMk/>
          <pc:sldMk cId="2265802680" sldId="320"/>
        </pc:sldMkLst>
        <pc:spChg chg="mod">
          <ac:chgData name="Ricardo Molinari" userId="e839e219b3b62dba" providerId="LiveId" clId="{686DB2A1-86BE-4E89-B837-54578B909FCB}" dt="2023-05-04T11:03:16.372" v="1875" actId="20577"/>
          <ac:spMkLst>
            <pc:docMk/>
            <pc:sldMk cId="2265802680" sldId="320"/>
            <ac:spMk id="8" creationId="{45A7753C-826E-6D10-8F9D-FBE0D9149AFD}"/>
          </ac:spMkLst>
        </pc:spChg>
        <pc:spChg chg="mod">
          <ac:chgData name="Ricardo Molinari" userId="e839e219b3b62dba" providerId="LiveId" clId="{686DB2A1-86BE-4E89-B837-54578B909FCB}" dt="2023-05-04T11:03:04.283" v="1871" actId="20577"/>
          <ac:spMkLst>
            <pc:docMk/>
            <pc:sldMk cId="2265802680" sldId="320"/>
            <ac:spMk id="10" creationId="{B1CFD524-E54C-3E0A-CEE4-2C64A23B0DF9}"/>
          </ac:spMkLst>
        </pc:spChg>
      </pc:sldChg>
      <pc:sldChg chg="delSp modSp add mod ord">
        <pc:chgData name="Ricardo Molinari" userId="e839e219b3b62dba" providerId="LiveId" clId="{686DB2A1-86BE-4E89-B837-54578B909FCB}" dt="2023-05-02T20:13:12.402" v="1346" actId="20577"/>
        <pc:sldMkLst>
          <pc:docMk/>
          <pc:sldMk cId="1439493697" sldId="321"/>
        </pc:sldMkLst>
        <pc:spChg chg="mod">
          <ac:chgData name="Ricardo Molinari" userId="e839e219b3b62dba" providerId="LiveId" clId="{686DB2A1-86BE-4E89-B837-54578B909FCB}" dt="2023-05-02T20:13:12.402" v="1346" actId="20577"/>
          <ac:spMkLst>
            <pc:docMk/>
            <pc:sldMk cId="1439493697" sldId="321"/>
            <ac:spMk id="2" creationId="{4397AC78-AA66-E9A4-5C6E-6D953F1ACD35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6" creationId="{09A0C1A5-B765-89B0-B5BE-6AC662D78135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8" creationId="{45A7753C-826E-6D10-8F9D-FBE0D9149AFD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9" creationId="{FEE90B77-B68D-7915-6A07-D4E0CDD93007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10" creationId="{B1CFD524-E54C-3E0A-CEE4-2C64A23B0DF9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11" creationId="{5A692E92-AB17-6DC1-9856-72C670FAEED6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13" creationId="{A778C459-5732-C495-28A6-22123768C1FA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14" creationId="{0A6D48FA-6F24-DB07-2ACF-52560DDD3248}"/>
          </ac:spMkLst>
        </pc:spChg>
        <pc:spChg chg="del">
          <ac:chgData name="Ricardo Molinari" userId="e839e219b3b62dba" providerId="LiveId" clId="{686DB2A1-86BE-4E89-B837-54578B909FCB}" dt="2023-05-02T20:08:14.604" v="1031" actId="478"/>
          <ac:spMkLst>
            <pc:docMk/>
            <pc:sldMk cId="1439493697" sldId="321"/>
            <ac:spMk id="15" creationId="{8A8C0A8A-4DA4-4A5D-5C01-65B01EE58DA9}"/>
          </ac:spMkLst>
        </pc:spChg>
        <pc:picChg chg="del">
          <ac:chgData name="Ricardo Molinari" userId="e839e219b3b62dba" providerId="LiveId" clId="{686DB2A1-86BE-4E89-B837-54578B909FCB}" dt="2023-05-02T20:07:51.490" v="1028" actId="478"/>
          <ac:picMkLst>
            <pc:docMk/>
            <pc:sldMk cId="1439493697" sldId="321"/>
            <ac:picMk id="5" creationId="{341E235B-628B-51A2-D91E-D0EEC9117F1D}"/>
          </ac:picMkLst>
        </pc:picChg>
      </pc:sldChg>
      <pc:sldChg chg="modSp add del mod">
        <pc:chgData name="Ricardo Molinari" userId="e839e219b3b62dba" providerId="LiveId" clId="{686DB2A1-86BE-4E89-B837-54578B909FCB}" dt="2023-05-02T20:05:50.152" v="1026" actId="47"/>
        <pc:sldMkLst>
          <pc:docMk/>
          <pc:sldMk cId="2854857170" sldId="321"/>
        </pc:sldMkLst>
        <pc:spChg chg="mod">
          <ac:chgData name="Ricardo Molinari" userId="e839e219b3b62dba" providerId="LiveId" clId="{686DB2A1-86BE-4E89-B837-54578B909FCB}" dt="2023-05-02T20:05:39.880" v="1025" actId="20577"/>
          <ac:spMkLst>
            <pc:docMk/>
            <pc:sldMk cId="2854857170" sldId="321"/>
            <ac:spMk id="4" creationId="{00000000-0000-0000-0000-000000000000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046053338" sldId="321"/>
        </pc:sldMkLst>
      </pc:sldChg>
      <pc:sldChg chg="modSp add del mod">
        <pc:chgData name="Ricardo Molinari" userId="e839e219b3b62dba" providerId="LiveId" clId="{686DB2A1-86BE-4E89-B837-54578B909FCB}" dt="2023-05-02T20:11:42.619" v="1246" actId="47"/>
        <pc:sldMkLst>
          <pc:docMk/>
          <pc:sldMk cId="1383574170" sldId="322"/>
        </pc:sldMkLst>
        <pc:spChg chg="mod">
          <ac:chgData name="Ricardo Molinari" userId="e839e219b3b62dba" providerId="LiveId" clId="{686DB2A1-86BE-4E89-B837-54578B909FCB}" dt="2023-05-02T20:10:22.865" v="1222" actId="20577"/>
          <ac:spMkLst>
            <pc:docMk/>
            <pc:sldMk cId="1383574170" sldId="322"/>
            <ac:spMk id="2" creationId="{4397AC78-AA66-E9A4-5C6E-6D953F1ACD35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220204312" sldId="322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520609552" sldId="323"/>
        </pc:sldMkLst>
      </pc:sldChg>
      <pc:sldChg chg="modSp add mod">
        <pc:chgData name="Ricardo Molinari" userId="e839e219b3b62dba" providerId="LiveId" clId="{686DB2A1-86BE-4E89-B837-54578B909FCB}" dt="2023-05-02T20:11:33.237" v="1243" actId="6549"/>
        <pc:sldMkLst>
          <pc:docMk/>
          <pc:sldMk cId="899818396" sldId="323"/>
        </pc:sldMkLst>
        <pc:spChg chg="mod">
          <ac:chgData name="Ricardo Molinari" userId="e839e219b3b62dba" providerId="LiveId" clId="{686DB2A1-86BE-4E89-B837-54578B909FCB}" dt="2023-05-02T20:11:33.237" v="1243" actId="6549"/>
          <ac:spMkLst>
            <pc:docMk/>
            <pc:sldMk cId="899818396" sldId="323"/>
            <ac:spMk id="2" creationId="{4397AC78-AA66-E9A4-5C6E-6D953F1ACD35}"/>
          </ac:spMkLst>
        </pc:spChg>
      </pc:sldChg>
      <pc:sldChg chg="modSp add mod">
        <pc:chgData name="Ricardo Molinari" userId="e839e219b3b62dba" providerId="LiveId" clId="{686DB2A1-86BE-4E89-B837-54578B909FCB}" dt="2023-05-02T20:13:54.563" v="1375" actId="20577"/>
        <pc:sldMkLst>
          <pc:docMk/>
          <pc:sldMk cId="3298198159" sldId="324"/>
        </pc:sldMkLst>
        <pc:spChg chg="mod">
          <ac:chgData name="Ricardo Molinari" userId="e839e219b3b62dba" providerId="LiveId" clId="{686DB2A1-86BE-4E89-B837-54578B909FCB}" dt="2023-05-02T20:13:54.563" v="1375" actId="20577"/>
          <ac:spMkLst>
            <pc:docMk/>
            <pc:sldMk cId="3298198159" sldId="324"/>
            <ac:spMk id="2" creationId="{4397AC78-AA66-E9A4-5C6E-6D953F1ACD35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566606842" sldId="324"/>
        </pc:sldMkLst>
      </pc:sldChg>
      <pc:sldChg chg="modSp add mod">
        <pc:chgData name="Ricardo Molinari" userId="e839e219b3b62dba" providerId="LiveId" clId="{686DB2A1-86BE-4E89-B837-54578B909FCB}" dt="2023-05-02T20:21:26.334" v="1460" actId="20577"/>
        <pc:sldMkLst>
          <pc:docMk/>
          <pc:sldMk cId="536989522" sldId="325"/>
        </pc:sldMkLst>
        <pc:spChg chg="mod">
          <ac:chgData name="Ricardo Molinari" userId="e839e219b3b62dba" providerId="LiveId" clId="{686DB2A1-86BE-4E89-B837-54578B909FCB}" dt="2023-05-02T20:21:26.334" v="1460" actId="20577"/>
          <ac:spMkLst>
            <pc:docMk/>
            <pc:sldMk cId="536989522" sldId="325"/>
            <ac:spMk id="2" creationId="{4397AC78-AA66-E9A4-5C6E-6D953F1ACD35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551404941" sldId="325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477501303" sldId="326"/>
        </pc:sldMkLst>
      </pc:sldChg>
      <pc:sldChg chg="modSp add mod">
        <pc:chgData name="Ricardo Molinari" userId="e839e219b3b62dba" providerId="LiveId" clId="{686DB2A1-86BE-4E89-B837-54578B909FCB}" dt="2023-05-02T20:22:36.877" v="1482"/>
        <pc:sldMkLst>
          <pc:docMk/>
          <pc:sldMk cId="3707913386" sldId="326"/>
        </pc:sldMkLst>
        <pc:spChg chg="mod">
          <ac:chgData name="Ricardo Molinari" userId="e839e219b3b62dba" providerId="LiveId" clId="{686DB2A1-86BE-4E89-B837-54578B909FCB}" dt="2023-05-02T20:22:36.877" v="1482"/>
          <ac:spMkLst>
            <pc:docMk/>
            <pc:sldMk cId="3707913386" sldId="326"/>
            <ac:spMk id="2" creationId="{4397AC78-AA66-E9A4-5C6E-6D953F1ACD35}"/>
          </ac:spMkLst>
        </pc:spChg>
      </pc:sldChg>
      <pc:sldChg chg="addSp delSp modSp add mod ord">
        <pc:chgData name="Ricardo Molinari" userId="e839e219b3b62dba" providerId="LiveId" clId="{686DB2A1-86BE-4E89-B837-54578B909FCB}" dt="2023-05-03T20:21:35.906" v="1810" actId="14100"/>
        <pc:sldMkLst>
          <pc:docMk/>
          <pc:sldMk cId="610370882" sldId="327"/>
        </pc:sldMkLst>
        <pc:spChg chg="add del mod">
          <ac:chgData name="Ricardo Molinari" userId="e839e219b3b62dba" providerId="LiveId" clId="{686DB2A1-86BE-4E89-B837-54578B909FCB}" dt="2023-05-03T20:20:28.850" v="1806" actId="1035"/>
          <ac:spMkLst>
            <pc:docMk/>
            <pc:sldMk cId="610370882" sldId="327"/>
            <ac:spMk id="2" creationId="{4397AC78-AA66-E9A4-5C6E-6D953F1ACD35}"/>
          </ac:spMkLst>
        </pc:spChg>
        <pc:spChg chg="add del">
          <ac:chgData name="Ricardo Molinari" userId="e839e219b3b62dba" providerId="LiveId" clId="{686DB2A1-86BE-4E89-B837-54578B909FCB}" dt="2023-05-03T19:53:26.672" v="1500"/>
          <ac:spMkLst>
            <pc:docMk/>
            <pc:sldMk cId="610370882" sldId="327"/>
            <ac:spMk id="3" creationId="{7310DA6F-8BCE-6B3D-1DD0-ED17753B2C88}"/>
          </ac:spMkLst>
        </pc:spChg>
        <pc:spChg chg="mod">
          <ac:chgData name="Ricardo Molinari" userId="e839e219b3b62dba" providerId="LiveId" clId="{686DB2A1-86BE-4E89-B837-54578B909FCB}" dt="2023-05-03T16:30:31.451" v="1490" actId="20577"/>
          <ac:spMkLst>
            <pc:docMk/>
            <pc:sldMk cId="610370882" sldId="327"/>
            <ac:spMk id="4" creationId="{00000000-0000-0000-0000-000000000000}"/>
          </ac:spMkLst>
        </pc:spChg>
        <pc:spChg chg="add del">
          <ac:chgData name="Ricardo Molinari" userId="e839e219b3b62dba" providerId="LiveId" clId="{686DB2A1-86BE-4E89-B837-54578B909FCB}" dt="2023-05-03T19:53:39.051" v="1505"/>
          <ac:spMkLst>
            <pc:docMk/>
            <pc:sldMk cId="610370882" sldId="327"/>
            <ac:spMk id="5" creationId="{1C5EA9E9-C17F-7812-D0AC-831F20C63768}"/>
          </ac:spMkLst>
        </pc:spChg>
        <pc:picChg chg="add mod">
          <ac:chgData name="Ricardo Molinari" userId="e839e219b3b62dba" providerId="LiveId" clId="{686DB2A1-86BE-4E89-B837-54578B909FCB}" dt="2023-05-03T20:21:35.906" v="1810" actId="14100"/>
          <ac:picMkLst>
            <pc:docMk/>
            <pc:sldMk cId="610370882" sldId="327"/>
            <ac:picMk id="7" creationId="{4BD60B6C-4684-3D42-6C92-BDF35B2E28DA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771764421" sldId="327"/>
        </pc:sldMkLst>
      </pc:sldChg>
      <pc:sldChg chg="addSp delSp modSp add mod">
        <pc:chgData name="Ricardo Molinari" userId="e839e219b3b62dba" providerId="LiveId" clId="{686DB2A1-86BE-4E89-B837-54578B909FCB}" dt="2023-05-03T20:22:47.684" v="1820"/>
        <pc:sldMkLst>
          <pc:docMk/>
          <pc:sldMk cId="2162790999" sldId="328"/>
        </pc:sldMkLst>
        <pc:spChg chg="mod">
          <ac:chgData name="Ricardo Molinari" userId="e839e219b3b62dba" providerId="LiveId" clId="{686DB2A1-86BE-4E89-B837-54578B909FCB}" dt="2023-05-03T20:15:16.259" v="1747" actId="1035"/>
          <ac:spMkLst>
            <pc:docMk/>
            <pc:sldMk cId="2162790999" sldId="328"/>
            <ac:spMk id="2" creationId="{4397AC78-AA66-E9A4-5C6E-6D953F1ACD35}"/>
          </ac:spMkLst>
        </pc:spChg>
        <pc:picChg chg="add del mod">
          <ac:chgData name="Ricardo Molinari" userId="e839e219b3b62dba" providerId="LiveId" clId="{686DB2A1-86BE-4E89-B837-54578B909FCB}" dt="2023-05-03T20:22:47.111" v="1819" actId="478"/>
          <ac:picMkLst>
            <pc:docMk/>
            <pc:sldMk cId="2162790999" sldId="328"/>
            <ac:picMk id="5" creationId="{5CB6B77B-527D-7E76-E17D-16562AA93408}"/>
          </ac:picMkLst>
        </pc:picChg>
        <pc:picChg chg="add mod">
          <ac:chgData name="Ricardo Molinari" userId="e839e219b3b62dba" providerId="LiveId" clId="{686DB2A1-86BE-4E89-B837-54578B909FCB}" dt="2023-05-03T20:22:47.684" v="1820"/>
          <ac:picMkLst>
            <pc:docMk/>
            <pc:sldMk cId="2162790999" sldId="328"/>
            <ac:picMk id="6" creationId="{316BE245-F9B5-96D2-42DC-7C9BB74B6EE8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2480403243" sldId="328"/>
        </pc:sldMkLst>
      </pc:sldChg>
      <pc:sldChg chg="delSp add mod ord">
        <pc:chgData name="Ricardo Molinari" userId="e839e219b3b62dba" providerId="LiveId" clId="{686DB2A1-86BE-4E89-B837-54578B909FCB}" dt="2023-05-03T20:13:21.501" v="1738"/>
        <pc:sldMkLst>
          <pc:docMk/>
          <pc:sldMk cId="1110095560" sldId="329"/>
        </pc:sldMkLst>
        <pc:spChg chg="del">
          <ac:chgData name="Ricardo Molinari" userId="e839e219b3b62dba" providerId="LiveId" clId="{686DB2A1-86BE-4E89-B837-54578B909FCB}" dt="2023-05-03T20:13:17.663" v="1736" actId="478"/>
          <ac:spMkLst>
            <pc:docMk/>
            <pc:sldMk cId="1110095560" sldId="329"/>
            <ac:spMk id="2" creationId="{4397AC78-AA66-E9A4-5C6E-6D953F1ACD35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641758929" sldId="329"/>
        </pc:sldMkLst>
      </pc:sldChg>
      <pc:sldChg chg="modSp add mod">
        <pc:chgData name="Ricardo Molinari" userId="e839e219b3b62dba" providerId="LiveId" clId="{686DB2A1-86BE-4E89-B837-54578B909FCB}" dt="2023-05-03T20:22:28.984" v="1818" actId="1037"/>
        <pc:sldMkLst>
          <pc:docMk/>
          <pc:sldMk cId="349774282" sldId="330"/>
        </pc:sldMkLst>
        <pc:spChg chg="mod">
          <ac:chgData name="Ricardo Molinari" userId="e839e219b3b62dba" providerId="LiveId" clId="{686DB2A1-86BE-4E89-B837-54578B909FCB}" dt="2023-05-03T20:19:06.813" v="1781" actId="113"/>
          <ac:spMkLst>
            <pc:docMk/>
            <pc:sldMk cId="349774282" sldId="330"/>
            <ac:spMk id="2" creationId="{4397AC78-AA66-E9A4-5C6E-6D953F1ACD35}"/>
          </ac:spMkLst>
        </pc:spChg>
        <pc:picChg chg="mod modCrop">
          <ac:chgData name="Ricardo Molinari" userId="e839e219b3b62dba" providerId="LiveId" clId="{686DB2A1-86BE-4E89-B837-54578B909FCB}" dt="2023-05-03T20:22:28.984" v="1818" actId="1037"/>
          <ac:picMkLst>
            <pc:docMk/>
            <pc:sldMk cId="349774282" sldId="330"/>
            <ac:picMk id="5" creationId="{5CB6B77B-527D-7E76-E17D-16562AA93408}"/>
          </ac:picMkLst>
        </pc:picChg>
      </pc:sldChg>
      <pc:sldChg chg="del">
        <pc:chgData name="Ricardo Molinari" userId="e839e219b3b62dba" providerId="LiveId" clId="{686DB2A1-86BE-4E89-B837-54578B909FCB}" dt="2023-05-02T12:21:49.985" v="64" actId="47"/>
        <pc:sldMkLst>
          <pc:docMk/>
          <pc:sldMk cId="2708542402" sldId="330"/>
        </pc:sldMkLst>
      </pc:sldChg>
      <pc:sldChg chg="add">
        <pc:chgData name="Ricardo Molinari" userId="e839e219b3b62dba" providerId="LiveId" clId="{686DB2A1-86BE-4E89-B837-54578B909FCB}" dt="2023-05-03T20:20:04.309" v="1782" actId="2890"/>
        <pc:sldMkLst>
          <pc:docMk/>
          <pc:sldMk cId="3479072154" sldId="331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4011900686" sldId="331"/>
        </pc:sldMkLst>
      </pc:sldChg>
      <pc:sldChg chg="modSp add mod">
        <pc:chgData name="Ricardo Molinari" userId="e839e219b3b62dba" providerId="LiveId" clId="{686DB2A1-86BE-4E89-B837-54578B909FCB}" dt="2023-05-03T20:23:10.410" v="1841" actId="20577"/>
        <pc:sldMkLst>
          <pc:docMk/>
          <pc:sldMk cId="1505202309" sldId="332"/>
        </pc:sldMkLst>
        <pc:spChg chg="mod">
          <ac:chgData name="Ricardo Molinari" userId="e839e219b3b62dba" providerId="LiveId" clId="{686DB2A1-86BE-4E89-B837-54578B909FCB}" dt="2023-05-03T20:23:10.410" v="1841" actId="20577"/>
          <ac:spMkLst>
            <pc:docMk/>
            <pc:sldMk cId="1505202309" sldId="332"/>
            <ac:spMk id="2" creationId="{4397AC78-AA66-E9A4-5C6E-6D953F1ACD35}"/>
          </ac:spMkLst>
        </pc:sp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501068746" sldId="332"/>
        </pc:sldMkLst>
      </pc:sldChg>
      <pc:sldChg chg="addSp modSp add mod">
        <pc:chgData name="Ricardo Molinari" userId="e839e219b3b62dba" providerId="LiveId" clId="{686DB2A1-86BE-4E89-B837-54578B909FCB}" dt="2023-05-03T20:25:54.912" v="1870" actId="1036"/>
        <pc:sldMkLst>
          <pc:docMk/>
          <pc:sldMk cId="532167686" sldId="333"/>
        </pc:sldMkLst>
        <pc:spChg chg="mod">
          <ac:chgData name="Ricardo Molinari" userId="e839e219b3b62dba" providerId="LiveId" clId="{686DB2A1-86BE-4E89-B837-54578B909FCB}" dt="2023-05-03T20:25:05.631" v="1850" actId="1035"/>
          <ac:spMkLst>
            <pc:docMk/>
            <pc:sldMk cId="532167686" sldId="333"/>
            <ac:spMk id="2" creationId="{4397AC78-AA66-E9A4-5C6E-6D953F1ACD35}"/>
          </ac:spMkLst>
        </pc:spChg>
        <pc:picChg chg="add mod">
          <ac:chgData name="Ricardo Molinari" userId="e839e219b3b62dba" providerId="LiveId" clId="{686DB2A1-86BE-4E89-B837-54578B909FCB}" dt="2023-05-03T20:25:54.912" v="1870" actId="1036"/>
          <ac:picMkLst>
            <pc:docMk/>
            <pc:sldMk cId="532167686" sldId="333"/>
            <ac:picMk id="5" creationId="{1AB580B5-C23F-9B3F-1F1F-935CA09B7F0F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008259060" sldId="333"/>
        </pc:sldMkLst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1169643640" sldId="334"/>
        </pc:sldMkLst>
      </pc:sldChg>
      <pc:sldChg chg="addSp delSp modSp add mod ord">
        <pc:chgData name="Ricardo Molinari" userId="e839e219b3b62dba" providerId="LiveId" clId="{686DB2A1-86BE-4E89-B837-54578B909FCB}" dt="2023-05-04T11:09:19.406" v="1920" actId="14100"/>
        <pc:sldMkLst>
          <pc:docMk/>
          <pc:sldMk cId="2298159184" sldId="334"/>
        </pc:sldMkLst>
        <pc:spChg chg="mod">
          <ac:chgData name="Ricardo Molinari" userId="e839e219b3b62dba" providerId="LiveId" clId="{686DB2A1-86BE-4E89-B837-54578B909FCB}" dt="2023-05-04T11:06:47.138" v="1882" actId="20577"/>
          <ac:spMkLst>
            <pc:docMk/>
            <pc:sldMk cId="2298159184" sldId="334"/>
            <ac:spMk id="2" creationId="{4397AC78-AA66-E9A4-5C6E-6D953F1ACD35}"/>
          </ac:spMkLst>
        </pc:spChg>
        <pc:picChg chg="del">
          <ac:chgData name="Ricardo Molinari" userId="e839e219b3b62dba" providerId="LiveId" clId="{686DB2A1-86BE-4E89-B837-54578B909FCB}" dt="2023-05-04T11:06:49.941" v="1883" actId="478"/>
          <ac:picMkLst>
            <pc:docMk/>
            <pc:sldMk cId="2298159184" sldId="334"/>
            <ac:picMk id="5" creationId="{341E235B-628B-51A2-D91E-D0EEC9117F1D}"/>
          </ac:picMkLst>
        </pc:picChg>
        <pc:picChg chg="add mod modCrop">
          <ac:chgData name="Ricardo Molinari" userId="e839e219b3b62dba" providerId="LiveId" clId="{686DB2A1-86BE-4E89-B837-54578B909FCB}" dt="2023-05-04T11:09:19.406" v="1920" actId="14100"/>
          <ac:picMkLst>
            <pc:docMk/>
            <pc:sldMk cId="2298159184" sldId="334"/>
            <ac:picMk id="7" creationId="{EB88EC9A-908C-8DC2-C603-E89DD84B623E}"/>
          </ac:picMkLst>
        </pc:picChg>
      </pc:sldChg>
      <pc:sldChg chg="add del">
        <pc:chgData name="Ricardo Molinari" userId="e839e219b3b62dba" providerId="LiveId" clId="{686DB2A1-86BE-4E89-B837-54578B909FCB}" dt="2023-05-04T11:06:24.053" v="1877" actId="47"/>
        <pc:sldMkLst>
          <pc:docMk/>
          <pc:sldMk cId="4161832272" sldId="334"/>
        </pc:sldMkLst>
      </pc:sldChg>
      <pc:sldChg chg="addSp delSp modSp add mod">
        <pc:chgData name="Ricardo Molinari" userId="e839e219b3b62dba" providerId="LiveId" clId="{686DB2A1-86BE-4E89-B837-54578B909FCB}" dt="2023-05-04T11:09:35.148" v="1963" actId="1036"/>
        <pc:sldMkLst>
          <pc:docMk/>
          <pc:sldMk cId="1684819435" sldId="335"/>
        </pc:sldMkLst>
        <pc:spChg chg="mod">
          <ac:chgData name="Ricardo Molinari" userId="e839e219b3b62dba" providerId="LiveId" clId="{686DB2A1-86BE-4E89-B837-54578B909FCB}" dt="2023-05-04T11:07:38.861" v="1891" actId="1076"/>
          <ac:spMkLst>
            <pc:docMk/>
            <pc:sldMk cId="1684819435" sldId="335"/>
            <ac:spMk id="2" creationId="{4397AC78-AA66-E9A4-5C6E-6D953F1ACD35}"/>
          </ac:spMkLst>
        </pc:spChg>
        <pc:spChg chg="del mod">
          <ac:chgData name="Ricardo Molinari" userId="e839e219b3b62dba" providerId="LiveId" clId="{686DB2A1-86BE-4E89-B837-54578B909FCB}" dt="2023-05-04T11:08:04.835" v="1894" actId="478"/>
          <ac:spMkLst>
            <pc:docMk/>
            <pc:sldMk cId="1684819435" sldId="335"/>
            <ac:spMk id="6" creationId="{09A0C1A5-B765-89B0-B5BE-6AC662D78135}"/>
          </ac:spMkLst>
        </pc:spChg>
        <pc:spChg chg="del">
          <ac:chgData name="Ricardo Molinari" userId="e839e219b3b62dba" providerId="LiveId" clId="{686DB2A1-86BE-4E89-B837-54578B909FCB}" dt="2023-05-04T11:07:49.863" v="1892" actId="478"/>
          <ac:spMkLst>
            <pc:docMk/>
            <pc:sldMk cId="1684819435" sldId="335"/>
            <ac:spMk id="9" creationId="{FEE90B77-B68D-7915-6A07-D4E0CDD93007}"/>
          </ac:spMkLst>
        </pc:spChg>
        <pc:spChg chg="del">
          <ac:chgData name="Ricardo Molinari" userId="e839e219b3b62dba" providerId="LiveId" clId="{686DB2A1-86BE-4E89-B837-54578B909FCB}" dt="2023-05-04T11:07:49.863" v="1892" actId="478"/>
          <ac:spMkLst>
            <pc:docMk/>
            <pc:sldMk cId="1684819435" sldId="335"/>
            <ac:spMk id="10" creationId="{B1CFD524-E54C-3E0A-CEE4-2C64A23B0DF9}"/>
          </ac:spMkLst>
        </pc:spChg>
        <pc:spChg chg="add del mod">
          <ac:chgData name="Ricardo Molinari" userId="e839e219b3b62dba" providerId="LiveId" clId="{686DB2A1-86BE-4E89-B837-54578B909FCB}" dt="2023-05-04T11:08:32.417" v="1916" actId="478"/>
          <ac:spMkLst>
            <pc:docMk/>
            <pc:sldMk cId="1684819435" sldId="335"/>
            <ac:spMk id="11" creationId="{5A692E92-AB17-6DC1-9856-72C670FAEED6}"/>
          </ac:spMkLst>
        </pc:spChg>
        <pc:spChg chg="add del mod">
          <ac:chgData name="Ricardo Molinari" userId="e839e219b3b62dba" providerId="LiveId" clId="{686DB2A1-86BE-4E89-B837-54578B909FCB}" dt="2023-05-04T11:09:35.148" v="1963" actId="1036"/>
          <ac:spMkLst>
            <pc:docMk/>
            <pc:sldMk cId="1684819435" sldId="335"/>
            <ac:spMk id="13" creationId="{A778C459-5732-C495-28A6-22123768C1FA}"/>
          </ac:spMkLst>
        </pc:spChg>
        <pc:spChg chg="del">
          <ac:chgData name="Ricardo Molinari" userId="e839e219b3b62dba" providerId="LiveId" clId="{686DB2A1-86BE-4E89-B837-54578B909FCB}" dt="2023-05-04T11:07:49.863" v="1892" actId="478"/>
          <ac:spMkLst>
            <pc:docMk/>
            <pc:sldMk cId="1684819435" sldId="335"/>
            <ac:spMk id="14" creationId="{0A6D48FA-6F24-DB07-2ACF-52560DDD3248}"/>
          </ac:spMkLst>
        </pc:spChg>
        <pc:spChg chg="add del mod">
          <ac:chgData name="Ricardo Molinari" userId="e839e219b3b62dba" providerId="LiveId" clId="{686DB2A1-86BE-4E89-B837-54578B909FCB}" dt="2023-05-04T11:08:32.417" v="1916" actId="478"/>
          <ac:spMkLst>
            <pc:docMk/>
            <pc:sldMk cId="1684819435" sldId="335"/>
            <ac:spMk id="15" creationId="{8A8C0A8A-4DA4-4A5D-5C01-65B01EE58DA9}"/>
          </ac:spMkLst>
        </pc:spChg>
        <pc:picChg chg="ord">
          <ac:chgData name="Ricardo Molinari" userId="e839e219b3b62dba" providerId="LiveId" clId="{686DB2A1-86BE-4E89-B837-54578B909FCB}" dt="2023-05-04T11:07:29.496" v="1889" actId="167"/>
          <ac:picMkLst>
            <pc:docMk/>
            <pc:sldMk cId="1684819435" sldId="335"/>
            <ac:picMk id="7" creationId="{EB88EC9A-908C-8DC2-C603-E89DD84B623E}"/>
          </ac:picMkLst>
        </pc:picChg>
      </pc:sldChg>
      <pc:sldChg chg="del">
        <pc:chgData name="Ricardo Molinari" userId="e839e219b3b62dba" providerId="LiveId" clId="{686DB2A1-86BE-4E89-B837-54578B909FCB}" dt="2023-05-02T12:21:39.392" v="63" actId="47"/>
        <pc:sldMkLst>
          <pc:docMk/>
          <pc:sldMk cId="3204786297" sldId="335"/>
        </pc:sldMkLst>
      </pc:sldChg>
    </pc:docChg>
  </pc:docChgLst>
  <pc:docChgLst>
    <pc:chgData name="Ricardo Molinari" userId="e839e219b3b62dba" providerId="LiveId" clId="{820CB500-6FE8-4FB5-A664-56459997C4BF}"/>
    <pc:docChg chg="undo custSel addSld delSld modSld sldOrd">
      <pc:chgData name="Ricardo Molinari" userId="e839e219b3b62dba" providerId="LiveId" clId="{820CB500-6FE8-4FB5-A664-56459997C4BF}" dt="2023-02-09T10:17:20.819" v="916" actId="20577"/>
      <pc:docMkLst>
        <pc:docMk/>
      </pc:docMkLst>
      <pc:sldChg chg="modSp mod">
        <pc:chgData name="Ricardo Molinari" userId="e839e219b3b62dba" providerId="LiveId" clId="{820CB500-6FE8-4FB5-A664-56459997C4BF}" dt="2023-02-09T10:15:37.354" v="885" actId="20577"/>
        <pc:sldMkLst>
          <pc:docMk/>
          <pc:sldMk cId="2044065031" sldId="267"/>
        </pc:sldMkLst>
        <pc:spChg chg="mod">
          <ac:chgData name="Ricardo Molinari" userId="e839e219b3b62dba" providerId="LiveId" clId="{820CB500-6FE8-4FB5-A664-56459997C4BF}" dt="2023-02-09T10:15:37.354" v="885" actId="20577"/>
          <ac:spMkLst>
            <pc:docMk/>
            <pc:sldMk cId="2044065031" sldId="267"/>
            <ac:spMk id="2" creationId="{00000000-0000-0000-0000-000000000000}"/>
          </ac:spMkLst>
        </pc:spChg>
      </pc:sldChg>
      <pc:sldChg chg="delSp modSp mod">
        <pc:chgData name="Ricardo Molinari" userId="e839e219b3b62dba" providerId="LiveId" clId="{820CB500-6FE8-4FB5-A664-56459997C4BF}" dt="2023-02-08T20:22:44.281" v="483" actId="20577"/>
        <pc:sldMkLst>
          <pc:docMk/>
          <pc:sldMk cId="3013283782" sldId="281"/>
        </pc:sldMkLst>
        <pc:spChg chg="mod">
          <ac:chgData name="Ricardo Molinari" userId="e839e219b3b62dba" providerId="LiveId" clId="{820CB500-6FE8-4FB5-A664-56459997C4BF}" dt="2023-02-08T14:57:25.178" v="80" actId="20577"/>
          <ac:spMkLst>
            <pc:docMk/>
            <pc:sldMk cId="3013283782" sldId="281"/>
            <ac:spMk id="2" creationId="{00000000-0000-0000-0000-000000000000}"/>
          </ac:spMkLst>
        </pc:spChg>
        <pc:spChg chg="mod">
          <ac:chgData name="Ricardo Molinari" userId="e839e219b3b62dba" providerId="LiveId" clId="{820CB500-6FE8-4FB5-A664-56459997C4BF}" dt="2023-02-08T20:22:44.281" v="483" actId="20577"/>
          <ac:spMkLst>
            <pc:docMk/>
            <pc:sldMk cId="3013283782" sldId="281"/>
            <ac:spMk id="5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4:56:44.522" v="62" actId="478"/>
          <ac:picMkLst>
            <pc:docMk/>
            <pc:sldMk cId="3013283782" sldId="281"/>
            <ac:picMk id="1027" creationId="{00000000-0000-0000-0000-000000000000}"/>
          </ac:picMkLst>
        </pc:picChg>
      </pc:sldChg>
      <pc:sldChg chg="del">
        <pc:chgData name="Ricardo Molinari" userId="e839e219b3b62dba" providerId="LiveId" clId="{820CB500-6FE8-4FB5-A664-56459997C4BF}" dt="2023-02-08T14:57:30.128" v="81" actId="47"/>
        <pc:sldMkLst>
          <pc:docMk/>
          <pc:sldMk cId="151342250" sldId="282"/>
        </pc:sldMkLst>
      </pc:sldChg>
      <pc:sldChg chg="modSp mod">
        <pc:chgData name="Ricardo Molinari" userId="e839e219b3b62dba" providerId="LiveId" clId="{820CB500-6FE8-4FB5-A664-56459997C4BF}" dt="2023-02-09T10:17:20.819" v="916" actId="20577"/>
        <pc:sldMkLst>
          <pc:docMk/>
          <pc:sldMk cId="3084812942" sldId="283"/>
        </pc:sldMkLst>
        <pc:spChg chg="mod">
          <ac:chgData name="Ricardo Molinari" userId="e839e219b3b62dba" providerId="LiveId" clId="{820CB500-6FE8-4FB5-A664-56459997C4BF}" dt="2023-02-09T10:17:20.819" v="916" actId="20577"/>
          <ac:spMkLst>
            <pc:docMk/>
            <pc:sldMk cId="3084812942" sldId="283"/>
            <ac:spMk id="4" creationId="{00000000-0000-0000-0000-000000000000}"/>
          </ac:spMkLst>
        </pc:spChg>
      </pc:sldChg>
      <pc:sldChg chg="modSp del mod">
        <pc:chgData name="Ricardo Molinari" userId="e839e219b3b62dba" providerId="LiveId" clId="{820CB500-6FE8-4FB5-A664-56459997C4BF}" dt="2023-02-08T14:57:35.195" v="82" actId="47"/>
        <pc:sldMkLst>
          <pc:docMk/>
          <pc:sldMk cId="3088053859" sldId="285"/>
        </pc:sldMkLst>
        <pc:spChg chg="mod">
          <ac:chgData name="Ricardo Molinari" userId="e839e219b3b62dba" providerId="LiveId" clId="{820CB500-6FE8-4FB5-A664-56459997C4BF}" dt="2023-02-08T14:37:42.702" v="11" actId="20577"/>
          <ac:spMkLst>
            <pc:docMk/>
            <pc:sldMk cId="3088053859" sldId="285"/>
            <ac:spMk id="2" creationId="{00000000-0000-0000-0000-000000000000}"/>
          </ac:spMkLst>
        </pc:spChg>
      </pc:sldChg>
      <pc:sldChg chg="del">
        <pc:chgData name="Ricardo Molinari" userId="e839e219b3b62dba" providerId="LiveId" clId="{820CB500-6FE8-4FB5-A664-56459997C4BF}" dt="2023-02-08T14:37:51.372" v="12" actId="47"/>
        <pc:sldMkLst>
          <pc:docMk/>
          <pc:sldMk cId="1717869882" sldId="286"/>
        </pc:sldMkLst>
      </pc:sldChg>
      <pc:sldChg chg="addSp delSp modSp add mod">
        <pc:chgData name="Ricardo Molinari" userId="e839e219b3b62dba" providerId="LiveId" clId="{820CB500-6FE8-4FB5-A664-56459997C4BF}" dt="2023-02-08T15:14:00.980" v="98" actId="478"/>
        <pc:sldMkLst>
          <pc:docMk/>
          <pc:sldMk cId="2120760305" sldId="289"/>
        </pc:sldMkLst>
        <pc:spChg chg="del mod">
          <ac:chgData name="Ricardo Molinari" userId="e839e219b3b62dba" providerId="LiveId" clId="{820CB500-6FE8-4FB5-A664-56459997C4BF}" dt="2023-02-08T15:12:08.618" v="86" actId="478"/>
          <ac:spMkLst>
            <pc:docMk/>
            <pc:sldMk cId="2120760305" sldId="289"/>
            <ac:spMk id="3" creationId="{00000000-0000-0000-0000-000000000000}"/>
          </ac:spMkLst>
        </pc:spChg>
        <pc:spChg chg="mod">
          <ac:chgData name="Ricardo Molinari" userId="e839e219b3b62dba" providerId="LiveId" clId="{820CB500-6FE8-4FB5-A664-56459997C4BF}" dt="2023-02-08T15:02:54.163" v="84"/>
          <ac:spMkLst>
            <pc:docMk/>
            <pc:sldMk cId="2120760305" sldId="289"/>
            <ac:spMk id="4" creationId="{00000000-0000-0000-0000-000000000000}"/>
          </ac:spMkLst>
        </pc:spChg>
        <pc:spChg chg="add del mod">
          <ac:chgData name="Ricardo Molinari" userId="e839e219b3b62dba" providerId="LiveId" clId="{820CB500-6FE8-4FB5-A664-56459997C4BF}" dt="2023-02-08T15:12:11.949" v="87" actId="478"/>
          <ac:spMkLst>
            <pc:docMk/>
            <pc:sldMk cId="2120760305" sldId="289"/>
            <ac:spMk id="5" creationId="{07AD2AD1-1939-C24D-1F74-8C54670D2E51}"/>
          </ac:spMkLst>
        </pc:spChg>
        <pc:picChg chg="add del mod">
          <ac:chgData name="Ricardo Molinari" userId="e839e219b3b62dba" providerId="LiveId" clId="{820CB500-6FE8-4FB5-A664-56459997C4BF}" dt="2023-02-08T15:14:00.980" v="98" actId="478"/>
          <ac:picMkLst>
            <pc:docMk/>
            <pc:sldMk cId="2120760305" sldId="289"/>
            <ac:picMk id="1026" creationId="{8839AE51-2CAA-B2B1-3378-D9C7BE7EB59B}"/>
          </ac:picMkLst>
        </pc:picChg>
      </pc:sldChg>
      <pc:sldChg chg="addSp delSp modSp add mod">
        <pc:chgData name="Ricardo Molinari" userId="e839e219b3b62dba" providerId="LiveId" clId="{820CB500-6FE8-4FB5-A664-56459997C4BF}" dt="2023-02-08T15:21:38.798" v="147" actId="1037"/>
        <pc:sldMkLst>
          <pc:docMk/>
          <pc:sldMk cId="2619440823" sldId="290"/>
        </pc:sldMkLst>
        <pc:spChg chg="add mod">
          <ac:chgData name="Ricardo Molinari" userId="e839e219b3b62dba" providerId="LiveId" clId="{820CB500-6FE8-4FB5-A664-56459997C4BF}" dt="2023-02-08T15:21:38.798" v="147" actId="1037"/>
          <ac:spMkLst>
            <pc:docMk/>
            <pc:sldMk cId="2619440823" sldId="290"/>
            <ac:spMk id="8" creationId="{B9014C72-E995-2A64-E41A-80BE4D51D958}"/>
          </ac:spMkLst>
        </pc:spChg>
        <pc:graphicFrameChg chg="add del mod">
          <ac:chgData name="Ricardo Molinari" userId="e839e219b3b62dba" providerId="LiveId" clId="{820CB500-6FE8-4FB5-A664-56459997C4BF}" dt="2023-02-08T15:20:08.647" v="113"/>
          <ac:graphicFrameMkLst>
            <pc:docMk/>
            <pc:sldMk cId="2619440823" sldId="290"/>
            <ac:graphicFrameMk id="2" creationId="{CCF0F35B-850E-5F07-82AB-FF4A88A4B2C7}"/>
          </ac:graphicFrameMkLst>
        </pc:graphicFrameChg>
        <pc:graphicFrameChg chg="add del mod modGraphic">
          <ac:chgData name="Ricardo Molinari" userId="e839e219b3b62dba" providerId="LiveId" clId="{820CB500-6FE8-4FB5-A664-56459997C4BF}" dt="2023-02-08T15:20:23.158" v="117"/>
          <ac:graphicFrameMkLst>
            <pc:docMk/>
            <pc:sldMk cId="2619440823" sldId="290"/>
            <ac:graphicFrameMk id="3" creationId="{4F80C63E-55B0-9F58-AFBD-588F07399363}"/>
          </ac:graphicFrameMkLst>
        </pc:graphicFrameChg>
        <pc:graphicFrameChg chg="add del mod">
          <ac:chgData name="Ricardo Molinari" userId="e839e219b3b62dba" providerId="LiveId" clId="{820CB500-6FE8-4FB5-A664-56459997C4BF}" dt="2023-02-08T15:20:27.962" v="119"/>
          <ac:graphicFrameMkLst>
            <pc:docMk/>
            <pc:sldMk cId="2619440823" sldId="290"/>
            <ac:graphicFrameMk id="5" creationId="{B5E92444-FBCC-3BE4-597F-DB3B5C1FDD0F}"/>
          </ac:graphicFrameMkLst>
        </pc:graphicFrameChg>
        <pc:picChg chg="add mod">
          <ac:chgData name="Ricardo Molinari" userId="e839e219b3b62dba" providerId="LiveId" clId="{820CB500-6FE8-4FB5-A664-56459997C4BF}" dt="2023-02-08T15:21:08.300" v="129" actId="1076"/>
          <ac:picMkLst>
            <pc:docMk/>
            <pc:sldMk cId="2619440823" sldId="290"/>
            <ac:picMk id="6" creationId="{6BA05982-CAA0-7C4B-13F6-F915C802A42B}"/>
          </ac:picMkLst>
        </pc:picChg>
        <pc:picChg chg="del">
          <ac:chgData name="Ricardo Molinari" userId="e839e219b3b62dba" providerId="LiveId" clId="{820CB500-6FE8-4FB5-A664-56459997C4BF}" dt="2023-02-08T15:16:59.979" v="99" actId="478"/>
          <ac:picMkLst>
            <pc:docMk/>
            <pc:sldMk cId="2619440823" sldId="290"/>
            <ac:picMk id="1026" creationId="{8839AE51-2CAA-B2B1-3378-D9C7BE7EB59B}"/>
          </ac:picMkLst>
        </pc:picChg>
        <pc:picChg chg="add del">
          <ac:chgData name="Ricardo Molinari" userId="e839e219b3b62dba" providerId="LiveId" clId="{820CB500-6FE8-4FB5-A664-56459997C4BF}" dt="2023-02-08T15:17:18.770" v="101" actId="478"/>
          <ac:picMkLst>
            <pc:docMk/>
            <pc:sldMk cId="2619440823" sldId="290"/>
            <ac:picMk id="2050" creationId="{62116D08-2695-55EF-704A-087717DB0A06}"/>
          </ac:picMkLst>
        </pc:picChg>
      </pc:sldChg>
      <pc:sldChg chg="add ord">
        <pc:chgData name="Ricardo Molinari" userId="e839e219b3b62dba" providerId="LiveId" clId="{820CB500-6FE8-4FB5-A664-56459997C4BF}" dt="2023-02-08T15:22:26.477" v="153"/>
        <pc:sldMkLst>
          <pc:docMk/>
          <pc:sldMk cId="2169542514" sldId="291"/>
        </pc:sldMkLst>
      </pc:sldChg>
      <pc:sldChg chg="modSp add">
        <pc:chgData name="Ricardo Molinari" userId="e839e219b3b62dba" providerId="LiveId" clId="{820CB500-6FE8-4FB5-A664-56459997C4BF}" dt="2023-02-08T15:22:09.080" v="150" actId="732"/>
        <pc:sldMkLst>
          <pc:docMk/>
          <pc:sldMk cId="256566854" sldId="292"/>
        </pc:sldMkLst>
        <pc:picChg chg="mod">
          <ac:chgData name="Ricardo Molinari" userId="e839e219b3b62dba" providerId="LiveId" clId="{820CB500-6FE8-4FB5-A664-56459997C4BF}" dt="2023-02-08T15:22:09.080" v="150" actId="732"/>
          <ac:picMkLst>
            <pc:docMk/>
            <pc:sldMk cId="256566854" sldId="292"/>
            <ac:picMk id="1026" creationId="{8839AE51-2CAA-B2B1-3378-D9C7BE7EB59B}"/>
          </ac:picMkLst>
        </pc:picChg>
      </pc:sldChg>
      <pc:sldChg chg="modSp add">
        <pc:chgData name="Ricardo Molinari" userId="e839e219b3b62dba" providerId="LiveId" clId="{820CB500-6FE8-4FB5-A664-56459997C4BF}" dt="2023-02-08T15:22:19.400" v="151" actId="732"/>
        <pc:sldMkLst>
          <pc:docMk/>
          <pc:sldMk cId="752490619" sldId="293"/>
        </pc:sldMkLst>
        <pc:picChg chg="mod">
          <ac:chgData name="Ricardo Molinari" userId="e839e219b3b62dba" providerId="LiveId" clId="{820CB500-6FE8-4FB5-A664-56459997C4BF}" dt="2023-02-08T15:22:19.400" v="151" actId="732"/>
          <ac:picMkLst>
            <pc:docMk/>
            <pc:sldMk cId="752490619" sldId="293"/>
            <ac:picMk id="1026" creationId="{8839AE51-2CAA-B2B1-3378-D9C7BE7EB59B}"/>
          </ac:picMkLst>
        </pc:picChg>
      </pc:sldChg>
      <pc:sldChg chg="delSp modSp add mod">
        <pc:chgData name="Ricardo Molinari" userId="e839e219b3b62dba" providerId="LiveId" clId="{820CB500-6FE8-4FB5-A664-56459997C4BF}" dt="2023-02-08T17:57:20.636" v="158" actId="478"/>
        <pc:sldMkLst>
          <pc:docMk/>
          <pc:sldMk cId="4000133616" sldId="294"/>
        </pc:sldMkLst>
        <pc:spChg chg="mod">
          <ac:chgData name="Ricardo Molinari" userId="e839e219b3b62dba" providerId="LiveId" clId="{820CB500-6FE8-4FB5-A664-56459997C4BF}" dt="2023-02-08T17:57:15.606" v="157" actId="20577"/>
          <ac:spMkLst>
            <pc:docMk/>
            <pc:sldMk cId="4000133616" sldId="294"/>
            <ac:spMk id="4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7:57:20.636" v="158" actId="478"/>
          <ac:picMkLst>
            <pc:docMk/>
            <pc:sldMk cId="4000133616" sldId="294"/>
            <ac:picMk id="1026" creationId="{8839AE51-2CAA-B2B1-3378-D9C7BE7EB59B}"/>
          </ac:picMkLst>
        </pc:picChg>
      </pc:sldChg>
      <pc:sldChg chg="addSp modSp add mod ord">
        <pc:chgData name="Ricardo Molinari" userId="e839e219b3b62dba" providerId="LiveId" clId="{820CB500-6FE8-4FB5-A664-56459997C4BF}" dt="2023-02-08T18:04:34.936" v="170"/>
        <pc:sldMkLst>
          <pc:docMk/>
          <pc:sldMk cId="2402266627" sldId="295"/>
        </pc:sldMkLst>
        <pc:picChg chg="add mod">
          <ac:chgData name="Ricardo Molinari" userId="e839e219b3b62dba" providerId="LiveId" clId="{820CB500-6FE8-4FB5-A664-56459997C4BF}" dt="2023-02-08T18:02:07.838" v="162" actId="1076"/>
          <ac:picMkLst>
            <pc:docMk/>
            <pc:sldMk cId="2402266627" sldId="295"/>
            <ac:picMk id="3" creationId="{E03EB53B-DED0-ABF6-EA50-F5441E798144}"/>
          </ac:picMkLst>
        </pc:picChg>
      </pc:sldChg>
      <pc:sldChg chg="addSp modSp add mod">
        <pc:chgData name="Ricardo Molinari" userId="e839e219b3b62dba" providerId="LiveId" clId="{820CB500-6FE8-4FB5-A664-56459997C4BF}" dt="2023-02-08T18:04:20.394" v="168" actId="14100"/>
        <pc:sldMkLst>
          <pc:docMk/>
          <pc:sldMk cId="4268071346" sldId="296"/>
        </pc:sldMkLst>
        <pc:picChg chg="add mod">
          <ac:chgData name="Ricardo Molinari" userId="e839e219b3b62dba" providerId="LiveId" clId="{820CB500-6FE8-4FB5-A664-56459997C4BF}" dt="2023-02-08T18:04:20.394" v="168" actId="14100"/>
          <ac:picMkLst>
            <pc:docMk/>
            <pc:sldMk cId="4268071346" sldId="296"/>
            <ac:picMk id="3" creationId="{957AC0FA-EF4F-ACE3-279A-180FB55C8976}"/>
          </ac:picMkLst>
        </pc:picChg>
      </pc:sldChg>
      <pc:sldChg chg="delSp modSp add mod">
        <pc:chgData name="Ricardo Molinari" userId="e839e219b3b62dba" providerId="LiveId" clId="{820CB500-6FE8-4FB5-A664-56459997C4BF}" dt="2023-02-08T18:06:38.451" v="174" actId="20577"/>
        <pc:sldMkLst>
          <pc:docMk/>
          <pc:sldMk cId="2640047161" sldId="297"/>
        </pc:sldMkLst>
        <pc:spChg chg="mod">
          <ac:chgData name="Ricardo Molinari" userId="e839e219b3b62dba" providerId="LiveId" clId="{820CB500-6FE8-4FB5-A664-56459997C4BF}" dt="2023-02-08T18:06:38.451" v="174" actId="20577"/>
          <ac:spMkLst>
            <pc:docMk/>
            <pc:sldMk cId="2640047161" sldId="297"/>
            <ac:spMk id="4" creationId="{00000000-0000-0000-0000-000000000000}"/>
          </ac:spMkLst>
        </pc:spChg>
        <pc:picChg chg="del">
          <ac:chgData name="Ricardo Molinari" userId="e839e219b3b62dba" providerId="LiveId" clId="{820CB500-6FE8-4FB5-A664-56459997C4BF}" dt="2023-02-08T18:06:32.672" v="172" actId="478"/>
          <ac:picMkLst>
            <pc:docMk/>
            <pc:sldMk cId="2640047161" sldId="297"/>
            <ac:picMk id="3" creationId="{957AC0FA-EF4F-ACE3-279A-180FB55C8976}"/>
          </ac:picMkLst>
        </pc:picChg>
      </pc:sldChg>
      <pc:sldChg chg="addSp modSp add mod">
        <pc:chgData name="Ricardo Molinari" userId="e839e219b3b62dba" providerId="LiveId" clId="{820CB500-6FE8-4FB5-A664-56459997C4BF}" dt="2023-02-09T09:55:23.530" v="565" actId="20577"/>
        <pc:sldMkLst>
          <pc:docMk/>
          <pc:sldMk cId="4087371448" sldId="298"/>
        </pc:sldMkLst>
        <pc:spChg chg="add mod">
          <ac:chgData name="Ricardo Molinari" userId="e839e219b3b62dba" providerId="LiveId" clId="{820CB500-6FE8-4FB5-A664-56459997C4BF}" dt="2023-02-09T09:55:23.530" v="565" actId="20577"/>
          <ac:spMkLst>
            <pc:docMk/>
            <pc:sldMk cId="4087371448" sldId="298"/>
            <ac:spMk id="3" creationId="{269BB6DD-2038-0B86-CB4A-DB158CF80C14}"/>
          </ac:spMkLst>
        </pc:spChg>
        <pc:spChg chg="mod">
          <ac:chgData name="Ricardo Molinari" userId="e839e219b3b62dba" providerId="LiveId" clId="{820CB500-6FE8-4FB5-A664-56459997C4BF}" dt="2023-02-08T18:56:55.655" v="201" actId="5793"/>
          <ac:spMkLst>
            <pc:docMk/>
            <pc:sldMk cId="4087371448" sldId="298"/>
            <ac:spMk id="4" creationId="{00000000-0000-0000-0000-000000000000}"/>
          </ac:spMkLst>
        </pc:spChg>
      </pc:sldChg>
      <pc:sldChg chg="addSp delSp modSp add mod">
        <pc:chgData name="Ricardo Molinari" userId="e839e219b3b62dba" providerId="LiveId" clId="{820CB500-6FE8-4FB5-A664-56459997C4BF}" dt="2023-02-08T19:00:33.402" v="222" actId="478"/>
        <pc:sldMkLst>
          <pc:docMk/>
          <pc:sldMk cId="841588857" sldId="299"/>
        </pc:sldMkLst>
        <pc:spChg chg="mod">
          <ac:chgData name="Ricardo Molinari" userId="e839e219b3b62dba" providerId="LiveId" clId="{820CB500-6FE8-4FB5-A664-56459997C4BF}" dt="2023-02-08T18:58:20.340" v="214" actId="1076"/>
          <ac:spMkLst>
            <pc:docMk/>
            <pc:sldMk cId="841588857" sldId="299"/>
            <ac:spMk id="3" creationId="{269BB6DD-2038-0B86-CB4A-DB158CF80C14}"/>
          </ac:spMkLst>
        </pc:spChg>
        <pc:picChg chg="add del mod">
          <ac:chgData name="Ricardo Molinari" userId="e839e219b3b62dba" providerId="LiveId" clId="{820CB500-6FE8-4FB5-A664-56459997C4BF}" dt="2023-02-08T19:00:33.402" v="222" actId="478"/>
          <ac:picMkLst>
            <pc:docMk/>
            <pc:sldMk cId="841588857" sldId="299"/>
            <ac:picMk id="2" creationId="{143C0770-6F3C-A72B-99F1-E6AA6B463914}"/>
          </ac:picMkLst>
        </pc:picChg>
      </pc:sldChg>
      <pc:sldChg chg="add">
        <pc:chgData name="Ricardo Molinari" userId="e839e219b3b62dba" providerId="LiveId" clId="{820CB500-6FE8-4FB5-A664-56459997C4BF}" dt="2023-02-08T19:00:28.225" v="221" actId="2890"/>
        <pc:sldMkLst>
          <pc:docMk/>
          <pc:sldMk cId="2754991598" sldId="300"/>
        </pc:sldMkLst>
      </pc:sldChg>
      <pc:sldChg chg="addSp delSp modSp add mod">
        <pc:chgData name="Ricardo Molinari" userId="e839e219b3b62dba" providerId="LiveId" clId="{820CB500-6FE8-4FB5-A664-56459997C4BF}" dt="2023-02-08T19:02:05.239" v="236" actId="5793"/>
        <pc:sldMkLst>
          <pc:docMk/>
          <pc:sldMk cId="3581029614" sldId="301"/>
        </pc:sldMkLst>
        <pc:spChg chg="add mod">
          <ac:chgData name="Ricardo Molinari" userId="e839e219b3b62dba" providerId="LiveId" clId="{820CB500-6FE8-4FB5-A664-56459997C4BF}" dt="2023-02-08T19:02:05.239" v="236" actId="5793"/>
          <ac:spMkLst>
            <pc:docMk/>
            <pc:sldMk cId="3581029614" sldId="301"/>
            <ac:spMk id="5" creationId="{F094DBAB-75AE-D91C-0480-6C1033504ED1}"/>
          </ac:spMkLst>
        </pc:spChg>
        <pc:picChg chg="del">
          <ac:chgData name="Ricardo Molinari" userId="e839e219b3b62dba" providerId="LiveId" clId="{820CB500-6FE8-4FB5-A664-56459997C4BF}" dt="2023-02-08T19:01:44.609" v="224" actId="478"/>
          <ac:picMkLst>
            <pc:docMk/>
            <pc:sldMk cId="3581029614" sldId="301"/>
            <ac:picMk id="2" creationId="{143C0770-6F3C-A72B-99F1-E6AA6B463914}"/>
          </ac:picMkLst>
        </pc:picChg>
        <pc:picChg chg="add mod">
          <ac:chgData name="Ricardo Molinari" userId="e839e219b3b62dba" providerId="LiveId" clId="{820CB500-6FE8-4FB5-A664-56459997C4BF}" dt="2023-02-08T19:01:48.927" v="234" actId="1036"/>
          <ac:picMkLst>
            <pc:docMk/>
            <pc:sldMk cId="3581029614" sldId="301"/>
            <ac:picMk id="6" creationId="{77AB5B2C-BC3E-325D-B5CE-630D952F5BCD}"/>
          </ac:picMkLst>
        </pc:picChg>
      </pc:sldChg>
      <pc:sldChg chg="addSp delSp modSp add mod">
        <pc:chgData name="Ricardo Molinari" userId="e839e219b3b62dba" providerId="LiveId" clId="{820CB500-6FE8-4FB5-A664-56459997C4BF}" dt="2023-02-08T19:03:06.328" v="266" actId="1037"/>
        <pc:sldMkLst>
          <pc:docMk/>
          <pc:sldMk cId="3846286556" sldId="302"/>
        </pc:sldMkLst>
        <pc:spChg chg="del">
          <ac:chgData name="Ricardo Molinari" userId="e839e219b3b62dba" providerId="LiveId" clId="{820CB500-6FE8-4FB5-A664-56459997C4BF}" dt="2023-02-08T19:02:54.094" v="238" actId="478"/>
          <ac:spMkLst>
            <pc:docMk/>
            <pc:sldMk cId="3846286556" sldId="302"/>
            <ac:spMk id="5" creationId="{F094DBAB-75AE-D91C-0480-6C1033504ED1}"/>
          </ac:spMkLst>
        </pc:spChg>
        <pc:spChg chg="add mod">
          <ac:chgData name="Ricardo Molinari" userId="e839e219b3b62dba" providerId="LiveId" clId="{820CB500-6FE8-4FB5-A664-56459997C4BF}" dt="2023-02-08T19:03:06.328" v="266" actId="1037"/>
          <ac:spMkLst>
            <pc:docMk/>
            <pc:sldMk cId="3846286556" sldId="302"/>
            <ac:spMk id="7" creationId="{F7A43A82-8970-C891-056F-4A6242178F81}"/>
          </ac:spMkLst>
        </pc:spChg>
        <pc:picChg chg="del">
          <ac:chgData name="Ricardo Molinari" userId="e839e219b3b62dba" providerId="LiveId" clId="{820CB500-6FE8-4FB5-A664-56459997C4BF}" dt="2023-02-08T19:02:54.094" v="238" actId="478"/>
          <ac:picMkLst>
            <pc:docMk/>
            <pc:sldMk cId="3846286556" sldId="302"/>
            <ac:picMk id="6" creationId="{77AB5B2C-BC3E-325D-B5CE-630D952F5BCD}"/>
          </ac:picMkLst>
        </pc:picChg>
      </pc:sldChg>
      <pc:sldChg chg="addSp delSp modSp add mod">
        <pc:chgData name="Ricardo Molinari" userId="e839e219b3b62dba" providerId="LiveId" clId="{820CB500-6FE8-4FB5-A664-56459997C4BF}" dt="2023-02-08T19:05:08.260" v="312" actId="1037"/>
        <pc:sldMkLst>
          <pc:docMk/>
          <pc:sldMk cId="1865834747" sldId="303"/>
        </pc:sldMkLst>
        <pc:spChg chg="add mod">
          <ac:chgData name="Ricardo Molinari" userId="e839e219b3b62dba" providerId="LiveId" clId="{820CB500-6FE8-4FB5-A664-56459997C4BF}" dt="2023-02-08T19:04:49.700" v="300" actId="1038"/>
          <ac:spMkLst>
            <pc:docMk/>
            <pc:sldMk cId="1865834747" sldId="303"/>
            <ac:spMk id="2" creationId="{0271C991-27DB-0DD6-987D-409EA53B9233}"/>
          </ac:spMkLst>
        </pc:spChg>
        <pc:spChg chg="del">
          <ac:chgData name="Ricardo Molinari" userId="e839e219b3b62dba" providerId="LiveId" clId="{820CB500-6FE8-4FB5-A664-56459997C4BF}" dt="2023-02-08T19:04:02.020" v="268" actId="478"/>
          <ac:spMkLst>
            <pc:docMk/>
            <pc:sldMk cId="1865834747" sldId="303"/>
            <ac:spMk id="7" creationId="{F7A43A82-8970-C891-056F-4A6242178F81}"/>
          </ac:spMkLst>
        </pc:spChg>
        <pc:graphicFrameChg chg="add mod modGraphic">
          <ac:chgData name="Ricardo Molinari" userId="e839e219b3b62dba" providerId="LiveId" clId="{820CB500-6FE8-4FB5-A664-56459997C4BF}" dt="2023-02-08T19:05:08.260" v="312" actId="1037"/>
          <ac:graphicFrameMkLst>
            <pc:docMk/>
            <pc:sldMk cId="1865834747" sldId="303"/>
            <ac:graphicFrameMk id="5" creationId="{207333AE-303D-8D37-F563-3B172D2ED434}"/>
          </ac:graphicFrameMkLst>
        </pc:graphicFrameChg>
      </pc:sldChg>
      <pc:sldChg chg="addSp modSp add">
        <pc:chgData name="Ricardo Molinari" userId="e839e219b3b62dba" providerId="LiveId" clId="{820CB500-6FE8-4FB5-A664-56459997C4BF}" dt="2023-02-08T19:05:21.730" v="314"/>
        <pc:sldMkLst>
          <pc:docMk/>
          <pc:sldMk cId="2286427137" sldId="304"/>
        </pc:sldMkLst>
        <pc:picChg chg="add mod">
          <ac:chgData name="Ricardo Molinari" userId="e839e219b3b62dba" providerId="LiveId" clId="{820CB500-6FE8-4FB5-A664-56459997C4BF}" dt="2023-02-08T19:05:21.730" v="314"/>
          <ac:picMkLst>
            <pc:docMk/>
            <pc:sldMk cId="2286427137" sldId="304"/>
            <ac:picMk id="6" creationId="{A48697AF-45FC-19C4-EF5B-E11FD9029E72}"/>
          </ac:picMkLst>
        </pc:picChg>
      </pc:sldChg>
      <pc:sldChg chg="addSp delSp modSp add mod">
        <pc:chgData name="Ricardo Molinari" userId="e839e219b3b62dba" providerId="LiveId" clId="{820CB500-6FE8-4FB5-A664-56459997C4BF}" dt="2023-02-08T19:08:26.529" v="327" actId="1076"/>
        <pc:sldMkLst>
          <pc:docMk/>
          <pc:sldMk cId="1780432106" sldId="305"/>
        </pc:sldMkLst>
        <pc:spChg chg="del">
          <ac:chgData name="Ricardo Molinari" userId="e839e219b3b62dba" providerId="LiveId" clId="{820CB500-6FE8-4FB5-A664-56459997C4BF}" dt="2023-02-08T19:07:59.692" v="318" actId="478"/>
          <ac:spMkLst>
            <pc:docMk/>
            <pc:sldMk cId="1780432106" sldId="305"/>
            <ac:spMk id="2" creationId="{00000000-0000-0000-0000-000000000000}"/>
          </ac:spMkLst>
        </pc:spChg>
        <pc:spChg chg="add del mod">
          <ac:chgData name="Ricardo Molinari" userId="e839e219b3b62dba" providerId="LiveId" clId="{820CB500-6FE8-4FB5-A664-56459997C4BF}" dt="2023-02-08T19:07:54.562" v="317"/>
          <ac:spMkLst>
            <pc:docMk/>
            <pc:sldMk cId="1780432106" sldId="305"/>
            <ac:spMk id="3" creationId="{D6CB2505-E64C-BD7C-4D20-659866B8C5E9}"/>
          </ac:spMkLst>
        </pc:spChg>
        <pc:spChg chg="add del mod">
          <ac:chgData name="Ricardo Molinari" userId="e839e219b3b62dba" providerId="LiveId" clId="{820CB500-6FE8-4FB5-A664-56459997C4BF}" dt="2023-02-08T19:07:54.562" v="317"/>
          <ac:spMkLst>
            <pc:docMk/>
            <pc:sldMk cId="1780432106" sldId="305"/>
            <ac:spMk id="4" creationId="{35A2F491-4649-5AFC-77AE-4B9AD7DFDC12}"/>
          </ac:spMkLst>
        </pc:spChg>
        <pc:spChg chg="add mod">
          <ac:chgData name="Ricardo Molinari" userId="e839e219b3b62dba" providerId="LiveId" clId="{820CB500-6FE8-4FB5-A664-56459997C4BF}" dt="2023-02-08T19:07:59.692" v="318" actId="478"/>
          <ac:spMkLst>
            <pc:docMk/>
            <pc:sldMk cId="1780432106" sldId="305"/>
            <ac:spMk id="9" creationId="{9EB97550-C56D-5A05-BE8C-7015C25E8FAF}"/>
          </ac:spMkLst>
        </pc:spChg>
        <pc:spChg chg="add mod">
          <ac:chgData name="Ricardo Molinari" userId="e839e219b3b62dba" providerId="LiveId" clId="{820CB500-6FE8-4FB5-A664-56459997C4BF}" dt="2023-02-08T19:08:26.529" v="327" actId="1076"/>
          <ac:spMkLst>
            <pc:docMk/>
            <pc:sldMk cId="1780432106" sldId="305"/>
            <ac:spMk id="10" creationId="{12C6976A-2919-5A19-F74A-B5EE97238E78}"/>
          </ac:spMkLst>
        </pc:spChg>
        <pc:spChg chg="add mod">
          <ac:chgData name="Ricardo Molinari" userId="e839e219b3b62dba" providerId="LiveId" clId="{820CB500-6FE8-4FB5-A664-56459997C4BF}" dt="2023-02-08T19:08:26.529" v="327" actId="1076"/>
          <ac:spMkLst>
            <pc:docMk/>
            <pc:sldMk cId="1780432106" sldId="305"/>
            <ac:spMk id="11" creationId="{0881988F-60A9-20D4-77F5-8B860EFBF307}"/>
          </ac:spMkLst>
        </pc:spChg>
      </pc:sldChg>
      <pc:sldChg chg="addSp delSp modSp add mod">
        <pc:chgData name="Ricardo Molinari" userId="e839e219b3b62dba" providerId="LiveId" clId="{820CB500-6FE8-4FB5-A664-56459997C4BF}" dt="2023-02-08T19:08:36.546" v="329"/>
        <pc:sldMkLst>
          <pc:docMk/>
          <pc:sldMk cId="2006487791" sldId="306"/>
        </pc:sldMkLst>
        <pc:spChg chg="del">
          <ac:chgData name="Ricardo Molinari" userId="e839e219b3b62dba" providerId="LiveId" clId="{820CB500-6FE8-4FB5-A664-56459997C4BF}" dt="2023-02-08T19:08:35.959" v="328" actId="478"/>
          <ac:spMkLst>
            <pc:docMk/>
            <pc:sldMk cId="2006487791" sldId="306"/>
            <ac:spMk id="2" creationId="{00000000-0000-0000-0000-000000000000}"/>
          </ac:spMkLst>
        </pc:spChg>
        <pc:spChg chg="add mod">
          <ac:chgData name="Ricardo Molinari" userId="e839e219b3b62dba" providerId="LiveId" clId="{820CB500-6FE8-4FB5-A664-56459997C4BF}" dt="2023-02-08T19:08:35.959" v="328" actId="478"/>
          <ac:spMkLst>
            <pc:docMk/>
            <pc:sldMk cId="2006487791" sldId="306"/>
            <ac:spMk id="4" creationId="{252797C7-092A-E0CC-F146-9FE5C511F865}"/>
          </ac:spMkLst>
        </pc:spChg>
        <pc:spChg chg="add mod">
          <ac:chgData name="Ricardo Molinari" userId="e839e219b3b62dba" providerId="LiveId" clId="{820CB500-6FE8-4FB5-A664-56459997C4BF}" dt="2023-02-08T19:08:36.546" v="329"/>
          <ac:spMkLst>
            <pc:docMk/>
            <pc:sldMk cId="2006487791" sldId="306"/>
            <ac:spMk id="5" creationId="{ABCDC19A-AA79-6499-8E1A-981DD9056342}"/>
          </ac:spMkLst>
        </pc:spChg>
        <pc:spChg chg="add mod">
          <ac:chgData name="Ricardo Molinari" userId="e839e219b3b62dba" providerId="LiveId" clId="{820CB500-6FE8-4FB5-A664-56459997C4BF}" dt="2023-02-08T19:08:36.546" v="329"/>
          <ac:spMkLst>
            <pc:docMk/>
            <pc:sldMk cId="2006487791" sldId="306"/>
            <ac:spMk id="6" creationId="{438C8D6D-7B0A-83DD-5B7B-7C9BB82622AF}"/>
          </ac:spMkLst>
        </pc:spChg>
      </pc:sldChg>
      <pc:sldChg chg="addSp delSp modSp add mod">
        <pc:chgData name="Ricardo Molinari" userId="e839e219b3b62dba" providerId="LiveId" clId="{820CB500-6FE8-4FB5-A664-56459997C4BF}" dt="2023-02-08T19:08:43.111" v="331"/>
        <pc:sldMkLst>
          <pc:docMk/>
          <pc:sldMk cId="2914651143" sldId="307"/>
        </pc:sldMkLst>
        <pc:spChg chg="del">
          <ac:chgData name="Ricardo Molinari" userId="e839e219b3b62dba" providerId="LiveId" clId="{820CB500-6FE8-4FB5-A664-56459997C4BF}" dt="2023-02-08T19:08:42.356" v="330" actId="478"/>
          <ac:spMkLst>
            <pc:docMk/>
            <pc:sldMk cId="2914651143" sldId="307"/>
            <ac:spMk id="2" creationId="{00000000-0000-0000-0000-000000000000}"/>
          </ac:spMkLst>
        </pc:spChg>
        <pc:spChg chg="add mod">
          <ac:chgData name="Ricardo Molinari" userId="e839e219b3b62dba" providerId="LiveId" clId="{820CB500-6FE8-4FB5-A664-56459997C4BF}" dt="2023-02-08T19:08:42.356" v="330" actId="478"/>
          <ac:spMkLst>
            <pc:docMk/>
            <pc:sldMk cId="2914651143" sldId="307"/>
            <ac:spMk id="4" creationId="{328EB0FC-E757-0805-344E-02C7C7D2E1B0}"/>
          </ac:spMkLst>
        </pc:spChg>
        <pc:spChg chg="add mod">
          <ac:chgData name="Ricardo Molinari" userId="e839e219b3b62dba" providerId="LiveId" clId="{820CB500-6FE8-4FB5-A664-56459997C4BF}" dt="2023-02-08T19:08:43.111" v="331"/>
          <ac:spMkLst>
            <pc:docMk/>
            <pc:sldMk cId="2914651143" sldId="307"/>
            <ac:spMk id="5" creationId="{1C5C03E9-F93C-50B7-FA1D-16897CC40908}"/>
          </ac:spMkLst>
        </pc:spChg>
        <pc:spChg chg="add mod">
          <ac:chgData name="Ricardo Molinari" userId="e839e219b3b62dba" providerId="LiveId" clId="{820CB500-6FE8-4FB5-A664-56459997C4BF}" dt="2023-02-08T19:08:43.111" v="331"/>
          <ac:spMkLst>
            <pc:docMk/>
            <pc:sldMk cId="2914651143" sldId="307"/>
            <ac:spMk id="6" creationId="{D6A0FF40-4071-D01F-766F-70D09DCF1276}"/>
          </ac:spMkLst>
        </pc:spChg>
      </pc:sldChg>
      <pc:sldChg chg="addSp delSp modSp add mod">
        <pc:chgData name="Ricardo Molinari" userId="e839e219b3b62dba" providerId="LiveId" clId="{820CB500-6FE8-4FB5-A664-56459997C4BF}" dt="2023-02-08T19:09:41.511" v="338" actId="478"/>
        <pc:sldMkLst>
          <pc:docMk/>
          <pc:sldMk cId="2306317556" sldId="308"/>
        </pc:sldMkLst>
        <pc:spChg chg="add mod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2" creationId="{299CF842-9760-D4DB-9593-66042E74DEE3}"/>
          </ac:spMkLst>
        </pc:spChg>
        <pc:spChg chg="del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4" creationId="{328EB0FC-E757-0805-344E-02C7C7D2E1B0}"/>
          </ac:spMkLst>
        </pc:spChg>
        <pc:spChg chg="mod">
          <ac:chgData name="Ricardo Molinari" userId="e839e219b3b62dba" providerId="LiveId" clId="{820CB500-6FE8-4FB5-A664-56459997C4BF}" dt="2023-02-08T19:09:34.744" v="337" actId="20577"/>
          <ac:spMkLst>
            <pc:docMk/>
            <pc:sldMk cId="2306317556" sldId="308"/>
            <ac:spMk id="6" creationId="{D6A0FF40-4071-D01F-766F-70D09DCF1276}"/>
          </ac:spMkLst>
        </pc:spChg>
        <pc:spChg chg="del">
          <ac:chgData name="Ricardo Molinari" userId="e839e219b3b62dba" providerId="LiveId" clId="{820CB500-6FE8-4FB5-A664-56459997C4BF}" dt="2023-02-08T19:09:41.511" v="338" actId="478"/>
          <ac:spMkLst>
            <pc:docMk/>
            <pc:sldMk cId="2306317556" sldId="308"/>
            <ac:spMk id="8" creationId="{731CCE7B-60B3-0B1A-EA9A-6DF2AC971E0B}"/>
          </ac:spMkLst>
        </pc:spChg>
        <pc:picChg chg="del">
          <ac:chgData name="Ricardo Molinari" userId="e839e219b3b62dba" providerId="LiveId" clId="{820CB500-6FE8-4FB5-A664-56459997C4BF}" dt="2023-02-08T19:09:41.511" v="338" actId="478"/>
          <ac:picMkLst>
            <pc:docMk/>
            <pc:sldMk cId="2306317556" sldId="308"/>
            <ac:picMk id="17410" creationId="{A3F3AC29-9EC0-366D-98DC-17CC3F19DB4A}"/>
          </ac:picMkLst>
        </pc:picChg>
        <pc:picChg chg="del">
          <ac:chgData name="Ricardo Molinari" userId="e839e219b3b62dba" providerId="LiveId" clId="{820CB500-6FE8-4FB5-A664-56459997C4BF}" dt="2023-02-08T19:09:41.511" v="338" actId="478"/>
          <ac:picMkLst>
            <pc:docMk/>
            <pc:sldMk cId="2306317556" sldId="308"/>
            <ac:picMk id="17412" creationId="{D29191FF-1F16-CE10-8385-B092C6907DD0}"/>
          </ac:picMkLst>
        </pc:picChg>
      </pc:sldChg>
      <pc:sldChg chg="addSp modSp add mod">
        <pc:chgData name="Ricardo Molinari" userId="e839e219b3b62dba" providerId="LiveId" clId="{820CB500-6FE8-4FB5-A664-56459997C4BF}" dt="2023-02-08T19:10:40.456" v="356" actId="1035"/>
        <pc:sldMkLst>
          <pc:docMk/>
          <pc:sldMk cId="912141906" sldId="309"/>
        </pc:sldMkLst>
        <pc:spChg chg="add mod">
          <ac:chgData name="Ricardo Molinari" userId="e839e219b3b62dba" providerId="LiveId" clId="{820CB500-6FE8-4FB5-A664-56459997C4BF}" dt="2023-02-08T19:10:27.349" v="349" actId="20577"/>
          <ac:spMkLst>
            <pc:docMk/>
            <pc:sldMk cId="912141906" sldId="309"/>
            <ac:spMk id="3" creationId="{BD413189-D772-47E1-3468-5E283F24B4F0}"/>
          </ac:spMkLst>
        </pc:spChg>
        <pc:picChg chg="add mod">
          <ac:chgData name="Ricardo Molinari" userId="e839e219b3b62dba" providerId="LiveId" clId="{820CB500-6FE8-4FB5-A664-56459997C4BF}" dt="2023-02-08T19:10:40.456" v="356" actId="1035"/>
          <ac:picMkLst>
            <pc:docMk/>
            <pc:sldMk cId="912141906" sldId="309"/>
            <ac:picMk id="4" creationId="{EAC6189B-A7B4-5F26-7B5B-404894FC967D}"/>
          </ac:picMkLst>
        </pc:picChg>
      </pc:sldChg>
      <pc:sldChg chg="addSp modSp add mod">
        <pc:chgData name="Ricardo Molinari" userId="e839e219b3b62dba" providerId="LiveId" clId="{820CB500-6FE8-4FB5-A664-56459997C4BF}" dt="2023-02-08T19:11:42.158" v="371" actId="20577"/>
        <pc:sldMkLst>
          <pc:docMk/>
          <pc:sldMk cId="1544211400" sldId="310"/>
        </pc:sldMkLst>
        <pc:spChg chg="add mod">
          <ac:chgData name="Ricardo Molinari" userId="e839e219b3b62dba" providerId="LiveId" clId="{820CB500-6FE8-4FB5-A664-56459997C4BF}" dt="2023-02-08T19:11:42.158" v="371" actId="20577"/>
          <ac:spMkLst>
            <pc:docMk/>
            <pc:sldMk cId="1544211400" sldId="310"/>
            <ac:spMk id="7" creationId="{3D45A688-2968-24C3-CBDB-E6E0B8772BF8}"/>
          </ac:spMkLst>
        </pc:spChg>
      </pc:sldChg>
      <pc:sldChg chg="addSp delSp modSp add mod">
        <pc:chgData name="Ricardo Molinari" userId="e839e219b3b62dba" providerId="LiveId" clId="{820CB500-6FE8-4FB5-A664-56459997C4BF}" dt="2023-02-08T19:32:56.218" v="419" actId="1076"/>
        <pc:sldMkLst>
          <pc:docMk/>
          <pc:sldMk cId="134330599" sldId="311"/>
        </pc:sldMkLst>
        <pc:spChg chg="mod">
          <ac:chgData name="Ricardo Molinari" userId="e839e219b3b62dba" providerId="LiveId" clId="{820CB500-6FE8-4FB5-A664-56459997C4BF}" dt="2023-02-08T19:28:16.582" v="390" actId="113"/>
          <ac:spMkLst>
            <pc:docMk/>
            <pc:sldMk cId="134330599" sldId="311"/>
            <ac:spMk id="3" creationId="{BD413189-D772-47E1-3468-5E283F24B4F0}"/>
          </ac:spMkLst>
        </pc:spChg>
        <pc:spChg chg="add del mod">
          <ac:chgData name="Ricardo Molinari" userId="e839e219b3b62dba" providerId="LiveId" clId="{820CB500-6FE8-4FB5-A664-56459997C4BF}" dt="2023-02-08T19:27:53.040" v="377" actId="478"/>
          <ac:spMkLst>
            <pc:docMk/>
            <pc:sldMk cId="134330599" sldId="311"/>
            <ac:spMk id="7" creationId="{3D45A688-2968-24C3-CBDB-E6E0B8772BF8}"/>
          </ac:spMkLst>
        </pc:spChg>
        <pc:picChg chg="del">
          <ac:chgData name="Ricardo Molinari" userId="e839e219b3b62dba" providerId="LiveId" clId="{820CB500-6FE8-4FB5-A664-56459997C4BF}" dt="2023-02-08T19:27:54.553" v="378" actId="478"/>
          <ac:picMkLst>
            <pc:docMk/>
            <pc:sldMk cId="134330599" sldId="311"/>
            <ac:picMk id="4" creationId="{EAC6189B-A7B4-5F26-7B5B-404894FC967D}"/>
          </ac:picMkLst>
        </pc:picChg>
        <pc:picChg chg="add mod">
          <ac:chgData name="Ricardo Molinari" userId="e839e219b3b62dba" providerId="LiveId" clId="{820CB500-6FE8-4FB5-A664-56459997C4BF}" dt="2023-02-08T19:32:54.541" v="418" actId="1076"/>
          <ac:picMkLst>
            <pc:docMk/>
            <pc:sldMk cId="134330599" sldId="311"/>
            <ac:picMk id="3074" creationId="{C1D3024C-6D6A-C5E3-1676-E3A23BE69B64}"/>
          </ac:picMkLst>
        </pc:picChg>
        <pc:picChg chg="add mod">
          <ac:chgData name="Ricardo Molinari" userId="e839e219b3b62dba" providerId="LiveId" clId="{820CB500-6FE8-4FB5-A664-56459997C4BF}" dt="2023-02-08T19:32:56.218" v="419" actId="1076"/>
          <ac:picMkLst>
            <pc:docMk/>
            <pc:sldMk cId="134330599" sldId="311"/>
            <ac:picMk id="3076" creationId="{38C28FD8-2251-09C3-FA75-34B16A75243F}"/>
          </ac:picMkLst>
        </pc:picChg>
      </pc:sldChg>
      <pc:sldChg chg="delSp modSp add mod">
        <pc:chgData name="Ricardo Molinari" userId="e839e219b3b62dba" providerId="LiveId" clId="{820CB500-6FE8-4FB5-A664-56459997C4BF}" dt="2023-02-08T20:12:29.614" v="427" actId="478"/>
        <pc:sldMkLst>
          <pc:docMk/>
          <pc:sldMk cId="111852089" sldId="312"/>
        </pc:sldMkLst>
        <pc:spChg chg="del">
          <ac:chgData name="Ricardo Molinari" userId="e839e219b3b62dba" providerId="LiveId" clId="{820CB500-6FE8-4FB5-A664-56459997C4BF}" dt="2023-02-08T20:12:29.614" v="427" actId="478"/>
          <ac:spMkLst>
            <pc:docMk/>
            <pc:sldMk cId="111852089" sldId="312"/>
            <ac:spMk id="3" creationId="{BD413189-D772-47E1-3468-5E283F24B4F0}"/>
          </ac:spMkLst>
        </pc:spChg>
        <pc:spChg chg="mod">
          <ac:chgData name="Ricardo Molinari" userId="e839e219b3b62dba" providerId="LiveId" clId="{820CB500-6FE8-4FB5-A664-56459997C4BF}" dt="2023-02-08T20:12:23.151" v="426" actId="20577"/>
          <ac:spMkLst>
            <pc:docMk/>
            <pc:sldMk cId="111852089" sldId="312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12:29.614" v="427" actId="478"/>
          <ac:picMkLst>
            <pc:docMk/>
            <pc:sldMk cId="111852089" sldId="312"/>
            <ac:picMk id="3074" creationId="{C1D3024C-6D6A-C5E3-1676-E3A23BE69B64}"/>
          </ac:picMkLst>
        </pc:picChg>
        <pc:picChg chg="del">
          <ac:chgData name="Ricardo Molinari" userId="e839e219b3b62dba" providerId="LiveId" clId="{820CB500-6FE8-4FB5-A664-56459997C4BF}" dt="2023-02-08T20:12:29.614" v="427" actId="478"/>
          <ac:picMkLst>
            <pc:docMk/>
            <pc:sldMk cId="111852089" sldId="312"/>
            <ac:picMk id="3076" creationId="{38C28FD8-2251-09C3-FA75-34B16A75243F}"/>
          </ac:picMkLst>
        </pc:picChg>
      </pc:sldChg>
      <pc:sldChg chg="addSp modSp add mod">
        <pc:chgData name="Ricardo Molinari" userId="e839e219b3b62dba" providerId="LiveId" clId="{820CB500-6FE8-4FB5-A664-56459997C4BF}" dt="2023-02-08T20:18:46.441" v="440" actId="20577"/>
        <pc:sldMkLst>
          <pc:docMk/>
          <pc:sldMk cId="2445729947" sldId="313"/>
        </pc:sldMkLst>
        <pc:spChg chg="mod">
          <ac:chgData name="Ricardo Molinari" userId="e839e219b3b62dba" providerId="LiveId" clId="{820CB500-6FE8-4FB5-A664-56459997C4BF}" dt="2023-02-08T20:18:46.441" v="440" actId="20577"/>
          <ac:spMkLst>
            <pc:docMk/>
            <pc:sldMk cId="2445729947" sldId="313"/>
            <ac:spMk id="6" creationId="{D6A0FF40-4071-D01F-766F-70D09DCF1276}"/>
          </ac:spMkLst>
        </pc:spChg>
        <pc:picChg chg="add">
          <ac:chgData name="Ricardo Molinari" userId="e839e219b3b62dba" providerId="LiveId" clId="{820CB500-6FE8-4FB5-A664-56459997C4BF}" dt="2023-02-08T20:18:35.580" v="429"/>
          <ac:picMkLst>
            <pc:docMk/>
            <pc:sldMk cId="2445729947" sldId="313"/>
            <ac:picMk id="4098" creationId="{6840727E-2F96-D980-D839-D1404FE4BC05}"/>
          </ac:picMkLst>
        </pc:picChg>
      </pc:sldChg>
      <pc:sldChg chg="addSp delSp modSp add mod">
        <pc:chgData name="Ricardo Molinari" userId="e839e219b3b62dba" providerId="LiveId" clId="{820CB500-6FE8-4FB5-A664-56459997C4BF}" dt="2023-02-08T20:19:23.883" v="466" actId="1076"/>
        <pc:sldMkLst>
          <pc:docMk/>
          <pc:sldMk cId="2481357437" sldId="314"/>
        </pc:sldMkLst>
        <pc:spChg chg="mod">
          <ac:chgData name="Ricardo Molinari" userId="e839e219b3b62dba" providerId="LiveId" clId="{820CB500-6FE8-4FB5-A664-56459997C4BF}" dt="2023-02-08T20:19:01.931" v="462" actId="14100"/>
          <ac:spMkLst>
            <pc:docMk/>
            <pc:sldMk cId="2481357437" sldId="314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19:07.295" v="463" actId="478"/>
          <ac:picMkLst>
            <pc:docMk/>
            <pc:sldMk cId="2481357437" sldId="314"/>
            <ac:picMk id="4098" creationId="{6840727E-2F96-D980-D839-D1404FE4BC05}"/>
          </ac:picMkLst>
        </pc:picChg>
        <pc:picChg chg="add mod">
          <ac:chgData name="Ricardo Molinari" userId="e839e219b3b62dba" providerId="LiveId" clId="{820CB500-6FE8-4FB5-A664-56459997C4BF}" dt="2023-02-08T20:19:23.883" v="466" actId="1076"/>
          <ac:picMkLst>
            <pc:docMk/>
            <pc:sldMk cId="2481357437" sldId="314"/>
            <ac:picMk id="5122" creationId="{AE0E5853-184C-A6DF-AAA5-7B7E367BB702}"/>
          </ac:picMkLst>
        </pc:picChg>
      </pc:sldChg>
      <pc:sldChg chg="delSp modSp add mod">
        <pc:chgData name="Ricardo Molinari" userId="e839e219b3b62dba" providerId="LiveId" clId="{820CB500-6FE8-4FB5-A664-56459997C4BF}" dt="2023-02-08T20:25:37.771" v="491" actId="478"/>
        <pc:sldMkLst>
          <pc:docMk/>
          <pc:sldMk cId="1879361964" sldId="315"/>
        </pc:sldMkLst>
        <pc:spChg chg="mod">
          <ac:chgData name="Ricardo Molinari" userId="e839e219b3b62dba" providerId="LiveId" clId="{820CB500-6FE8-4FB5-A664-56459997C4BF}" dt="2023-02-08T20:25:34.677" v="490" actId="20577"/>
          <ac:spMkLst>
            <pc:docMk/>
            <pc:sldMk cId="1879361964" sldId="315"/>
            <ac:spMk id="6" creationId="{D6A0FF40-4071-D01F-766F-70D09DCF1276}"/>
          </ac:spMkLst>
        </pc:spChg>
        <pc:picChg chg="del">
          <ac:chgData name="Ricardo Molinari" userId="e839e219b3b62dba" providerId="LiveId" clId="{820CB500-6FE8-4FB5-A664-56459997C4BF}" dt="2023-02-08T20:25:37.771" v="491" actId="478"/>
          <ac:picMkLst>
            <pc:docMk/>
            <pc:sldMk cId="1879361964" sldId="315"/>
            <ac:picMk id="5122" creationId="{AE0E5853-184C-A6DF-AAA5-7B7E367BB702}"/>
          </ac:picMkLst>
        </pc:picChg>
      </pc:sldChg>
      <pc:sldChg chg="addSp delSp modSp add">
        <pc:chgData name="Ricardo Molinari" userId="e839e219b3b62dba" providerId="LiveId" clId="{820CB500-6FE8-4FB5-A664-56459997C4BF}" dt="2023-02-08T20:30:25.444" v="503" actId="1076"/>
        <pc:sldMkLst>
          <pc:docMk/>
          <pc:sldMk cId="601913960" sldId="316"/>
        </pc:sldMkLst>
        <pc:picChg chg="add del mod">
          <ac:chgData name="Ricardo Molinari" userId="e839e219b3b62dba" providerId="LiveId" clId="{820CB500-6FE8-4FB5-A664-56459997C4BF}" dt="2023-02-08T20:27:49.657" v="495" actId="478"/>
          <ac:picMkLst>
            <pc:docMk/>
            <pc:sldMk cId="601913960" sldId="316"/>
            <ac:picMk id="6146" creationId="{F5216E8C-1DD3-2233-F94A-11EDC9609DB1}"/>
          </ac:picMkLst>
        </pc:picChg>
        <pc:picChg chg="add del">
          <ac:chgData name="Ricardo Molinari" userId="e839e219b3b62dba" providerId="LiveId" clId="{820CB500-6FE8-4FB5-A664-56459997C4BF}" dt="2023-02-08T20:28:43.782" v="497" actId="478"/>
          <ac:picMkLst>
            <pc:docMk/>
            <pc:sldMk cId="601913960" sldId="316"/>
            <ac:picMk id="6148" creationId="{3C22148F-32BC-EFCB-3945-F476B0A8E9E5}"/>
          </ac:picMkLst>
        </pc:picChg>
        <pc:picChg chg="add mod">
          <ac:chgData name="Ricardo Molinari" userId="e839e219b3b62dba" providerId="LiveId" clId="{820CB500-6FE8-4FB5-A664-56459997C4BF}" dt="2023-02-08T20:30:25.444" v="503" actId="1076"/>
          <ac:picMkLst>
            <pc:docMk/>
            <pc:sldMk cId="601913960" sldId="316"/>
            <ac:picMk id="6150" creationId="{C89AF598-B52C-1ED5-CAA5-EC168B52B45B}"/>
          </ac:picMkLst>
        </pc:picChg>
      </pc:sldChg>
      <pc:sldChg chg="addSp delSp modSp add mod">
        <pc:chgData name="Ricardo Molinari" userId="e839e219b3b62dba" providerId="LiveId" clId="{820CB500-6FE8-4FB5-A664-56459997C4BF}" dt="2023-02-08T20:33:27.931" v="560" actId="1037"/>
        <pc:sldMkLst>
          <pc:docMk/>
          <pc:sldMk cId="405910079" sldId="317"/>
        </pc:sldMkLst>
        <pc:spChg chg="add mod">
          <ac:chgData name="Ricardo Molinari" userId="e839e219b3b62dba" providerId="LiveId" clId="{820CB500-6FE8-4FB5-A664-56459997C4BF}" dt="2023-02-08T20:33:22.983" v="556" actId="1038"/>
          <ac:spMkLst>
            <pc:docMk/>
            <pc:sldMk cId="405910079" sldId="317"/>
            <ac:spMk id="3" creationId="{7AC8D819-CCFC-98F6-0721-13F8EA7E4088}"/>
          </ac:spMkLst>
        </pc:spChg>
        <pc:spChg chg="add mod">
          <ac:chgData name="Ricardo Molinari" userId="e839e219b3b62dba" providerId="LiveId" clId="{820CB500-6FE8-4FB5-A664-56459997C4BF}" dt="2023-02-08T20:33:15.700" v="554" actId="1038"/>
          <ac:spMkLst>
            <pc:docMk/>
            <pc:sldMk cId="405910079" sldId="317"/>
            <ac:spMk id="4" creationId="{8BCE72AD-6930-CA24-0088-B28CC6E7401B}"/>
          </ac:spMkLst>
        </pc:spChg>
        <pc:spChg chg="add mod">
          <ac:chgData name="Ricardo Molinari" userId="e839e219b3b62dba" providerId="LiveId" clId="{820CB500-6FE8-4FB5-A664-56459997C4BF}" dt="2023-02-08T20:33:27.931" v="560" actId="1037"/>
          <ac:spMkLst>
            <pc:docMk/>
            <pc:sldMk cId="405910079" sldId="317"/>
            <ac:spMk id="7" creationId="{51C52DEB-1783-967F-E99C-FF4FE97BEE6B}"/>
          </ac:spMkLst>
        </pc:spChg>
        <pc:picChg chg="del">
          <ac:chgData name="Ricardo Molinari" userId="e839e219b3b62dba" providerId="LiveId" clId="{820CB500-6FE8-4FB5-A664-56459997C4BF}" dt="2023-02-08T20:30:40.118" v="505" actId="478"/>
          <ac:picMkLst>
            <pc:docMk/>
            <pc:sldMk cId="405910079" sldId="317"/>
            <ac:picMk id="6150" creationId="{C89AF598-B52C-1ED5-CAA5-EC168B52B45B}"/>
          </ac:picMkLst>
        </pc:picChg>
        <pc:picChg chg="add mod">
          <ac:chgData name="Ricardo Molinari" userId="e839e219b3b62dba" providerId="LiveId" clId="{820CB500-6FE8-4FB5-A664-56459997C4BF}" dt="2023-02-08T20:32:06.679" v="513" actId="1038"/>
          <ac:picMkLst>
            <pc:docMk/>
            <pc:sldMk cId="405910079" sldId="317"/>
            <ac:picMk id="7170" creationId="{CE09984C-64C3-E354-863D-D03BF029A95B}"/>
          </ac:picMkLst>
        </pc:picChg>
      </pc:sldChg>
      <pc:sldChg chg="addSp modSp add mod">
        <pc:chgData name="Ricardo Molinari" userId="e839e219b3b62dba" providerId="LiveId" clId="{820CB500-6FE8-4FB5-A664-56459997C4BF}" dt="2023-02-09T09:55:59.428" v="571" actId="1076"/>
        <pc:sldMkLst>
          <pc:docMk/>
          <pc:sldMk cId="3056358590" sldId="318"/>
        </pc:sldMkLst>
        <pc:picChg chg="add mod">
          <ac:chgData name="Ricardo Molinari" userId="e839e219b3b62dba" providerId="LiveId" clId="{820CB500-6FE8-4FB5-A664-56459997C4BF}" dt="2023-02-09T09:55:59.428" v="571" actId="1076"/>
          <ac:picMkLst>
            <pc:docMk/>
            <pc:sldMk cId="3056358590" sldId="318"/>
            <ac:picMk id="3" creationId="{F14EB65A-5A95-62A7-E43D-0867B97C24C9}"/>
          </ac:picMkLst>
        </pc:picChg>
      </pc:sldChg>
      <pc:sldChg chg="addSp modSp add mod">
        <pc:chgData name="Ricardo Molinari" userId="e839e219b3b62dba" providerId="LiveId" clId="{820CB500-6FE8-4FB5-A664-56459997C4BF}" dt="2023-02-09T09:57:53.889" v="645" actId="113"/>
        <pc:sldMkLst>
          <pc:docMk/>
          <pc:sldMk cId="189238580" sldId="319"/>
        </pc:sldMkLst>
        <pc:spChg chg="add mod">
          <ac:chgData name="Ricardo Molinari" userId="e839e219b3b62dba" providerId="LiveId" clId="{820CB500-6FE8-4FB5-A664-56459997C4BF}" dt="2023-02-09T09:57:53.889" v="645" actId="113"/>
          <ac:spMkLst>
            <pc:docMk/>
            <pc:sldMk cId="189238580" sldId="319"/>
            <ac:spMk id="2" creationId="{67F8200D-2F77-12AD-FC85-14DAC4113820}"/>
          </ac:spMkLst>
        </pc:spChg>
      </pc:sldChg>
      <pc:sldChg chg="add del">
        <pc:chgData name="Ricardo Molinari" userId="e839e219b3b62dba" providerId="LiveId" clId="{820CB500-6FE8-4FB5-A664-56459997C4BF}" dt="2023-02-09T10:11:55.093" v="817" actId="47"/>
        <pc:sldMkLst>
          <pc:docMk/>
          <pc:sldMk cId="2357243451" sldId="320"/>
        </pc:sldMkLst>
      </pc:sldChg>
      <pc:sldChg chg="addSp delSp modSp add mod">
        <pc:chgData name="Ricardo Molinari" userId="e839e219b3b62dba" providerId="LiveId" clId="{820CB500-6FE8-4FB5-A664-56459997C4BF}" dt="2023-02-09T10:01:38.592" v="670" actId="20577"/>
        <pc:sldMkLst>
          <pc:docMk/>
          <pc:sldMk cId="3046053338" sldId="321"/>
        </pc:sldMkLst>
        <pc:spChg chg="del">
          <ac:chgData name="Ricardo Molinari" userId="e839e219b3b62dba" providerId="LiveId" clId="{820CB500-6FE8-4FB5-A664-56459997C4BF}" dt="2023-02-09T10:00:56.645" v="648" actId="478"/>
          <ac:spMkLst>
            <pc:docMk/>
            <pc:sldMk cId="3046053338" sldId="321"/>
            <ac:spMk id="2" creationId="{67F8200D-2F77-12AD-FC85-14DAC4113820}"/>
          </ac:spMkLst>
        </pc:spChg>
        <pc:spChg chg="add mod">
          <ac:chgData name="Ricardo Molinari" userId="e839e219b3b62dba" providerId="LiveId" clId="{820CB500-6FE8-4FB5-A664-56459997C4BF}" dt="2023-02-09T10:01:38.592" v="670" actId="20577"/>
          <ac:spMkLst>
            <pc:docMk/>
            <pc:sldMk cId="3046053338" sldId="321"/>
            <ac:spMk id="6" creationId="{035F9457-1A47-629A-33E4-0DA7421C4A63}"/>
          </ac:spMkLst>
        </pc:spChg>
        <pc:picChg chg="add">
          <ac:chgData name="Ricardo Molinari" userId="e839e219b3b62dba" providerId="LiveId" clId="{820CB500-6FE8-4FB5-A664-56459997C4BF}" dt="2023-02-09T10:00:58.487" v="649" actId="22"/>
          <ac:picMkLst>
            <pc:docMk/>
            <pc:sldMk cId="3046053338" sldId="321"/>
            <ac:picMk id="5" creationId="{1DC12DD5-6AC0-D6C5-ED86-22E7A447419B}"/>
          </ac:picMkLst>
        </pc:picChg>
      </pc:sldChg>
      <pc:sldChg chg="add">
        <pc:chgData name="Ricardo Molinari" userId="e839e219b3b62dba" providerId="LiveId" clId="{820CB500-6FE8-4FB5-A664-56459997C4BF}" dt="2023-02-09T10:01:43.084" v="671" actId="2890"/>
        <pc:sldMkLst>
          <pc:docMk/>
          <pc:sldMk cId="3220204312" sldId="322"/>
        </pc:sldMkLst>
      </pc:sldChg>
      <pc:sldChg chg="addSp delSp modSp add mod ord">
        <pc:chgData name="Ricardo Molinari" userId="e839e219b3b62dba" providerId="LiveId" clId="{820CB500-6FE8-4FB5-A664-56459997C4BF}" dt="2023-02-09T10:10:44.013" v="816" actId="1036"/>
        <pc:sldMkLst>
          <pc:docMk/>
          <pc:sldMk cId="520609552" sldId="323"/>
        </pc:sldMkLst>
        <pc:spChg chg="mod">
          <ac:chgData name="Ricardo Molinari" userId="e839e219b3b62dba" providerId="LiveId" clId="{820CB500-6FE8-4FB5-A664-56459997C4BF}" dt="2023-02-09T10:10:44.013" v="816" actId="1036"/>
          <ac:spMkLst>
            <pc:docMk/>
            <pc:sldMk cId="520609552" sldId="323"/>
            <ac:spMk id="6" creationId="{035F9457-1A47-629A-33E4-0DA7421C4A63}"/>
          </ac:spMkLst>
        </pc:spChg>
        <pc:picChg chg="add">
          <ac:chgData name="Ricardo Molinari" userId="e839e219b3b62dba" providerId="LiveId" clId="{820CB500-6FE8-4FB5-A664-56459997C4BF}" dt="2023-02-09T10:10:36.160" v="813" actId="22"/>
          <ac:picMkLst>
            <pc:docMk/>
            <pc:sldMk cId="520609552" sldId="323"/>
            <ac:picMk id="3" creationId="{34B4C814-8286-A1E8-30A1-B95A39652AB8}"/>
          </ac:picMkLst>
        </pc:picChg>
        <pc:picChg chg="del">
          <ac:chgData name="Ricardo Molinari" userId="e839e219b3b62dba" providerId="LiveId" clId="{820CB500-6FE8-4FB5-A664-56459997C4BF}" dt="2023-02-09T10:03:00.759" v="707" actId="478"/>
          <ac:picMkLst>
            <pc:docMk/>
            <pc:sldMk cId="520609552" sldId="323"/>
            <ac:picMk id="5" creationId="{1DC12DD5-6AC0-D6C5-ED86-22E7A447419B}"/>
          </ac:picMkLst>
        </pc:picChg>
      </pc:sldChg>
      <pc:sldChg chg="add del">
        <pc:chgData name="Ricardo Molinari" userId="e839e219b3b62dba" providerId="LiveId" clId="{820CB500-6FE8-4FB5-A664-56459997C4BF}" dt="2023-02-09T10:02:45.933" v="703" actId="47"/>
        <pc:sldMkLst>
          <pc:docMk/>
          <pc:sldMk cId="3446203537" sldId="324"/>
        </pc:sldMkLst>
      </pc:sldChg>
      <pc:sldChg chg="add">
        <pc:chgData name="Ricardo Molinari" userId="e839e219b3b62dba" providerId="LiveId" clId="{820CB500-6FE8-4FB5-A664-56459997C4BF}" dt="2023-02-09T10:02:48.643" v="704" actId="2890"/>
        <pc:sldMkLst>
          <pc:docMk/>
          <pc:sldMk cId="3566606842" sldId="324"/>
        </pc:sldMkLst>
      </pc:sldChg>
      <pc:sldChg chg="modSp add mod ord">
        <pc:chgData name="Ricardo Molinari" userId="e839e219b3b62dba" providerId="LiveId" clId="{820CB500-6FE8-4FB5-A664-56459997C4BF}" dt="2023-02-09T10:05:03.163" v="758" actId="20577"/>
        <pc:sldMkLst>
          <pc:docMk/>
          <pc:sldMk cId="551404941" sldId="325"/>
        </pc:sldMkLst>
        <pc:spChg chg="mod">
          <ac:chgData name="Ricardo Molinari" userId="e839e219b3b62dba" providerId="LiveId" clId="{820CB500-6FE8-4FB5-A664-56459997C4BF}" dt="2023-02-09T10:05:03.163" v="758" actId="20577"/>
          <ac:spMkLst>
            <pc:docMk/>
            <pc:sldMk cId="551404941" sldId="325"/>
            <ac:spMk id="6" creationId="{035F9457-1A47-629A-33E4-0DA7421C4A63}"/>
          </ac:spMkLst>
        </pc:spChg>
      </pc:sldChg>
      <pc:sldChg chg="modSp add mod">
        <pc:chgData name="Ricardo Molinari" userId="e839e219b3b62dba" providerId="LiveId" clId="{820CB500-6FE8-4FB5-A664-56459997C4BF}" dt="2023-02-09T10:05:21.548" v="770" actId="20577"/>
        <pc:sldMkLst>
          <pc:docMk/>
          <pc:sldMk cId="3477501303" sldId="326"/>
        </pc:sldMkLst>
        <pc:spChg chg="mod">
          <ac:chgData name="Ricardo Molinari" userId="e839e219b3b62dba" providerId="LiveId" clId="{820CB500-6FE8-4FB5-A664-56459997C4BF}" dt="2023-02-09T10:05:21.548" v="770" actId="20577"/>
          <ac:spMkLst>
            <pc:docMk/>
            <pc:sldMk cId="3477501303" sldId="326"/>
            <ac:spMk id="6" creationId="{035F9457-1A47-629A-33E4-0DA7421C4A63}"/>
          </ac:spMkLst>
        </pc:spChg>
      </pc:sldChg>
      <pc:sldChg chg="addSp delSp modSp add mod">
        <pc:chgData name="Ricardo Molinari" userId="e839e219b3b62dba" providerId="LiveId" clId="{820CB500-6FE8-4FB5-A664-56459997C4BF}" dt="2023-02-09T10:12:54.161" v="855" actId="20577"/>
        <pc:sldMkLst>
          <pc:docMk/>
          <pc:sldMk cId="1771764421" sldId="327"/>
        </pc:sldMkLst>
        <pc:spChg chg="del">
          <ac:chgData name="Ricardo Molinari" userId="e839e219b3b62dba" providerId="LiveId" clId="{820CB500-6FE8-4FB5-A664-56459997C4BF}" dt="2023-02-09T10:12:15.715" v="820" actId="478"/>
          <ac:spMkLst>
            <pc:docMk/>
            <pc:sldMk cId="1771764421" sldId="327"/>
            <ac:spMk id="6" creationId="{035F9457-1A47-629A-33E4-0DA7421C4A63}"/>
          </ac:spMkLst>
        </pc:spChg>
        <pc:spChg chg="add mod">
          <ac:chgData name="Ricardo Molinari" userId="e839e219b3b62dba" providerId="LiveId" clId="{820CB500-6FE8-4FB5-A664-56459997C4BF}" dt="2023-02-09T10:12:54.161" v="855" actId="20577"/>
          <ac:spMkLst>
            <pc:docMk/>
            <pc:sldMk cId="1771764421" sldId="327"/>
            <ac:spMk id="7" creationId="{AA8411AE-D699-1841-1922-72221AECFFB9}"/>
          </ac:spMkLst>
        </pc:spChg>
        <pc:picChg chg="add mod">
          <ac:chgData name="Ricardo Molinari" userId="e839e219b3b62dba" providerId="LiveId" clId="{820CB500-6FE8-4FB5-A664-56459997C4BF}" dt="2023-02-09T10:12:30.760" v="828" actId="1035"/>
          <ac:picMkLst>
            <pc:docMk/>
            <pc:sldMk cId="1771764421" sldId="327"/>
            <ac:picMk id="3" creationId="{BA2CDD4B-3FBF-E8BC-B6AE-1311028FEF3A}"/>
          </ac:picMkLst>
        </pc:picChg>
        <pc:picChg chg="del">
          <ac:chgData name="Ricardo Molinari" userId="e839e219b3b62dba" providerId="LiveId" clId="{820CB500-6FE8-4FB5-A664-56459997C4BF}" dt="2023-02-09T10:12:10.467" v="819" actId="478"/>
          <ac:picMkLst>
            <pc:docMk/>
            <pc:sldMk cId="1771764421" sldId="327"/>
            <ac:picMk id="5" creationId="{1DC12DD5-6AC0-D6C5-ED86-22E7A447419B}"/>
          </ac:picMkLst>
        </pc:picChg>
      </pc:sldChg>
      <pc:sldChg chg="addSp delSp modSp add mod">
        <pc:chgData name="Ricardo Molinari" userId="e839e219b3b62dba" providerId="LiveId" clId="{820CB500-6FE8-4FB5-A664-56459997C4BF}" dt="2023-02-09T10:14:11.550" v="859" actId="1076"/>
        <pc:sldMkLst>
          <pc:docMk/>
          <pc:sldMk cId="2480403243" sldId="328"/>
        </pc:sldMkLst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2" creationId="{299CF842-9760-D4DB-9593-66042E74DEE3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3" creationId="{7AC8D819-CCFC-98F6-0721-13F8EA7E4088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4" creationId="{8BCE72AD-6930-CA24-0088-B28CC6E7401B}"/>
          </ac:spMkLst>
        </pc:spChg>
        <pc:spChg chg="del">
          <ac:chgData name="Ricardo Molinari" userId="e839e219b3b62dba" providerId="LiveId" clId="{820CB500-6FE8-4FB5-A664-56459997C4BF}" dt="2023-02-09T10:13:54.145" v="857" actId="478"/>
          <ac:spMkLst>
            <pc:docMk/>
            <pc:sldMk cId="2480403243" sldId="328"/>
            <ac:spMk id="7" creationId="{51C52DEB-1783-967F-E99C-FF4FE97BEE6B}"/>
          </ac:spMkLst>
        </pc:spChg>
        <pc:picChg chg="add mod">
          <ac:chgData name="Ricardo Molinari" userId="e839e219b3b62dba" providerId="LiveId" clId="{820CB500-6FE8-4FB5-A664-56459997C4BF}" dt="2023-02-09T10:14:11.550" v="859" actId="1076"/>
          <ac:picMkLst>
            <pc:docMk/>
            <pc:sldMk cId="2480403243" sldId="328"/>
            <ac:picMk id="9" creationId="{88D974D2-EC4B-A410-5B79-DAD7957656CD}"/>
          </ac:picMkLst>
        </pc:picChg>
        <pc:picChg chg="del">
          <ac:chgData name="Ricardo Molinari" userId="e839e219b3b62dba" providerId="LiveId" clId="{820CB500-6FE8-4FB5-A664-56459997C4BF}" dt="2023-02-09T10:13:54.145" v="857" actId="478"/>
          <ac:picMkLst>
            <pc:docMk/>
            <pc:sldMk cId="2480403243" sldId="328"/>
            <ac:picMk id="7170" creationId="{CE09984C-64C3-E354-863D-D03BF029A95B}"/>
          </ac:picMkLst>
        </pc:picChg>
      </pc:sldChg>
      <pc:sldChg chg="add">
        <pc:chgData name="Ricardo Molinari" userId="e839e219b3b62dba" providerId="LiveId" clId="{820CB500-6FE8-4FB5-A664-56459997C4BF}" dt="2023-02-09T10:14:24.845" v="860" actId="2890"/>
        <pc:sldMkLst>
          <pc:docMk/>
          <pc:sldMk cId="1641758929" sldId="329"/>
        </pc:sldMkLst>
      </pc:sldChg>
      <pc:sldChg chg="add del">
        <pc:chgData name="Ricardo Molinari" userId="e839e219b3b62dba" providerId="LiveId" clId="{820CB500-6FE8-4FB5-A664-56459997C4BF}" dt="2023-02-09T10:14:55.536" v="862" actId="47"/>
        <pc:sldMkLst>
          <pc:docMk/>
          <pc:sldMk cId="370720438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F039-8F9F-4709-A21D-C1929AC365E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30B9-EB07-47F1-9288-1FE4ECF643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09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1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3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96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3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3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1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930B9-EB07-47F1-9288-1FE4ECF6435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5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2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3B57-F3E3-44C7-AC04-52E9F6C1AEA0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F216-1A07-49B3-B2EB-59ED154BF679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74" y="44624"/>
            <a:ext cx="857322" cy="5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ESTRUTURA DE DADOS – 80 AULAS</a:t>
            </a:r>
          </a:p>
          <a:p>
            <a:pPr algn="ctr"/>
            <a:endParaRPr lang="pt-BR" b="1" dirty="0"/>
          </a:p>
          <a:p>
            <a:pPr algn="ctr"/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58936-7E9C-9534-08E9-FBD3C2E0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59" y="2636912"/>
            <a:ext cx="6265801" cy="31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1: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362A-A6F8-62E3-126C-8CAE186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1946"/>
            <a:ext cx="8451904" cy="2047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B44D8-F152-1404-7419-A5BE558B0A33}"/>
              </a:ext>
            </a:extLst>
          </p:cNvPr>
          <p:cNvSpPr txBox="1"/>
          <p:nvPr/>
        </p:nvSpPr>
        <p:spPr>
          <a:xfrm>
            <a:off x="5796136" y="286088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17BB3-BC29-19A0-5DAD-EC89673E9F32}"/>
              </a:ext>
            </a:extLst>
          </p:cNvPr>
          <p:cNvSpPr txBox="1"/>
          <p:nvPr/>
        </p:nvSpPr>
        <p:spPr>
          <a:xfrm>
            <a:off x="5796136" y="31938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53371-F26C-F603-0A65-5AAEBB3360EB}"/>
              </a:ext>
            </a:extLst>
          </p:cNvPr>
          <p:cNvSpPr txBox="1"/>
          <p:nvPr/>
        </p:nvSpPr>
        <p:spPr>
          <a:xfrm>
            <a:off x="5796136" y="35730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1: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362A-A6F8-62E3-126C-8CAE186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1946"/>
            <a:ext cx="8451904" cy="2047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B44D8-F152-1404-7419-A5BE558B0A33}"/>
              </a:ext>
            </a:extLst>
          </p:cNvPr>
          <p:cNvSpPr txBox="1"/>
          <p:nvPr/>
        </p:nvSpPr>
        <p:spPr>
          <a:xfrm>
            <a:off x="5796136" y="286088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17BB3-BC29-19A0-5DAD-EC89673E9F32}"/>
              </a:ext>
            </a:extLst>
          </p:cNvPr>
          <p:cNvSpPr txBox="1"/>
          <p:nvPr/>
        </p:nvSpPr>
        <p:spPr>
          <a:xfrm>
            <a:off x="5796136" y="31938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53371-F26C-F603-0A65-5AAEBB3360EB}"/>
              </a:ext>
            </a:extLst>
          </p:cNvPr>
          <p:cNvSpPr txBox="1"/>
          <p:nvPr/>
        </p:nvSpPr>
        <p:spPr>
          <a:xfrm>
            <a:off x="5796136" y="35730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calculaMedia consume 1 unidade de tempo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42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E328C-5ED4-53DD-AE8D-34BDF0B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9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E328C-5ED4-53DD-AE8D-34BDF0B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2A5465-2537-8B32-F2C3-53F34DDF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33" y="4005064"/>
            <a:ext cx="4524733" cy="27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E328C-5ED4-53DD-AE8D-34BDF0B1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17BB3-BC29-19A0-5DAD-EC89673E9F32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52FCB-7BCA-6AA5-A67C-9EAEFE93B7E6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EFAD-26BB-8108-A87A-63B279CCEAA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7A10-9485-B6E1-9AD5-A9A1CC719CA1}"/>
              </a:ext>
            </a:extLst>
          </p:cNvPr>
          <p:cNvSpPr txBox="1"/>
          <p:nvPr/>
        </p:nvSpPr>
        <p:spPr>
          <a:xfrm>
            <a:off x="6372200" y="35538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3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calculaFat consume 3v + 1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3150F-854E-FA80-9A5D-9B58DDA0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72200" y="35538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3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E5996-F91D-8C52-D7D9-A872C3CA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78" y="4653136"/>
            <a:ext cx="1103222" cy="1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8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* 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* 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5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trianguloPascal consume 3n² + 3n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2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4: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* 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* 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 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8EC9A-908C-8DC2-C603-E89DD84B6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04"/>
          <a:stretch/>
        </p:blipFill>
        <p:spPr>
          <a:xfrm>
            <a:off x="584785" y="2937916"/>
            <a:ext cx="8173918" cy="27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</a:p>
          <a:p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Maldição Exponencial</a:t>
            </a:r>
          </a:p>
          <a:p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análise assintótica</a:t>
            </a:r>
          </a:p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Notações assintóticas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192282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88EC9A-908C-8DC2-C603-E89DD84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5" y="1945342"/>
            <a:ext cx="8173918" cy="37879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4: 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30497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1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Maldição Exponencial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Maldição Exponencial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A4DB-F5C1-1268-954C-F6E6C3704A1B}"/>
              </a:ext>
            </a:extLst>
          </p:cNvPr>
          <p:cNvSpPr txBox="1"/>
          <p:nvPr/>
        </p:nvSpPr>
        <p:spPr>
          <a:xfrm>
            <a:off x="386428" y="1916832"/>
            <a:ext cx="83003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Qual algoritmo é “melhor”?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99999 + 555n</a:t>
            </a:r>
          </a:p>
          <a:p>
            <a:endParaRPr lang="pt-BR" sz="2800" dirty="0"/>
          </a:p>
          <a:p>
            <a:r>
              <a:rPr lang="pt-BR" sz="2800" dirty="0"/>
              <a:t>ou</a:t>
            </a:r>
          </a:p>
          <a:p>
            <a:endParaRPr lang="pt-BR" sz="2800" dirty="0"/>
          </a:p>
          <a:p>
            <a:r>
              <a:rPr lang="pt-BR" sz="2800" dirty="0"/>
              <a:t>2n³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2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Maldição Exponencial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A4DB-F5C1-1268-954C-F6E6C3704A1B}"/>
              </a:ext>
            </a:extLst>
          </p:cNvPr>
          <p:cNvSpPr txBox="1"/>
          <p:nvPr/>
        </p:nvSpPr>
        <p:spPr>
          <a:xfrm>
            <a:off x="386428" y="1916832"/>
            <a:ext cx="8300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Qual algoritmo é “melhor”?</a:t>
            </a:r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179C6-199C-C9B0-D151-5F9ED33F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72590"/>
            <a:ext cx="3545552" cy="32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Maldição Exponencial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A4DB-F5C1-1268-954C-F6E6C3704A1B}"/>
              </a:ext>
            </a:extLst>
          </p:cNvPr>
          <p:cNvSpPr txBox="1"/>
          <p:nvPr/>
        </p:nvSpPr>
        <p:spPr>
          <a:xfrm>
            <a:off x="386428" y="1916832"/>
            <a:ext cx="8300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Qual algoritmo é “melhor”?</a:t>
            </a:r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179C6-199C-C9B0-D151-5F9ED33F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72590"/>
            <a:ext cx="3545552" cy="32993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A77D-7A92-659D-73EE-B921C778C632}"/>
              </a:ext>
            </a:extLst>
          </p:cNvPr>
          <p:cNvSpPr/>
          <p:nvPr/>
        </p:nvSpPr>
        <p:spPr>
          <a:xfrm>
            <a:off x="2483768" y="5013176"/>
            <a:ext cx="41044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Maldição Exponencial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F3A5-BEB5-19E1-A13D-58812723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6" y="1700808"/>
            <a:ext cx="7784952" cy="47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Análise assintótica</a:t>
            </a:r>
          </a:p>
        </p:txBody>
      </p:sp>
    </p:spTree>
    <p:extLst>
      <p:ext uri="{BB962C8B-B14F-4D97-AF65-F5344CB8AC3E}">
        <p14:creationId xmlns:p14="http://schemas.microsoft.com/office/powerpoint/2010/main" val="31092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Análise assintótica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A767E-6EE5-BC06-3CCE-3F6B22B94557}"/>
              </a:ext>
            </a:extLst>
          </p:cNvPr>
          <p:cNvSpPr txBox="1"/>
          <p:nvPr/>
        </p:nvSpPr>
        <p:spPr>
          <a:xfrm>
            <a:off x="386428" y="1916832"/>
            <a:ext cx="8300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Interesse apenas em </a:t>
            </a:r>
            <a:r>
              <a:rPr lang="pt-BR" sz="2800" b="1" dirty="0"/>
              <a:t>n </a:t>
            </a:r>
            <a:r>
              <a:rPr lang="pt-BR" sz="2800" dirty="0"/>
              <a:t>MUITO GRANDES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262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Análise assintótica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BC02-30DE-1F4B-E343-9E22D4D6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8" y="1774787"/>
            <a:ext cx="801164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Análise assintótica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21CBE-4B02-2942-A9E6-1FB92A17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4550961" cy="35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6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1: ????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362A-A6F8-62E3-126C-8CAE186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1946"/>
            <a:ext cx="8451904" cy="2047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B44D8-F152-1404-7419-A5BE558B0A33}"/>
              </a:ext>
            </a:extLst>
          </p:cNvPr>
          <p:cNvSpPr txBox="1"/>
          <p:nvPr/>
        </p:nvSpPr>
        <p:spPr>
          <a:xfrm>
            <a:off x="5796136" y="286088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17BB3-BC29-19A0-5DAD-EC89673E9F32}"/>
              </a:ext>
            </a:extLst>
          </p:cNvPr>
          <p:cNvSpPr txBox="1"/>
          <p:nvPr/>
        </p:nvSpPr>
        <p:spPr>
          <a:xfrm>
            <a:off x="5796136" y="31938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53371-F26C-F603-0A65-5AAEBB3360EB}"/>
              </a:ext>
            </a:extLst>
          </p:cNvPr>
          <p:cNvSpPr txBox="1"/>
          <p:nvPr/>
        </p:nvSpPr>
        <p:spPr>
          <a:xfrm>
            <a:off x="5796136" y="35730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calculaMedia consume 1 unidade de tempo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61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1: constante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362A-A6F8-62E3-126C-8CAE186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1946"/>
            <a:ext cx="8451904" cy="2047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B44D8-F152-1404-7419-A5BE558B0A33}"/>
              </a:ext>
            </a:extLst>
          </p:cNvPr>
          <p:cNvSpPr txBox="1"/>
          <p:nvPr/>
        </p:nvSpPr>
        <p:spPr>
          <a:xfrm>
            <a:off x="5796136" y="286088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17BB3-BC29-19A0-5DAD-EC89673E9F32}"/>
              </a:ext>
            </a:extLst>
          </p:cNvPr>
          <p:cNvSpPr txBox="1"/>
          <p:nvPr/>
        </p:nvSpPr>
        <p:spPr>
          <a:xfrm>
            <a:off x="5796136" y="31938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53371-F26C-F603-0A65-5AAEBB3360EB}"/>
              </a:ext>
            </a:extLst>
          </p:cNvPr>
          <p:cNvSpPr txBox="1"/>
          <p:nvPr/>
        </p:nvSpPr>
        <p:spPr>
          <a:xfrm>
            <a:off x="5796136" y="35730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calculaMedia consume 1 unidade de tempo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769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calculaFat consume 3v + 1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?????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3150F-854E-FA80-9A5D-9B58DDA0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72200" y="35538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calculaFat consume 3v + 1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2: linear 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3150F-854E-FA80-9A5D-9B58DDA0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8" y="1916832"/>
            <a:ext cx="8263438" cy="2444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72200" y="355385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56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trianguloPascal consume 4n² + 2n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?????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39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trianguloPascal consume 4n² + 2n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quadrática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4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7753C-826E-6D10-8F9D-FBE0D9149AFD}"/>
              </a:ext>
            </a:extLst>
          </p:cNvPr>
          <p:cNvSpPr txBox="1"/>
          <p:nvPr/>
        </p:nvSpPr>
        <p:spPr>
          <a:xfrm>
            <a:off x="386428" y="4817386"/>
            <a:ext cx="830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algoritmo trianguloPascal consume 3n² + 3n unidade de tempo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3: quadrática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2E92-AB17-6DC1-9856-72C670FAEED6}"/>
              </a:ext>
            </a:extLst>
          </p:cNvPr>
          <p:cNvSpPr txBox="1"/>
          <p:nvPr/>
        </p:nvSpPr>
        <p:spPr>
          <a:xfrm>
            <a:off x="6372200" y="22577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C459-5732-C495-28A6-22123768C1FA}"/>
              </a:ext>
            </a:extLst>
          </p:cNvPr>
          <p:cNvSpPr txBox="1"/>
          <p:nvPr/>
        </p:nvSpPr>
        <p:spPr>
          <a:xfrm>
            <a:off x="6372200" y="26177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D48FA-6F24-DB07-2ACF-52560DDD3248}"/>
              </a:ext>
            </a:extLst>
          </p:cNvPr>
          <p:cNvSpPr txBox="1"/>
          <p:nvPr/>
        </p:nvSpPr>
        <p:spPr>
          <a:xfrm>
            <a:off x="6372200" y="292494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235B-628B-51A2-D91E-D0EEC91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040615"/>
            <a:ext cx="7653971" cy="2479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C0A8A-4DA4-4A5D-5C01-65B01EE58DA9}"/>
              </a:ext>
            </a:extLst>
          </p:cNvPr>
          <p:cNvSpPr txBox="1"/>
          <p:nvPr/>
        </p:nvSpPr>
        <p:spPr>
          <a:xfrm>
            <a:off x="6336787" y="225291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0C1A5-B765-89B0-B5BE-6AC662D78135}"/>
              </a:ext>
            </a:extLst>
          </p:cNvPr>
          <p:cNvSpPr txBox="1"/>
          <p:nvPr/>
        </p:nvSpPr>
        <p:spPr>
          <a:xfrm>
            <a:off x="6372200" y="25649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2n²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0B77-B68D-7915-6A07-D4E0CDD93007}"/>
              </a:ext>
            </a:extLst>
          </p:cNvPr>
          <p:cNvSpPr txBox="1"/>
          <p:nvPr/>
        </p:nvSpPr>
        <p:spPr>
          <a:xfrm>
            <a:off x="6372200" y="290578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n²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FD524-E54C-3E0A-CEE4-2C64A23B0DF9}"/>
              </a:ext>
            </a:extLst>
          </p:cNvPr>
          <p:cNvSpPr txBox="1"/>
          <p:nvPr/>
        </p:nvSpPr>
        <p:spPr>
          <a:xfrm>
            <a:off x="6372200" y="340983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0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82912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Dado um algoritmo, podemos dizer que seu tempo de consumo em função da entrada n do problema é dado por </a:t>
            </a:r>
            <a:r>
              <a:rPr lang="pt-BR" sz="2800" b="1" dirty="0"/>
              <a:t>f(n).</a:t>
            </a:r>
          </a:p>
          <a:p>
            <a:endParaRPr lang="pt-BR" sz="2800" b="1" dirty="0"/>
          </a:p>
          <a:p>
            <a:r>
              <a:rPr lang="pt-BR" sz="2800" dirty="0"/>
              <a:t>O algoritmo trianguloPascal consume 4n² + 2n unidade de tempo, ou seja </a:t>
            </a:r>
            <a:r>
              <a:rPr lang="pt-BR" sz="2800" b="1" dirty="0"/>
              <a:t>f(4n² + 2n )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9818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778720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Na análise assintótica, ficamos satisfeitos com aproximação dos valores.</a:t>
            </a:r>
          </a:p>
          <a:p>
            <a:endParaRPr lang="pt-BR" sz="2800" dirty="0"/>
          </a:p>
          <a:p>
            <a:r>
              <a:rPr lang="pt-BR" sz="2800" dirty="0"/>
              <a:t>Portanto podemos manter na função apenas a parte </a:t>
            </a:r>
            <a:r>
              <a:rPr lang="pt-BR" sz="2800" b="1" dirty="0"/>
              <a:t>dominante </a:t>
            </a:r>
            <a:r>
              <a:rPr lang="pt-BR" sz="2800" dirty="0"/>
              <a:t>da função:</a:t>
            </a:r>
          </a:p>
          <a:p>
            <a:endParaRPr lang="pt-BR" sz="2800" dirty="0"/>
          </a:p>
          <a:p>
            <a:r>
              <a:rPr lang="pt-BR" sz="2800" b="1" dirty="0"/>
              <a:t>f(4n² + 2n )  </a:t>
            </a:r>
            <a:r>
              <a:rPr lang="pt-BR" sz="2800" b="1" dirty="0">
                <a:sym typeface="Wingdings" panose="05000000000000000000" pitchFamily="2" charset="2"/>
              </a:rPr>
              <a:t>  f(4n²)</a:t>
            </a: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493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77872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Na análise assintótica, ficamos satisfeitos com aproximação dos valores.</a:t>
            </a:r>
          </a:p>
          <a:p>
            <a:endParaRPr lang="pt-BR" sz="2800" dirty="0"/>
          </a:p>
          <a:p>
            <a:r>
              <a:rPr lang="pt-BR" sz="2800" dirty="0"/>
              <a:t>Portanto podemos manter na função apenas a parte </a:t>
            </a:r>
            <a:r>
              <a:rPr lang="pt-BR" sz="2800" b="1" dirty="0"/>
              <a:t>dominante </a:t>
            </a:r>
            <a:r>
              <a:rPr lang="pt-BR" sz="2800" dirty="0"/>
              <a:t>da função:</a:t>
            </a:r>
          </a:p>
          <a:p>
            <a:endParaRPr lang="pt-BR" sz="2800" dirty="0"/>
          </a:p>
          <a:p>
            <a:r>
              <a:rPr lang="pt-BR" sz="2800" b="1" dirty="0"/>
              <a:t>f(4n² + 2n )  </a:t>
            </a:r>
            <a:r>
              <a:rPr lang="pt-BR" sz="2800" b="1" dirty="0">
                <a:sym typeface="Wingdings" panose="05000000000000000000" pitchFamily="2" charset="2"/>
              </a:rPr>
              <a:t>  f(4n²)</a:t>
            </a: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r>
              <a:rPr lang="pt-BR" sz="2800" b="1" dirty="0">
                <a:sym typeface="Wingdings" panose="05000000000000000000" pitchFamily="2" charset="2"/>
              </a:rPr>
              <a:t>Ou ainda apenas f(n²)</a:t>
            </a: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81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755576" y="1700808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Como medir o custo de um algoritmo?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16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778720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Na análise assintótica, ficamos satisfeitos com aproximação dos valores.</a:t>
            </a:r>
          </a:p>
          <a:p>
            <a:endParaRPr lang="pt-BR" sz="2800" dirty="0"/>
          </a:p>
          <a:p>
            <a:r>
              <a:rPr lang="pt-BR" sz="2800" dirty="0"/>
              <a:t>Portanto podemos manter na função apenas a parte </a:t>
            </a:r>
            <a:r>
              <a:rPr lang="pt-BR" sz="2800" b="1" dirty="0"/>
              <a:t>dominante </a:t>
            </a:r>
            <a:r>
              <a:rPr lang="pt-BR" sz="2800" dirty="0"/>
              <a:t>da função:</a:t>
            </a:r>
          </a:p>
          <a:p>
            <a:endParaRPr lang="pt-BR" sz="2800" dirty="0"/>
          </a:p>
          <a:p>
            <a:r>
              <a:rPr lang="pt-BR" sz="2800" b="1" dirty="0"/>
              <a:t>f(</a:t>
            </a:r>
            <a:r>
              <a:rPr lang="pt-BR" sz="2800" dirty="0"/>
              <a:t>3n + 1 </a:t>
            </a:r>
            <a:r>
              <a:rPr lang="pt-BR" sz="2800" b="1" dirty="0"/>
              <a:t>)  </a:t>
            </a:r>
            <a:r>
              <a:rPr lang="pt-BR" sz="2800" b="1" dirty="0">
                <a:sym typeface="Wingdings" panose="05000000000000000000" pitchFamily="2" charset="2"/>
              </a:rPr>
              <a:t>  ?</a:t>
            </a:r>
          </a:p>
          <a:p>
            <a:r>
              <a:rPr lang="pt-BR" sz="2800" b="1" dirty="0">
                <a:sym typeface="Wingdings" panose="05000000000000000000" pitchFamily="2" charset="2"/>
              </a:rPr>
              <a:t>f(n³ + 33n² + 5n + 9)   ?</a:t>
            </a:r>
          </a:p>
          <a:p>
            <a:r>
              <a:rPr lang="pt-BR" sz="2800" b="1" dirty="0">
                <a:sym typeface="Wingdings" panose="05000000000000000000" pitchFamily="2" charset="2"/>
              </a:rPr>
              <a:t>f(6n³³³ + 2</a:t>
            </a:r>
            <a:r>
              <a:rPr lang="pt-BR" sz="2800" b="1" baseline="30000" dirty="0">
                <a:sym typeface="Wingdings" panose="05000000000000000000" pitchFamily="2" charset="2"/>
              </a:rPr>
              <a:t>n</a:t>
            </a:r>
            <a:r>
              <a:rPr lang="pt-BR" sz="2800" b="1" dirty="0">
                <a:sym typeface="Wingdings" panose="05000000000000000000" pitchFamily="2" charset="2"/>
              </a:rPr>
              <a:t> + 5n)   ?</a:t>
            </a: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6989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778720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Na análise assintótica, ficamos satisfeitos com aproximação dos valores.</a:t>
            </a:r>
          </a:p>
          <a:p>
            <a:endParaRPr lang="pt-BR" sz="2800" dirty="0"/>
          </a:p>
          <a:p>
            <a:r>
              <a:rPr lang="pt-BR" sz="2800" dirty="0"/>
              <a:t>Portanto podemos manter na função apenas a parte </a:t>
            </a:r>
            <a:r>
              <a:rPr lang="pt-BR" sz="2800" b="1" dirty="0"/>
              <a:t>dominante </a:t>
            </a:r>
            <a:r>
              <a:rPr lang="pt-BR" sz="2800" dirty="0"/>
              <a:t>da função:</a:t>
            </a:r>
          </a:p>
          <a:p>
            <a:endParaRPr lang="pt-BR" sz="2800" dirty="0"/>
          </a:p>
          <a:p>
            <a:r>
              <a:rPr lang="pt-BR" sz="2800" b="1" dirty="0"/>
              <a:t>f(3n + 1 )  </a:t>
            </a:r>
            <a:r>
              <a:rPr lang="pt-BR" sz="2800" b="1" dirty="0">
                <a:sym typeface="Wingdings" panose="05000000000000000000" pitchFamily="2" charset="2"/>
              </a:rPr>
              <a:t>  f(n)</a:t>
            </a:r>
          </a:p>
          <a:p>
            <a:r>
              <a:rPr lang="pt-BR" sz="2800" b="1" dirty="0">
                <a:sym typeface="Wingdings" panose="05000000000000000000" pitchFamily="2" charset="2"/>
              </a:rPr>
              <a:t>f(n³ + 33n² + 5n + 9)   f(n³)</a:t>
            </a:r>
          </a:p>
          <a:p>
            <a:r>
              <a:rPr lang="pt-BR" sz="2800" b="1" dirty="0">
                <a:sym typeface="Wingdings" panose="05000000000000000000" pitchFamily="2" charset="2"/>
              </a:rPr>
              <a:t>f(6n³³³ + 2</a:t>
            </a:r>
            <a:r>
              <a:rPr lang="pt-BR" sz="2800" b="1" baseline="30000" dirty="0">
                <a:sym typeface="Wingdings" panose="05000000000000000000" pitchFamily="2" charset="2"/>
              </a:rPr>
              <a:t>n</a:t>
            </a:r>
            <a:r>
              <a:rPr lang="pt-BR" sz="2800" b="1" dirty="0">
                <a:sym typeface="Wingdings" panose="05000000000000000000" pitchFamily="2" charset="2"/>
              </a:rPr>
              <a:t> + 5n)   f(2</a:t>
            </a:r>
            <a:r>
              <a:rPr lang="pt-BR" sz="2800" b="1" baseline="30000" dirty="0">
                <a:sym typeface="Wingdings" panose="05000000000000000000" pitchFamily="2" charset="2"/>
              </a:rPr>
              <a:t>n</a:t>
            </a:r>
            <a:r>
              <a:rPr lang="pt-BR" sz="2800" b="1" dirty="0">
                <a:sym typeface="Wingdings" panose="05000000000000000000" pitchFamily="2" charset="2"/>
              </a:rPr>
              <a:t> )</a:t>
            </a: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7913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95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1267430"/>
            <a:ext cx="7787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 (Big oh)  - </a:t>
            </a:r>
            <a:r>
              <a:rPr lang="el-GR" sz="2800" dirty="0"/>
              <a:t>Ω</a:t>
            </a:r>
            <a:r>
              <a:rPr lang="pt-BR" sz="2800" dirty="0"/>
              <a:t> (Big Ômega) – </a:t>
            </a:r>
            <a:r>
              <a:rPr lang="el-GR" sz="2800" dirty="0"/>
              <a:t>Θ</a:t>
            </a:r>
            <a:r>
              <a:rPr lang="pt-BR" sz="2800" dirty="0"/>
              <a:t> (Big Theta)</a:t>
            </a:r>
            <a:endParaRPr lang="pt-BR" sz="2800" b="1" dirty="0">
              <a:sym typeface="Wingdings" panose="05000000000000000000" pitchFamily="2" charset="2"/>
            </a:endParaRPr>
          </a:p>
          <a:p>
            <a:pPr algn="ctr"/>
            <a:endParaRPr lang="pt-BR" sz="2800" b="1" dirty="0">
              <a:sym typeface="Wingdings" panose="05000000000000000000" pitchFamily="2" charset="2"/>
            </a:endParaRPr>
          </a:p>
          <a:p>
            <a:pPr algn="ctr"/>
            <a:endParaRPr lang="en-US" sz="2800" b="1" dirty="0"/>
          </a:p>
          <a:p>
            <a:pPr algn="ctr"/>
            <a:endParaRPr lang="pt-BR" sz="2800" dirty="0"/>
          </a:p>
          <a:p>
            <a:pPr algn="ctr"/>
            <a:endParaRPr lang="pt-BR" sz="2800" b="1" dirty="0"/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9072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980728"/>
            <a:ext cx="7787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 (Big oh)</a:t>
            </a:r>
            <a:r>
              <a:rPr lang="pt-BR" sz="2800" dirty="0"/>
              <a:t>”</a:t>
            </a:r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BE245-F9B5-96D2-42DC-7C9BB74B6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/>
          <a:stretch/>
        </p:blipFill>
        <p:spPr>
          <a:xfrm>
            <a:off x="395536" y="1556792"/>
            <a:ext cx="756084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0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980728"/>
            <a:ext cx="7787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 (Big oh)</a:t>
            </a:r>
            <a:r>
              <a:rPr lang="pt-BR" sz="2800" dirty="0"/>
              <a:t>” – </a:t>
            </a:r>
            <a:r>
              <a:rPr lang="pt-BR" sz="2800" b="1" dirty="0"/>
              <a:t>Limitante superior</a:t>
            </a:r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6B77B-527D-7E76-E17D-16562AA93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/>
          <a:stretch/>
        </p:blipFill>
        <p:spPr>
          <a:xfrm>
            <a:off x="395536" y="1556792"/>
            <a:ext cx="756084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980728"/>
            <a:ext cx="7787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Ω</a:t>
            </a:r>
            <a:r>
              <a:rPr lang="pt-BR" sz="2800" dirty="0"/>
              <a:t> (Big Ômega)</a:t>
            </a:r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60B6C-4684-3D42-6C92-BDF35B2E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76" y="1628800"/>
            <a:ext cx="7454892" cy="51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0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980728"/>
            <a:ext cx="7787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Ω</a:t>
            </a:r>
            <a:r>
              <a:rPr lang="pt-BR" sz="2800" dirty="0"/>
              <a:t> (Big Ômega): limitante inferior</a:t>
            </a:r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60B6C-4684-3D42-6C92-BDF35B2E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76" y="1628800"/>
            <a:ext cx="7454892" cy="51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02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7AC78-AA66-E9A4-5C6E-6D953F1ACD35}"/>
              </a:ext>
            </a:extLst>
          </p:cNvPr>
          <p:cNvSpPr txBox="1"/>
          <p:nvPr/>
        </p:nvSpPr>
        <p:spPr>
          <a:xfrm>
            <a:off x="457200" y="836712"/>
            <a:ext cx="7787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Θ</a:t>
            </a:r>
            <a:r>
              <a:rPr lang="pt-BR" sz="2800" dirty="0"/>
              <a:t> (Big Theta)</a:t>
            </a:r>
            <a:endParaRPr lang="pt-BR" sz="2800" b="1" dirty="0">
              <a:sym typeface="Wingdings" panose="05000000000000000000" pitchFamily="2" charset="2"/>
            </a:endParaRPr>
          </a:p>
          <a:p>
            <a:endParaRPr lang="pt-BR" sz="2800" b="1" dirty="0">
              <a:sym typeface="Wingdings" panose="05000000000000000000" pitchFamily="2" charset="2"/>
            </a:endParaRPr>
          </a:p>
          <a:p>
            <a:endParaRPr lang="en-US" sz="2800" b="1" dirty="0"/>
          </a:p>
          <a:p>
            <a:endParaRPr lang="pt-BR" sz="2800" dirty="0"/>
          </a:p>
          <a:p>
            <a:endParaRPr lang="pt-BR" sz="2800" b="1" dirty="0"/>
          </a:p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580B5-C23F-9B3F-1F1F-935CA09B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0188"/>
            <a:ext cx="7220476" cy="54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7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43" y="734839"/>
            <a:ext cx="8498575" cy="1470025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755576" y="1700808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Como medir o custo de um algoritmo? </a:t>
            </a:r>
            <a:endParaRPr lang="en-US" sz="2800" dirty="0"/>
          </a:p>
        </p:txBody>
      </p:sp>
      <p:pic>
        <p:nvPicPr>
          <p:cNvPr id="1026" name="Picture 2" descr="Tempo de execução - ícones de setas grátis">
            <a:extLst>
              <a:ext uri="{FF2B5EF4-FFF2-40B4-BE49-F238E27FC236}">
                <a16:creationId xmlns:a16="http://schemas.microsoft.com/office/drawing/2014/main" id="{C9A90794-4EF2-75A3-AD5A-F63AF41F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755576" y="1700808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Como medir o custo de um algoritmo? </a:t>
            </a:r>
            <a:endParaRPr lang="en-US" sz="2800" dirty="0"/>
          </a:p>
        </p:txBody>
      </p:sp>
      <p:pic>
        <p:nvPicPr>
          <p:cNvPr id="1026" name="Picture 2" descr="Tempo de execução - ícones de setas grátis">
            <a:extLst>
              <a:ext uri="{FF2B5EF4-FFF2-40B4-BE49-F238E27FC236}">
                <a16:creationId xmlns:a16="http://schemas.microsoft.com/office/drawing/2014/main" id="{C9A90794-4EF2-75A3-AD5A-F63AF41F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7C693E-DFAC-E9F7-A4AA-15C441FB4082}"/>
              </a:ext>
            </a:extLst>
          </p:cNvPr>
          <p:cNvSpPr txBox="1"/>
          <p:nvPr/>
        </p:nvSpPr>
        <p:spPr>
          <a:xfrm>
            <a:off x="4355976" y="2852936"/>
            <a:ext cx="65527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Problemas:</a:t>
            </a:r>
          </a:p>
          <a:p>
            <a:r>
              <a:rPr lang="pt-BR" sz="2800" dirty="0"/>
              <a:t> - depende do compilador;</a:t>
            </a:r>
          </a:p>
          <a:p>
            <a:r>
              <a:rPr lang="pt-BR" sz="2800" dirty="0"/>
              <a:t> - depende do hardware; </a:t>
            </a:r>
          </a:p>
          <a:p>
            <a:r>
              <a:rPr lang="pt-BR" sz="2800" dirty="0"/>
              <a:t> - medidas de tempo podem </a:t>
            </a:r>
          </a:p>
          <a:p>
            <a:r>
              <a:rPr lang="pt-BR" sz="2800" dirty="0"/>
              <a:t>  influenciadas pela memória</a:t>
            </a:r>
          </a:p>
          <a:p>
            <a:r>
              <a:rPr lang="pt-BR" sz="2800" dirty="0"/>
              <a:t>  disponível.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0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755576" y="1700808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Como medir o custo de um algoritmo? 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C693E-DFAC-E9F7-A4AA-15C441FB4082}"/>
              </a:ext>
            </a:extLst>
          </p:cNvPr>
          <p:cNvSpPr txBox="1"/>
          <p:nvPr/>
        </p:nvSpPr>
        <p:spPr>
          <a:xfrm>
            <a:off x="827584" y="2564904"/>
            <a:ext cx="6552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Usualmente:</a:t>
            </a:r>
          </a:p>
          <a:p>
            <a:r>
              <a:rPr lang="pt-BR" sz="2800" dirty="0"/>
              <a:t>  </a:t>
            </a:r>
          </a:p>
          <a:p>
            <a:r>
              <a:rPr lang="pt-BR" sz="2800" dirty="0"/>
              <a:t>Número de instruções (mais relevantes)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0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755576" y="1700808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Como medir o custo de um algoritmo? 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9697DE-0B52-CECF-F3D2-4E02F5C9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9" y="2852936"/>
            <a:ext cx="4621862" cy="27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Complexidade de algoritmo</a:t>
            </a:r>
            <a:endParaRPr lang="pt-BR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BC60C-7D51-6FB9-D8EC-78A6B9723583}"/>
              </a:ext>
            </a:extLst>
          </p:cNvPr>
          <p:cNvSpPr txBox="1"/>
          <p:nvPr/>
        </p:nvSpPr>
        <p:spPr>
          <a:xfrm>
            <a:off x="457200" y="1267431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Exemplo 1: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362A-A6F8-62E3-126C-8CAE1861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61946"/>
            <a:ext cx="8451904" cy="20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57E2380DB8A04FBBDB0A787A9CBA79" ma:contentTypeVersion="3" ma:contentTypeDescription="Crie um novo documento." ma:contentTypeScope="" ma:versionID="c8d574736f74c71b383761320561ce8a">
  <xsd:schema xmlns:xsd="http://www.w3.org/2001/XMLSchema" xmlns:xs="http://www.w3.org/2001/XMLSchema" xmlns:p="http://schemas.microsoft.com/office/2006/metadata/properties" xmlns:ns2="1ed4093f-2c72-470b-a4f5-ba2deb5ec9fa" targetNamespace="http://schemas.microsoft.com/office/2006/metadata/properties" ma:root="true" ma:fieldsID="4297c4d0fe09b3ce30ae52255e54c431" ns2:_="">
    <xsd:import namespace="1ed4093f-2c72-470b-a4f5-ba2deb5e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4093f-2c72-470b-a4f5-ba2deb5e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4D3607-8248-43C4-8612-A1809CB10469}"/>
</file>

<file path=customXml/itemProps2.xml><?xml version="1.0" encoding="utf-8"?>
<ds:datastoreItem xmlns:ds="http://schemas.openxmlformats.org/officeDocument/2006/customXml" ds:itemID="{A13C34B4-AB68-4652-A763-7C7E6BD2E7EA}"/>
</file>

<file path=customXml/itemProps3.xml><?xml version="1.0" encoding="utf-8"?>
<ds:datastoreItem xmlns:ds="http://schemas.openxmlformats.org/officeDocument/2006/customXml" ds:itemID="{CB740DC9-B3F7-4179-8DF5-25CC7E972552}"/>
</file>

<file path=docProps/app.xml><?xml version="1.0" encoding="utf-8"?>
<Properties xmlns="http://schemas.openxmlformats.org/officeDocument/2006/extended-properties" xmlns:vt="http://schemas.openxmlformats.org/officeDocument/2006/docPropsVTypes">
  <TotalTime>19666</TotalTime>
  <Words>767</Words>
  <Application>Microsoft Office PowerPoint</Application>
  <PresentationFormat>On-screen Show (4:3)</PresentationFormat>
  <Paragraphs>259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Office Theme</vt:lpstr>
      <vt:lpstr>Disciplina</vt:lpstr>
      <vt:lpstr>Roteiro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Complexidade de algoritmo</vt:lpstr>
      <vt:lpstr>Maldição Exponencial</vt:lpstr>
      <vt:lpstr>Maldição Exponencial</vt:lpstr>
      <vt:lpstr>Maldição Exponencial</vt:lpstr>
      <vt:lpstr>Maldição Exponencial</vt:lpstr>
      <vt:lpstr>Maldição Exponencial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Análise assintótica</vt:lpstr>
      <vt:lpstr>Notação assintótica</vt:lpstr>
      <vt:lpstr>Notação assintótica</vt:lpstr>
      <vt:lpstr>Notação assintótica</vt:lpstr>
      <vt:lpstr>Notação assintótica</vt:lpstr>
      <vt:lpstr>Notação assintótica</vt:lpstr>
      <vt:lpstr>Notação assintótica</vt:lpstr>
      <vt:lpstr>Notação assintótica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Ricardo Molinari</cp:lastModifiedBy>
  <cp:revision>24</cp:revision>
  <dcterms:created xsi:type="dcterms:W3CDTF">2020-04-28T14:31:50Z</dcterms:created>
  <dcterms:modified xsi:type="dcterms:W3CDTF">2023-05-04T11:09:38Z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0x0101006557E2380DB8A04FBBDB0A787A9CBA79</vt:lpwstr>
  </property>
</Properties>
</file>